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F149-C012-4D05-A54D-64CF4AB59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8442A-A5FC-4264-B14B-540C871F0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433C-260A-4F3C-B2D7-E654E59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EAD8-AFB9-4C41-A152-FF8004AC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DEE7-F0E7-404F-8640-696424E5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FEC6-E1A0-4A39-BE85-3084ABB1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9EA90-CE96-49D5-BC4D-5B16FB450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8380-605B-4718-A606-1CF2CB85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58AB-B215-429F-8C07-22859B94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B92D-CF7C-4D8A-B524-B8D0456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4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8BB2D-83A0-4CC7-A6EC-0D44D03AC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45878-A5CC-4EA1-B47E-2D3DEEB1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416C-277F-4627-BD47-4BD2CC64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B2DF-59EB-450D-9BD8-3470587A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58A3-39D9-416B-9EA2-250077D0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48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3AD-211F-49FC-A9E5-F541E29C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38C4-9FAA-4B40-915F-E4F97D81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AA61-4339-418D-A4F2-4A75FBAA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8923-D96E-4166-BAE2-5F926D19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DEF2-C38C-4349-AD42-F2202B85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ABFF-69DA-4947-94A3-06B98BDE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1CAD-759E-4385-B2B9-AC6423D9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63B9-8DAA-48A9-A708-1A38A30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4D7E-9FBF-408A-9D12-ABD53769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C7E7-9778-4151-8ABB-7D8000D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4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AF10-6C08-4E88-A18E-94851ED6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A23-A72C-482D-81C3-DE024EE2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45A41-24AE-4E4F-9804-6AB1365F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C708-C75C-4273-901C-40B73876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BE21B-4EC4-45C4-B92A-0E36F6B0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B9E4-3FB8-49BF-A3F4-A0F71454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6EFD-FD19-4704-B803-BD533F1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D11D-183B-43FB-8683-47A991C0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46A7C-09C9-4B11-AF36-E7AAD3BB8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F55E6-D16F-4ABC-B7C4-6EA12219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91122-41C3-4C8E-98E8-D6E99ED53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E8C92-C702-4B09-BE58-CFBDD42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21BED-8E8F-4F6E-A000-F0D72E9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88E84-7924-494A-8961-57A6A482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6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BF6B-8729-495F-A83C-98A2A7B5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EFC78-8312-4710-BFC3-C5843736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9E7A7-3BB1-460C-875A-FA69E0AE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1B6B-C9E4-4D72-A2F3-8CD43F0B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825F7-4CFD-4D43-94CD-5CF6C6A2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8E799-49C6-4E14-A96B-3BEB14DC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E863-BC14-42BA-9BEB-A887248C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C95B-0EDE-4A75-90EC-F58048AA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C17C-7620-479D-B53A-D99E358E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9691E-416F-4AC0-91B6-F68B4D3A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B6E2-8A8D-48E7-9FE5-4D466E7C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B323-D49E-42FC-A844-A9659B0A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5371D-808A-4E99-9FCD-8DBC1D31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6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8CC1-9CCE-4F51-A978-81D9B652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A7DD5-AD6D-4359-89AE-B7630E8CF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CC06-7153-410B-9B60-18CEB2B9F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8C4A-ED3F-4576-831C-D49F57B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A0C2-25B6-4CBB-95EF-2D2EC21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97C5D-B321-47D7-8C0E-F43F1B2E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39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E1B35-2589-4BD4-A3F5-5EDFD803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C303-4802-46ED-AE5B-4223165F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6F71-7474-4F3D-875E-17839A269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ABB5-008D-40F0-96F3-8C01333B6B18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BA1B-1F1B-4C85-A6E0-81D03DA81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E128-D8F8-4441-B6A4-137F2AFA6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B77C0-8C10-4CB3-BD86-D5BBA0DFDCB2}"/>
                  </a:ext>
                </a:extLst>
              </p:cNvPr>
              <p:cNvSpPr txBox="1"/>
              <p:nvPr/>
            </p:nvSpPr>
            <p:spPr>
              <a:xfrm>
                <a:off x="5010487" y="5302787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B77C0-8C10-4CB3-BD86-D5BBA0DFD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87" y="5302787"/>
                <a:ext cx="46679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FFB9E-8441-4F38-995B-F57D144D1CEE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FFB9E-8441-4F38-995B-F57D144D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3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56F9518-5EA7-4935-8616-CC47BEDDF3DF}"/>
              </a:ext>
            </a:extLst>
          </p:cNvPr>
          <p:cNvSpPr txBox="1"/>
          <p:nvPr/>
        </p:nvSpPr>
        <p:spPr>
          <a:xfrm>
            <a:off x="5010487" y="557978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0</a:t>
            </a:r>
          </a:p>
        </p:txBody>
      </p:sp>
    </p:spTree>
    <p:extLst>
      <p:ext uri="{BB962C8B-B14F-4D97-AF65-F5344CB8AC3E}">
        <p14:creationId xmlns:p14="http://schemas.microsoft.com/office/powerpoint/2010/main" val="54267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215)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710455" y="3229988"/>
            <a:ext cx="1644871" cy="228925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8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200)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710455" y="3229988"/>
            <a:ext cx="1644871" cy="228925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8199843" y="5183307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8195253" y="538296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68" idx="5"/>
            <a:endCxn id="45" idx="0"/>
          </p:cNvCxnSpPr>
          <p:nvPr/>
        </p:nvCxnSpPr>
        <p:spPr>
          <a:xfrm>
            <a:off x="6138080" y="4444534"/>
            <a:ext cx="2345229" cy="73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120223" y="2820220"/>
            <a:ext cx="1631127" cy="3095047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1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200)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710455" y="3229988"/>
            <a:ext cx="1644871" cy="228925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8199843" y="5183307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8195253" y="538296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792584" cy="73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120223" y="2820220"/>
            <a:ext cx="1631127" cy="3095047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4" idx="5"/>
            <a:endCxn id="53" idx="1"/>
          </p:cNvCxnSpPr>
          <p:nvPr/>
        </p:nvCxnSpPr>
        <p:spPr>
          <a:xfrm>
            <a:off x="5347772" y="3639281"/>
            <a:ext cx="2147452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9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960462" y="87800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200)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H="1">
            <a:off x="5942579" y="3639281"/>
            <a:ext cx="1150110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710455" y="3229988"/>
            <a:ext cx="1644871" cy="228925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8199843" y="5183307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8195253" y="538296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792584" cy="73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120223" y="2820220"/>
            <a:ext cx="1631127" cy="3095047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55" idx="4"/>
            <a:endCxn id="53" idx="1"/>
          </p:cNvCxnSpPr>
          <p:nvPr/>
        </p:nvCxnSpPr>
        <p:spPr>
          <a:xfrm>
            <a:off x="7190440" y="3675360"/>
            <a:ext cx="304784" cy="5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FAF6FE-C5EF-4D32-89CC-12DC77DDAAC2}"/>
              </a:ext>
            </a:extLst>
          </p:cNvPr>
          <p:cNvSpPr/>
          <p:nvPr/>
        </p:nvSpPr>
        <p:spPr>
          <a:xfrm>
            <a:off x="7052199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5F015D-EDE6-4D8C-B0B6-A1EC80CDD03E}"/>
              </a:ext>
            </a:extLst>
          </p:cNvPr>
          <p:cNvSpPr/>
          <p:nvPr/>
        </p:nvSpPr>
        <p:spPr>
          <a:xfrm>
            <a:off x="5763848" y="106938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543CB9-6E45-4186-A1AC-DF209775F1C6}"/>
              </a:ext>
            </a:extLst>
          </p:cNvPr>
          <p:cNvSpPr/>
          <p:nvPr/>
        </p:nvSpPr>
        <p:spPr>
          <a:xfrm>
            <a:off x="5762441" y="198195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E1105-E77C-4062-88F3-063338C34144}"/>
              </a:ext>
            </a:extLst>
          </p:cNvPr>
          <p:cNvSpPr txBox="1"/>
          <p:nvPr/>
        </p:nvSpPr>
        <p:spPr>
          <a:xfrm>
            <a:off x="553452" y="10626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/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16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9CCC55-FA7E-4C3E-9B56-28A16293320C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5900682" y="1315747"/>
            <a:ext cx="1407" cy="66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5ECDA0-9F0D-4628-9040-EBAB9B716ACF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 flipH="1">
            <a:off x="5250022" y="2228314"/>
            <a:ext cx="650660" cy="120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4A619-7ED5-4D74-882E-3AF9FE84A9DE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5900682" y="2228314"/>
            <a:ext cx="1192007" cy="12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2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960462" y="87800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Insert(200, 207)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H="1">
            <a:off x="5942579" y="3639281"/>
            <a:ext cx="1150110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56" idx="6"/>
          </p:cNvCxnSpPr>
          <p:nvPr/>
        </p:nvCxnSpPr>
        <p:spPr>
          <a:xfrm rot="16200000" flipV="1">
            <a:off x="4856682" y="2376214"/>
            <a:ext cx="4004484" cy="1637189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9043791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9039201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1636532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535325" y="2405118"/>
            <a:ext cx="1644871" cy="393899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55" idx="4"/>
            <a:endCxn id="53" idx="1"/>
          </p:cNvCxnSpPr>
          <p:nvPr/>
        </p:nvCxnSpPr>
        <p:spPr>
          <a:xfrm>
            <a:off x="7190440" y="3675360"/>
            <a:ext cx="304784" cy="5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FAF6FE-C5EF-4D32-89CC-12DC77DDAAC2}"/>
              </a:ext>
            </a:extLst>
          </p:cNvPr>
          <p:cNvSpPr/>
          <p:nvPr/>
        </p:nvSpPr>
        <p:spPr>
          <a:xfrm>
            <a:off x="7052199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5F015D-EDE6-4D8C-B0B6-A1EC80CDD03E}"/>
              </a:ext>
            </a:extLst>
          </p:cNvPr>
          <p:cNvSpPr/>
          <p:nvPr/>
        </p:nvSpPr>
        <p:spPr>
          <a:xfrm>
            <a:off x="5763848" y="106938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543CB9-6E45-4186-A1AC-DF209775F1C6}"/>
              </a:ext>
            </a:extLst>
          </p:cNvPr>
          <p:cNvSpPr/>
          <p:nvPr/>
        </p:nvSpPr>
        <p:spPr>
          <a:xfrm>
            <a:off x="5762441" y="198195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E1105-E77C-4062-88F3-063338C34144}"/>
              </a:ext>
            </a:extLst>
          </p:cNvPr>
          <p:cNvSpPr txBox="1"/>
          <p:nvPr/>
        </p:nvSpPr>
        <p:spPr>
          <a:xfrm>
            <a:off x="553452" y="10626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/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16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9CCC55-FA7E-4C3E-9B56-28A16293320C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5900682" y="1315747"/>
            <a:ext cx="1407" cy="66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5ECDA0-9F0D-4628-9040-EBAB9B716ACF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 flipH="1">
            <a:off x="5250022" y="2228314"/>
            <a:ext cx="650660" cy="120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4A619-7ED5-4D74-882E-3AF9FE84A9DE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5900682" y="2228314"/>
            <a:ext cx="1192007" cy="12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37A136F-3179-4E02-B326-D5FC51130372}"/>
              </a:ext>
            </a:extLst>
          </p:cNvPr>
          <p:cNvSpPr/>
          <p:nvPr/>
        </p:nvSpPr>
        <p:spPr>
          <a:xfrm>
            <a:off x="8184108" y="5207670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4C0E1E-5888-4D3F-8333-1B85FB89AB8F}"/>
              </a:ext>
            </a:extLst>
          </p:cNvPr>
          <p:cNvSpPr txBox="1"/>
          <p:nvPr/>
        </p:nvSpPr>
        <p:spPr>
          <a:xfrm>
            <a:off x="8179518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6EBE531-411E-47ED-95FA-2533BAF7132B}"/>
              </a:ext>
            </a:extLst>
          </p:cNvPr>
          <p:cNvCxnSpPr>
            <a:cxnSpLocks/>
            <a:stCxn id="62" idx="0"/>
            <a:endCxn id="56" idx="6"/>
          </p:cNvCxnSpPr>
          <p:nvPr/>
        </p:nvCxnSpPr>
        <p:spPr>
          <a:xfrm rot="16200000" flipV="1">
            <a:off x="5246401" y="1986496"/>
            <a:ext cx="4015103" cy="242724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F5B930-8839-4656-85E5-3049A0A114E7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>
            <a:off x="6138080" y="4444534"/>
            <a:ext cx="2129053" cy="79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2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960462" y="87800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Insert(200, 207)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H="1">
            <a:off x="5942579" y="3639281"/>
            <a:ext cx="1150110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56" idx="6"/>
          </p:cNvCxnSpPr>
          <p:nvPr/>
        </p:nvCxnSpPr>
        <p:spPr>
          <a:xfrm rot="16200000" flipV="1">
            <a:off x="4856682" y="2376214"/>
            <a:ext cx="4004484" cy="1637189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9043791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9039201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1636532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535325" y="2405118"/>
            <a:ext cx="1644871" cy="393899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55" idx="4"/>
            <a:endCxn id="53" idx="1"/>
          </p:cNvCxnSpPr>
          <p:nvPr/>
        </p:nvCxnSpPr>
        <p:spPr>
          <a:xfrm>
            <a:off x="7190440" y="3675360"/>
            <a:ext cx="304784" cy="5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FAF6FE-C5EF-4D32-89CC-12DC77DDAAC2}"/>
              </a:ext>
            </a:extLst>
          </p:cNvPr>
          <p:cNvSpPr/>
          <p:nvPr/>
        </p:nvSpPr>
        <p:spPr>
          <a:xfrm>
            <a:off x="7052199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5F015D-EDE6-4D8C-B0B6-A1EC80CDD03E}"/>
              </a:ext>
            </a:extLst>
          </p:cNvPr>
          <p:cNvSpPr/>
          <p:nvPr/>
        </p:nvSpPr>
        <p:spPr>
          <a:xfrm>
            <a:off x="5763848" y="106938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543CB9-6E45-4186-A1AC-DF209775F1C6}"/>
              </a:ext>
            </a:extLst>
          </p:cNvPr>
          <p:cNvSpPr/>
          <p:nvPr/>
        </p:nvSpPr>
        <p:spPr>
          <a:xfrm>
            <a:off x="5762441" y="198195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E1105-E77C-4062-88F3-063338C34144}"/>
              </a:ext>
            </a:extLst>
          </p:cNvPr>
          <p:cNvSpPr txBox="1"/>
          <p:nvPr/>
        </p:nvSpPr>
        <p:spPr>
          <a:xfrm>
            <a:off x="553452" y="10626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/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16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9CCC55-FA7E-4C3E-9B56-28A16293320C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5900682" y="1315747"/>
            <a:ext cx="1407" cy="66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5ECDA0-9F0D-4628-9040-EBAB9B716ACF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 flipH="1">
            <a:off x="5250022" y="2228314"/>
            <a:ext cx="650660" cy="120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4A619-7ED5-4D74-882E-3AF9FE84A9DE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5900682" y="2228314"/>
            <a:ext cx="1192007" cy="12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37A136F-3179-4E02-B326-D5FC51130372}"/>
              </a:ext>
            </a:extLst>
          </p:cNvPr>
          <p:cNvSpPr/>
          <p:nvPr/>
        </p:nvSpPr>
        <p:spPr>
          <a:xfrm>
            <a:off x="8184108" y="5207670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4C0E1E-5888-4D3F-8333-1B85FB89AB8F}"/>
              </a:ext>
            </a:extLst>
          </p:cNvPr>
          <p:cNvSpPr txBox="1"/>
          <p:nvPr/>
        </p:nvSpPr>
        <p:spPr>
          <a:xfrm>
            <a:off x="8179518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6EBE531-411E-47ED-95FA-2533BAF7132B}"/>
              </a:ext>
            </a:extLst>
          </p:cNvPr>
          <p:cNvCxnSpPr>
            <a:cxnSpLocks/>
            <a:stCxn id="62" idx="0"/>
            <a:endCxn id="56" idx="6"/>
          </p:cNvCxnSpPr>
          <p:nvPr/>
        </p:nvCxnSpPr>
        <p:spPr>
          <a:xfrm rot="16200000" flipV="1">
            <a:off x="5246401" y="1986496"/>
            <a:ext cx="4015103" cy="242724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F5B930-8839-4656-85E5-3049A0A114E7}"/>
              </a:ext>
            </a:extLst>
          </p:cNvPr>
          <p:cNvCxnSpPr>
            <a:cxnSpLocks/>
            <a:stCxn id="53" idx="5"/>
            <a:endCxn id="62" idx="1"/>
          </p:cNvCxnSpPr>
          <p:nvPr/>
        </p:nvCxnSpPr>
        <p:spPr>
          <a:xfrm>
            <a:off x="7690725" y="4444534"/>
            <a:ext cx="576408" cy="79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9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2570016" y="425143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2846497" y="3639281"/>
            <a:ext cx="2305774" cy="73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1594690" y="5142075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1732931" y="4497795"/>
            <a:ext cx="975326" cy="64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960462" y="87800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Insert(7, 9)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2112221" y="5142075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2250462" y="4497795"/>
            <a:ext cx="457795" cy="64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2668640" y="5142075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2708257" y="4497795"/>
            <a:ext cx="98624" cy="64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1455450" y="538843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199973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2554154" y="538843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2560493" y="2626867"/>
            <a:ext cx="1625974" cy="347660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2949969" y="2939774"/>
            <a:ext cx="1502794" cy="290180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56" idx="2"/>
          </p:cNvCxnSpPr>
          <p:nvPr/>
        </p:nvCxnSpPr>
        <p:spPr>
          <a:xfrm rot="5400000" flipH="1" flipV="1">
            <a:off x="2310610" y="1688838"/>
            <a:ext cx="3949508" cy="2956967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3834311" y="5140348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3832852" y="536952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2708257" y="4497795"/>
            <a:ext cx="1194559" cy="67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3934147" y="3686233"/>
            <a:ext cx="1588168" cy="1320062"/>
          </a:xfrm>
          <a:prstGeom prst="curvedConnector4">
            <a:avLst>
              <a:gd name="adj1" fmla="val 46122"/>
              <a:gd name="adj2" fmla="val 11731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H="1">
            <a:off x="5942579" y="3639281"/>
            <a:ext cx="1150110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56" idx="6"/>
          </p:cNvCxnSpPr>
          <p:nvPr/>
        </p:nvCxnSpPr>
        <p:spPr>
          <a:xfrm rot="16200000" flipV="1">
            <a:off x="4856682" y="2376214"/>
            <a:ext cx="4004484" cy="1637189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9043791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9039201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1636532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535325" y="2405118"/>
            <a:ext cx="1644871" cy="393899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55" idx="4"/>
            <a:endCxn id="53" idx="1"/>
          </p:cNvCxnSpPr>
          <p:nvPr/>
        </p:nvCxnSpPr>
        <p:spPr>
          <a:xfrm>
            <a:off x="7190440" y="3675360"/>
            <a:ext cx="304784" cy="5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FAF6FE-C5EF-4D32-89CC-12DC77DDAAC2}"/>
              </a:ext>
            </a:extLst>
          </p:cNvPr>
          <p:cNvSpPr/>
          <p:nvPr/>
        </p:nvSpPr>
        <p:spPr>
          <a:xfrm>
            <a:off x="7052199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5F015D-EDE6-4D8C-B0B6-A1EC80CDD03E}"/>
              </a:ext>
            </a:extLst>
          </p:cNvPr>
          <p:cNvSpPr/>
          <p:nvPr/>
        </p:nvSpPr>
        <p:spPr>
          <a:xfrm>
            <a:off x="5763848" y="106938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543CB9-6E45-4186-A1AC-DF209775F1C6}"/>
              </a:ext>
            </a:extLst>
          </p:cNvPr>
          <p:cNvSpPr/>
          <p:nvPr/>
        </p:nvSpPr>
        <p:spPr>
          <a:xfrm>
            <a:off x="5762441" y="198195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E1105-E77C-4062-88F3-063338C34144}"/>
              </a:ext>
            </a:extLst>
          </p:cNvPr>
          <p:cNvSpPr txBox="1"/>
          <p:nvPr/>
        </p:nvSpPr>
        <p:spPr>
          <a:xfrm>
            <a:off x="553452" y="10626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/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16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9CCC55-FA7E-4C3E-9B56-28A16293320C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5900682" y="1315747"/>
            <a:ext cx="1407" cy="66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5ECDA0-9F0D-4628-9040-EBAB9B716ACF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 flipH="1">
            <a:off x="5250022" y="2228314"/>
            <a:ext cx="650660" cy="120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4A619-7ED5-4D74-882E-3AF9FE84A9DE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5900682" y="2228314"/>
            <a:ext cx="1192007" cy="12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37A136F-3179-4E02-B326-D5FC51130372}"/>
              </a:ext>
            </a:extLst>
          </p:cNvPr>
          <p:cNvSpPr/>
          <p:nvPr/>
        </p:nvSpPr>
        <p:spPr>
          <a:xfrm>
            <a:off x="8184108" y="5207670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4C0E1E-5888-4D3F-8333-1B85FB89AB8F}"/>
              </a:ext>
            </a:extLst>
          </p:cNvPr>
          <p:cNvSpPr txBox="1"/>
          <p:nvPr/>
        </p:nvSpPr>
        <p:spPr>
          <a:xfrm>
            <a:off x="8179518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6EBE531-411E-47ED-95FA-2533BAF7132B}"/>
              </a:ext>
            </a:extLst>
          </p:cNvPr>
          <p:cNvCxnSpPr>
            <a:cxnSpLocks/>
            <a:stCxn id="62" idx="0"/>
            <a:endCxn id="56" idx="6"/>
          </p:cNvCxnSpPr>
          <p:nvPr/>
        </p:nvCxnSpPr>
        <p:spPr>
          <a:xfrm rot="16200000" flipV="1">
            <a:off x="5246401" y="1986496"/>
            <a:ext cx="4015103" cy="242724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F5B930-8839-4656-85E5-3049A0A114E7}"/>
              </a:ext>
            </a:extLst>
          </p:cNvPr>
          <p:cNvCxnSpPr>
            <a:cxnSpLocks/>
            <a:stCxn id="53" idx="5"/>
            <a:endCxn id="62" idx="1"/>
          </p:cNvCxnSpPr>
          <p:nvPr/>
        </p:nvCxnSpPr>
        <p:spPr>
          <a:xfrm>
            <a:off x="7690725" y="4444534"/>
            <a:ext cx="576408" cy="79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3F96486-C627-4078-8050-ED35DF33A2B7}"/>
              </a:ext>
            </a:extLst>
          </p:cNvPr>
          <p:cNvSpPr/>
          <p:nvPr/>
        </p:nvSpPr>
        <p:spPr>
          <a:xfrm>
            <a:off x="3239071" y="5142075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2AF7D2-12C7-4A8E-BA83-B69B043BCAFD}"/>
              </a:ext>
            </a:extLst>
          </p:cNvPr>
          <p:cNvSpPr txBox="1"/>
          <p:nvPr/>
        </p:nvSpPr>
        <p:spPr>
          <a:xfrm>
            <a:off x="3124585" y="538843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B6F4B1-1302-4FC3-8F62-0EF59F808CE4}"/>
              </a:ext>
            </a:extLst>
          </p:cNvPr>
          <p:cNvCxnSpPr>
            <a:cxnSpLocks/>
            <a:stCxn id="5" idx="4"/>
            <a:endCxn id="78" idx="0"/>
          </p:cNvCxnSpPr>
          <p:nvPr/>
        </p:nvCxnSpPr>
        <p:spPr>
          <a:xfrm>
            <a:off x="2708257" y="4497795"/>
            <a:ext cx="669055" cy="64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2E9891F-ED0A-4C58-98AF-3F9149F28149}"/>
              </a:ext>
            </a:extLst>
          </p:cNvPr>
          <p:cNvCxnSpPr>
            <a:cxnSpLocks/>
            <a:stCxn id="78" idx="0"/>
            <a:endCxn id="56" idx="3"/>
          </p:cNvCxnSpPr>
          <p:nvPr/>
        </p:nvCxnSpPr>
        <p:spPr>
          <a:xfrm rot="5400000" flipH="1" flipV="1">
            <a:off x="2659622" y="1997359"/>
            <a:ext cx="3862407" cy="242702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8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2562320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2838801" y="3639281"/>
            <a:ext cx="2313470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1594690" y="5142075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1732931" y="4480613"/>
            <a:ext cx="967630" cy="66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960462" y="87800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Insert(7, 9)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2112221" y="5142075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2250462" y="4480613"/>
            <a:ext cx="450099" cy="66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2668640" y="5142075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2700561" y="4480613"/>
            <a:ext cx="106320" cy="66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1455450" y="538843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199973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2554154" y="538843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2560493" y="2626867"/>
            <a:ext cx="1625974" cy="347660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2949969" y="2939774"/>
            <a:ext cx="1502794" cy="290180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56" idx="2"/>
          </p:cNvCxnSpPr>
          <p:nvPr/>
        </p:nvCxnSpPr>
        <p:spPr>
          <a:xfrm rot="5400000" flipH="1" flipV="1">
            <a:off x="2310610" y="1688838"/>
            <a:ext cx="3949508" cy="2956967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3834311" y="5140348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3832852" y="536952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73" idx="4"/>
            <a:endCxn id="23" idx="0"/>
          </p:cNvCxnSpPr>
          <p:nvPr/>
        </p:nvCxnSpPr>
        <p:spPr>
          <a:xfrm>
            <a:off x="3992594" y="4480613"/>
            <a:ext cx="75606" cy="65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3934147" y="3686233"/>
            <a:ext cx="1588168" cy="1320062"/>
          </a:xfrm>
          <a:prstGeom prst="curvedConnector4">
            <a:avLst>
              <a:gd name="adj1" fmla="val 46122"/>
              <a:gd name="adj2" fmla="val 11731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H="1">
            <a:off x="5942579" y="3639281"/>
            <a:ext cx="1150110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56" idx="6"/>
          </p:cNvCxnSpPr>
          <p:nvPr/>
        </p:nvCxnSpPr>
        <p:spPr>
          <a:xfrm rot="16200000" flipV="1">
            <a:off x="4856682" y="2376214"/>
            <a:ext cx="4004484" cy="1637189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4"/>
            <a:endCxn id="42" idx="0"/>
          </p:cNvCxnSpPr>
          <p:nvPr/>
        </p:nvCxnSpPr>
        <p:spPr>
          <a:xfrm>
            <a:off x="6040330" y="4480613"/>
            <a:ext cx="1637188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9043791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9039201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1636532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535325" y="2405118"/>
            <a:ext cx="1644871" cy="393899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55" idx="4"/>
            <a:endCxn id="53" idx="1"/>
          </p:cNvCxnSpPr>
          <p:nvPr/>
        </p:nvCxnSpPr>
        <p:spPr>
          <a:xfrm>
            <a:off x="7190440" y="3675360"/>
            <a:ext cx="304784" cy="5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FAF6FE-C5EF-4D32-89CC-12DC77DDAAC2}"/>
              </a:ext>
            </a:extLst>
          </p:cNvPr>
          <p:cNvSpPr/>
          <p:nvPr/>
        </p:nvSpPr>
        <p:spPr>
          <a:xfrm>
            <a:off x="7052199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5F015D-EDE6-4D8C-B0B6-A1EC80CDD03E}"/>
              </a:ext>
            </a:extLst>
          </p:cNvPr>
          <p:cNvSpPr/>
          <p:nvPr/>
        </p:nvSpPr>
        <p:spPr>
          <a:xfrm>
            <a:off x="5763848" y="106938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543CB9-6E45-4186-A1AC-DF209775F1C6}"/>
              </a:ext>
            </a:extLst>
          </p:cNvPr>
          <p:cNvSpPr/>
          <p:nvPr/>
        </p:nvSpPr>
        <p:spPr>
          <a:xfrm>
            <a:off x="5762441" y="198195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E1105-E77C-4062-88F3-063338C34144}"/>
              </a:ext>
            </a:extLst>
          </p:cNvPr>
          <p:cNvSpPr txBox="1"/>
          <p:nvPr/>
        </p:nvSpPr>
        <p:spPr>
          <a:xfrm>
            <a:off x="553452" y="10626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/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16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9CCC55-FA7E-4C3E-9B56-28A16293320C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5900682" y="1315747"/>
            <a:ext cx="1407" cy="66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5ECDA0-9F0D-4628-9040-EBAB9B716ACF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 flipH="1">
            <a:off x="5250022" y="2228314"/>
            <a:ext cx="650660" cy="120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4A619-7ED5-4D74-882E-3AF9FE84A9DE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5900682" y="2228314"/>
            <a:ext cx="1192007" cy="12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37A136F-3179-4E02-B326-D5FC51130372}"/>
              </a:ext>
            </a:extLst>
          </p:cNvPr>
          <p:cNvSpPr/>
          <p:nvPr/>
        </p:nvSpPr>
        <p:spPr>
          <a:xfrm>
            <a:off x="8184108" y="5207670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4C0E1E-5888-4D3F-8333-1B85FB89AB8F}"/>
              </a:ext>
            </a:extLst>
          </p:cNvPr>
          <p:cNvSpPr txBox="1"/>
          <p:nvPr/>
        </p:nvSpPr>
        <p:spPr>
          <a:xfrm>
            <a:off x="8179518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6EBE531-411E-47ED-95FA-2533BAF7132B}"/>
              </a:ext>
            </a:extLst>
          </p:cNvPr>
          <p:cNvCxnSpPr>
            <a:cxnSpLocks/>
            <a:stCxn id="62" idx="0"/>
            <a:endCxn id="56" idx="6"/>
          </p:cNvCxnSpPr>
          <p:nvPr/>
        </p:nvCxnSpPr>
        <p:spPr>
          <a:xfrm rot="16200000" flipV="1">
            <a:off x="5246401" y="1986496"/>
            <a:ext cx="4015103" cy="242724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F5B930-8839-4656-85E5-3049A0A114E7}"/>
              </a:ext>
            </a:extLst>
          </p:cNvPr>
          <p:cNvCxnSpPr>
            <a:cxnSpLocks/>
            <a:stCxn id="53" idx="5"/>
            <a:endCxn id="62" idx="1"/>
          </p:cNvCxnSpPr>
          <p:nvPr/>
        </p:nvCxnSpPr>
        <p:spPr>
          <a:xfrm>
            <a:off x="7690725" y="4444534"/>
            <a:ext cx="576408" cy="79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3F96486-C627-4078-8050-ED35DF33A2B7}"/>
              </a:ext>
            </a:extLst>
          </p:cNvPr>
          <p:cNvSpPr/>
          <p:nvPr/>
        </p:nvSpPr>
        <p:spPr>
          <a:xfrm>
            <a:off x="3239071" y="5142075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2AF7D2-12C7-4A8E-BA83-B69B043BCAFD}"/>
              </a:ext>
            </a:extLst>
          </p:cNvPr>
          <p:cNvSpPr txBox="1"/>
          <p:nvPr/>
        </p:nvSpPr>
        <p:spPr>
          <a:xfrm>
            <a:off x="3124585" y="538843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B6F4B1-1302-4FC3-8F62-0EF59F808CE4}"/>
              </a:ext>
            </a:extLst>
          </p:cNvPr>
          <p:cNvCxnSpPr>
            <a:cxnSpLocks/>
            <a:stCxn id="5" idx="4"/>
            <a:endCxn id="78" idx="0"/>
          </p:cNvCxnSpPr>
          <p:nvPr/>
        </p:nvCxnSpPr>
        <p:spPr>
          <a:xfrm>
            <a:off x="2700561" y="4480613"/>
            <a:ext cx="676751" cy="66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2E9891F-ED0A-4C58-98AF-3F9149F28149}"/>
              </a:ext>
            </a:extLst>
          </p:cNvPr>
          <p:cNvCxnSpPr>
            <a:cxnSpLocks/>
            <a:stCxn id="78" idx="0"/>
            <a:endCxn id="56" idx="3"/>
          </p:cNvCxnSpPr>
          <p:nvPr/>
        </p:nvCxnSpPr>
        <p:spPr>
          <a:xfrm rot="5400000" flipH="1" flipV="1">
            <a:off x="2659622" y="1997359"/>
            <a:ext cx="3862407" cy="242702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0636A01-A39A-4F25-89C2-4570C98CC4CA}"/>
              </a:ext>
            </a:extLst>
          </p:cNvPr>
          <p:cNvSpPr/>
          <p:nvPr/>
        </p:nvSpPr>
        <p:spPr>
          <a:xfrm>
            <a:off x="3854353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D1E9D4-0711-4421-8391-DAC6EF487012}"/>
              </a:ext>
            </a:extLst>
          </p:cNvPr>
          <p:cNvCxnSpPr>
            <a:cxnSpLocks/>
            <a:stCxn id="5" idx="6"/>
            <a:endCxn id="73" idx="2"/>
          </p:cNvCxnSpPr>
          <p:nvPr/>
        </p:nvCxnSpPr>
        <p:spPr>
          <a:xfrm>
            <a:off x="2838801" y="4357433"/>
            <a:ext cx="101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E3DC61-11EA-484F-8A5B-C8C33A18D7D9}"/>
              </a:ext>
            </a:extLst>
          </p:cNvPr>
          <p:cNvCxnSpPr>
            <a:cxnSpLocks/>
            <a:stCxn id="4" idx="3"/>
            <a:endCxn id="73" idx="7"/>
          </p:cNvCxnSpPr>
          <p:nvPr/>
        </p:nvCxnSpPr>
        <p:spPr>
          <a:xfrm flipH="1">
            <a:off x="4090344" y="3639281"/>
            <a:ext cx="106192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06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7FDA1-0A0E-42B1-9871-92D53F2726DA}"/>
                  </a:ext>
                </a:extLst>
              </p:cNvPr>
              <p:cNvSpPr txBox="1"/>
              <p:nvPr/>
            </p:nvSpPr>
            <p:spPr>
              <a:xfrm>
                <a:off x="5243884" y="288758"/>
                <a:ext cx="1361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Insert(-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e-DE" dirty="0"/>
                  <a:t>, 5)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7FDA1-0A0E-42B1-9871-92D53F272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84" y="288758"/>
                <a:ext cx="1361270" cy="369332"/>
              </a:xfrm>
              <a:prstGeom prst="rect">
                <a:avLst/>
              </a:prstGeom>
              <a:blipFill>
                <a:blip r:embed="rId2"/>
                <a:stretch>
                  <a:fillRect l="-3571" t="-8197" r="-312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C23C0-24B8-436E-8609-C69994836FD8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C23C0-24B8-436E-8609-C6999483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3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A69DADB-5AC2-4B18-8D3C-5099A6A668C7}"/>
              </a:ext>
            </a:extLst>
          </p:cNvPr>
          <p:cNvSpPr txBox="1"/>
          <p:nvPr/>
        </p:nvSpPr>
        <p:spPr>
          <a:xfrm>
            <a:off x="5010487" y="557978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9D13BCC-764E-4488-809C-F079A22556E7}"/>
              </a:ext>
            </a:extLst>
          </p:cNvPr>
          <p:cNvCxnSpPr>
            <a:cxnSpLocks/>
            <a:stCxn id="11" idx="2"/>
            <a:endCxn id="4" idx="2"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0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20)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5623176" y="5333426"/>
            <a:ext cx="472824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243885" y="4627573"/>
            <a:ext cx="615703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33BF0-E4DC-41F5-B3ED-E441FEF43BA8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33BF0-E4DC-41F5-B3ED-E441FEF43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3E27927-E3BA-4F29-968E-F09BB2F8314A}"/>
              </a:ext>
            </a:extLst>
          </p:cNvPr>
          <p:cNvSpPr txBox="1"/>
          <p:nvPr/>
        </p:nvSpPr>
        <p:spPr>
          <a:xfrm>
            <a:off x="4966404" y="55797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EB91F-9152-41CF-9BE7-D81D560E91A2}"/>
              </a:ext>
            </a:extLst>
          </p:cNvPr>
          <p:cNvSpPr txBox="1"/>
          <p:nvPr/>
        </p:nvSpPr>
        <p:spPr>
          <a:xfrm>
            <a:off x="5510690" y="557978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A3CDC50-8BF0-4A15-989E-7C33E7C9ED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317FFD7-9B66-4866-B92F-313ABB6F52AA}"/>
              </a:ext>
            </a:extLst>
          </p:cNvPr>
          <p:cNvCxnSpPr>
            <a:cxnSpLocks/>
            <a:stCxn id="19" idx="0"/>
            <a:endCxn id="4" idx="5"/>
          </p:cNvCxnSpPr>
          <p:nvPr/>
        </p:nvCxnSpPr>
        <p:spPr>
          <a:xfrm rot="16200000" flipV="1">
            <a:off x="4756608" y="4230446"/>
            <a:ext cx="1694145" cy="51181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8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6)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5623175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243885" y="4627573"/>
            <a:ext cx="517531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6106344" y="5333426"/>
            <a:ext cx="471366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5243885" y="4627573"/>
            <a:ext cx="1098142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4966404" y="55797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5510690" y="557978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6096000" y="5579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07522" y="4279532"/>
            <a:ext cx="1694145" cy="41364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16200000" flipV="1">
            <a:off x="4997828" y="3989226"/>
            <a:ext cx="1694145" cy="99425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4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Insert(6, 7)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5623175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243885" y="4627573"/>
            <a:ext cx="517531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617959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5243885" y="4627573"/>
            <a:ext cx="107395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4966404" y="55797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5510690" y="5579785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6096000" y="557978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07522" y="4279532"/>
            <a:ext cx="1694145" cy="41364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16200000" flipV="1">
            <a:off x="4985732" y="4001322"/>
            <a:ext cx="1694145" cy="97006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6813101" y="5333424"/>
            <a:ext cx="476413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6734554" y="5579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5243885" y="4627573"/>
            <a:ext cx="1638985" cy="7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16200000" flipV="1">
            <a:off x="5329163" y="3611279"/>
            <a:ext cx="1781244" cy="16630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6"/>
          </p:cNvCxnSpPr>
          <p:nvPr/>
        </p:nvCxnSpPr>
        <p:spPr>
          <a:xfrm flipH="1">
            <a:off x="3587889" y="3675360"/>
            <a:ext cx="1662133" cy="68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Insert(7, 15)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543266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543121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 flipH="1">
            <a:off x="5666558" y="4480613"/>
            <a:ext cx="373772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636998" y="4350055"/>
            <a:ext cx="1574950" cy="1534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Insert(20, 99)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543266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543121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 flipH="1">
            <a:off x="5666558" y="4480613"/>
            <a:ext cx="373772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636998" y="4350055"/>
            <a:ext cx="1574950" cy="1534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123422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056847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316981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115005" y="3825438"/>
            <a:ext cx="1680949" cy="1134433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4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Insert(15, 18)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5" idx="5"/>
            <a:endCxn id="38" idx="0"/>
          </p:cNvCxnSpPr>
          <p:nvPr/>
        </p:nvCxnSpPr>
        <p:spPr>
          <a:xfrm>
            <a:off x="3547399" y="4444534"/>
            <a:ext cx="2064365" cy="73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5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Insert(15, 18)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Widescreen</PresentationFormat>
  <Paragraphs>329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ge56sob</dc:creator>
  <cp:lastModifiedBy>ge56sob</cp:lastModifiedBy>
  <cp:revision>11</cp:revision>
  <dcterms:created xsi:type="dcterms:W3CDTF">2022-01-12T19:50:00Z</dcterms:created>
  <dcterms:modified xsi:type="dcterms:W3CDTF">2022-01-13T20:40:24Z</dcterms:modified>
</cp:coreProperties>
</file>