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212CE-9A49-42CE-9F82-791DE269E6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C893E9-B841-4AF8-B3F2-D33B50FE6A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3AF37-7BE4-4536-BD69-B10384006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72D91-78D6-4528-9C40-C8FCEDD0AC55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5F8AC7-7614-4B3D-AED9-C4A1FAF03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1D7CA-1DA4-4DF9-B090-12FAE8EB2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F1BDC-8CF4-487F-A808-D7E8D58C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355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0EC06-5148-4BEF-83CE-BF9A48D9F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AAEFB-A91B-41DD-9239-A951BE0A5F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6C8DD9-3997-4724-8CA2-7CCD07A4C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72D91-78D6-4528-9C40-C8FCEDD0AC55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5BB13-D35D-4A83-9118-DCC018355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CC29A-5D02-4C16-B79C-5B40790EE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F1BDC-8CF4-487F-A808-D7E8D58C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205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4EA986-71C7-4C35-AB4F-16E4CFB114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7DCC4E-3206-4CAA-8DFF-6D7810AEAE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F0483-91DD-4F22-BCF5-0F60E6B71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72D91-78D6-4528-9C40-C8FCEDD0AC55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229E8-5AA2-4B0C-B6E5-17653F20B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9BCA67-86D5-4666-BF8C-12D7EC069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F1BDC-8CF4-487F-A808-D7E8D58C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55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FAF9F-083C-4EF4-9E92-0A3DCCBBF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74C19-3246-45D9-BA96-7024FE5DC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01C2F-197D-4DB4-BE14-40330DAC9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72D91-78D6-4528-9C40-C8FCEDD0AC55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A1A2F-F107-4D67-9466-AF3B745CE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9F4ED-09FD-4336-8C01-EBFBC22D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F1BDC-8CF4-487F-A808-D7E8D58C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514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8B03A-0006-4844-9A89-C0D1FC205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145C12-D17C-4869-A8A4-4E2E08355E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39FC39-D687-4CEC-B36A-9F4A7101C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72D91-78D6-4528-9C40-C8FCEDD0AC55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16370-9348-410F-9026-C888D5058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591AA-AF4A-4700-A9AC-248A07425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F1BDC-8CF4-487F-A808-D7E8D58C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941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87971-EE6F-4644-9311-61E901EAE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1F404-F576-416D-A829-A2EA0B0326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E8316A-7153-4427-9AA2-3D5C3BD368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050E1C-91F2-42E9-82F9-C24677222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72D91-78D6-4528-9C40-C8FCEDD0AC55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855CD8-6F43-492D-87CB-C534BC6CC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021C2C-4B3B-4077-B7FD-BC2A04749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F1BDC-8CF4-487F-A808-D7E8D58C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767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F559B-E263-4C8A-A1BE-01A6323C3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B2A1D0-6835-4EBE-85A4-97178EDA3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34662B-498B-4066-92E3-A3524441F4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B29792-9245-41CC-90F3-F767CA3C1C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65744F-2CDC-4E86-AA16-9F7631B6B5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EC8EB7-B987-464D-9FB3-23AF33D09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72D91-78D6-4528-9C40-C8FCEDD0AC55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FF4C5B-30AC-4028-9567-918CA3B9C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C90011-5E70-4421-A725-89BCE447F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F1BDC-8CF4-487F-A808-D7E8D58C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065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53213-15A1-46E8-A3A8-8F5A9D983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58F922-1065-450F-BFF1-76463A723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72D91-78D6-4528-9C40-C8FCEDD0AC55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03BEF8-08BB-4162-9231-CE69EC1B6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B37E7A-ECCC-4740-A7F4-A038E189E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F1BDC-8CF4-487F-A808-D7E8D58C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90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5C0AE5-6654-48A7-9BD9-593083736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72D91-78D6-4528-9C40-C8FCEDD0AC55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174D74-4984-43A7-9E5E-EFAF4EBE1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B8EE0A-234A-4F7D-B997-14B34EA31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F1BDC-8CF4-487F-A808-D7E8D58C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76BD-4493-4879-AC32-4C41E4B0E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58672-88FE-46ED-9342-C7BDE40F4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75EFB-FF4E-4014-9349-60E781D85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4A8D7C-E4A2-4EFE-89F2-811CFED21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72D91-78D6-4528-9C40-C8FCEDD0AC55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46D725-33D3-4FEF-B7AE-03A228C4B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0AF173-616C-4EFC-8545-43D0F01BA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F1BDC-8CF4-487F-A808-D7E8D58C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958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FEB03-2E2F-4137-BC4F-B52898ECB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0B95AF-69FB-4724-9B43-CD531EA9BD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66BD36-81B8-4A96-A62B-B6AA9A9727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A81694-2B7A-4812-8263-95163DDE1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72D91-78D6-4528-9C40-C8FCEDD0AC55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EAEE5-5165-4ADD-9A66-079A5B182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2E1AD2-DBA7-42EB-B5B2-358DAD60A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F1BDC-8CF4-487F-A808-D7E8D58C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49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FCB3CA-670B-4ECA-B94C-7D664ED99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E2C533-7599-4946-997D-CB47E2A42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51ACC2-8D0C-4CFF-B712-F259EB7722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72D91-78D6-4528-9C40-C8FCEDD0AC55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926577-4595-465C-8854-500BBA3098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D968C-CF7F-4D96-9E65-A54A2176CD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F1BDC-8CF4-487F-A808-D7E8D58C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297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B387B-26BF-4E01-93AB-B197AAB328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098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C78E4B9-F30D-4D23-855B-47172C9CDD5B}"/>
              </a:ext>
            </a:extLst>
          </p:cNvPr>
          <p:cNvSpPr/>
          <p:nvPr/>
        </p:nvSpPr>
        <p:spPr>
          <a:xfrm>
            <a:off x="4996091" y="3253638"/>
            <a:ext cx="296779" cy="26469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3E5FC9-0B05-47F9-BF19-91C1497B2952}"/>
              </a:ext>
            </a:extLst>
          </p:cNvPr>
          <p:cNvSpPr txBox="1"/>
          <p:nvPr/>
        </p:nvSpPr>
        <p:spPr>
          <a:xfrm>
            <a:off x="4651583" y="3201139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25</a:t>
            </a:r>
            <a:endParaRPr lang="en-US" sz="14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4967FCF-C5C7-4FA7-8FAA-A5F0D403CB04}"/>
              </a:ext>
            </a:extLst>
          </p:cNvPr>
          <p:cNvSpPr/>
          <p:nvPr/>
        </p:nvSpPr>
        <p:spPr>
          <a:xfrm>
            <a:off x="4267199" y="4062847"/>
            <a:ext cx="296779" cy="26469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15FFC34-D07A-46C8-AAB8-2FBAB1897A6A}"/>
              </a:ext>
            </a:extLst>
          </p:cNvPr>
          <p:cNvSpPr/>
          <p:nvPr/>
        </p:nvSpPr>
        <p:spPr>
          <a:xfrm>
            <a:off x="1951776" y="5028253"/>
            <a:ext cx="296777" cy="26469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D0D4105-A3B3-46A7-8C1A-3532389AE968}"/>
              </a:ext>
            </a:extLst>
          </p:cNvPr>
          <p:cNvCxnSpPr>
            <a:stCxn id="4" idx="3"/>
            <a:endCxn id="4" idx="3"/>
          </p:cNvCxnSpPr>
          <p:nvPr/>
        </p:nvCxnSpPr>
        <p:spPr>
          <a:xfrm>
            <a:off x="5039553" y="3479569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9BCEEA75-856F-4E92-B518-26C082D5CEFD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rot="5400000">
            <a:off x="4507778" y="3426144"/>
            <a:ext cx="544514" cy="728892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1F50C5F3-6D43-4D22-9542-8B29482A57FE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 rot="5400000">
            <a:off x="2907522" y="3520185"/>
            <a:ext cx="700711" cy="2315424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9ABD027-0789-4A13-8B52-C05FAA899C81}"/>
              </a:ext>
            </a:extLst>
          </p:cNvPr>
          <p:cNvSpPr txBox="1"/>
          <p:nvPr/>
        </p:nvSpPr>
        <p:spPr>
          <a:xfrm>
            <a:off x="3922689" y="401052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55</a:t>
            </a:r>
            <a:endParaRPr 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54224D2-C4BB-4349-B06A-B71C986FF4DA}"/>
              </a:ext>
            </a:extLst>
          </p:cNvPr>
          <p:cNvSpPr txBox="1"/>
          <p:nvPr/>
        </p:nvSpPr>
        <p:spPr>
          <a:xfrm>
            <a:off x="1595234" y="4975934"/>
            <a:ext cx="367406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42</a:t>
            </a:r>
            <a:endParaRPr lang="en-US" sz="1400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2F5751B-46C9-48BF-806E-56E88070C803}"/>
              </a:ext>
            </a:extLst>
          </p:cNvPr>
          <p:cNvSpPr/>
          <p:nvPr/>
        </p:nvSpPr>
        <p:spPr>
          <a:xfrm>
            <a:off x="1059505" y="6154823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A3DF2052-A962-4CCA-83CD-B053461B404E}"/>
              </a:ext>
            </a:extLst>
          </p:cNvPr>
          <p:cNvCxnSpPr>
            <a:cxnSpLocks/>
            <a:stCxn id="8" idx="4"/>
            <a:endCxn id="28" idx="0"/>
          </p:cNvCxnSpPr>
          <p:nvPr/>
        </p:nvCxnSpPr>
        <p:spPr>
          <a:xfrm rot="5400000">
            <a:off x="1223093" y="5277751"/>
            <a:ext cx="861874" cy="89227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19FCE74-A8C9-47A6-8230-333CAA046653}"/>
              </a:ext>
            </a:extLst>
          </p:cNvPr>
          <p:cNvSpPr txBox="1"/>
          <p:nvPr/>
        </p:nvSpPr>
        <p:spPr>
          <a:xfrm>
            <a:off x="802426" y="6234852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-1</a:t>
            </a:r>
            <a:endParaRPr lang="en-US" sz="1400" dirty="0">
              <a:solidFill>
                <a:schemeClr val="accent6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BA3ACD8-DD9C-44F4-BB42-116300680F03}"/>
              </a:ext>
            </a:extLst>
          </p:cNvPr>
          <p:cNvSpPr/>
          <p:nvPr/>
        </p:nvSpPr>
        <p:spPr>
          <a:xfrm>
            <a:off x="7638510" y="4063667"/>
            <a:ext cx="296779" cy="26469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C77BBC9-E756-4001-B672-90A6DC9B9CAF}"/>
              </a:ext>
            </a:extLst>
          </p:cNvPr>
          <p:cNvSpPr txBox="1"/>
          <p:nvPr/>
        </p:nvSpPr>
        <p:spPr>
          <a:xfrm>
            <a:off x="7294000" y="401134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57</a:t>
            </a:r>
            <a:endParaRPr lang="en-US" sz="1400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7EB96908-2F41-4F81-AE78-457639884EBD}"/>
              </a:ext>
            </a:extLst>
          </p:cNvPr>
          <p:cNvSpPr/>
          <p:nvPr/>
        </p:nvSpPr>
        <p:spPr>
          <a:xfrm>
            <a:off x="6831990" y="5064260"/>
            <a:ext cx="296777" cy="26469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55A6916-58EA-4196-9E5C-8ED1BE2CCED1}"/>
              </a:ext>
            </a:extLst>
          </p:cNvPr>
          <p:cNvSpPr txBox="1"/>
          <p:nvPr/>
        </p:nvSpPr>
        <p:spPr>
          <a:xfrm>
            <a:off x="6475448" y="5011941"/>
            <a:ext cx="367406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57</a:t>
            </a:r>
            <a:endParaRPr lang="en-US" sz="1400" dirty="0"/>
          </a:p>
        </p:txBody>
      </p:sp>
      <p:cxnSp>
        <p:nvCxnSpPr>
          <p:cNvPr id="52" name="Connector: Curved 51">
            <a:extLst>
              <a:ext uri="{FF2B5EF4-FFF2-40B4-BE49-F238E27FC236}">
                <a16:creationId xmlns:a16="http://schemas.microsoft.com/office/drawing/2014/main" id="{10A3D169-C395-4D2C-A91A-736D116EF2F6}"/>
              </a:ext>
            </a:extLst>
          </p:cNvPr>
          <p:cNvCxnSpPr>
            <a:cxnSpLocks/>
            <a:stCxn id="36" idx="4"/>
            <a:endCxn id="50" idx="0"/>
          </p:cNvCxnSpPr>
          <p:nvPr/>
        </p:nvCxnSpPr>
        <p:spPr>
          <a:xfrm rot="5400000">
            <a:off x="7015691" y="4293051"/>
            <a:ext cx="735898" cy="806521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7D5E7379-081E-4560-AE12-7FC28C9FC9BB}"/>
              </a:ext>
            </a:extLst>
          </p:cNvPr>
          <p:cNvSpPr/>
          <p:nvPr/>
        </p:nvSpPr>
        <p:spPr>
          <a:xfrm>
            <a:off x="8005916" y="5064260"/>
            <a:ext cx="296777" cy="26469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990CFFF-ABF7-4697-BF1D-D43F4AD34775}"/>
              </a:ext>
            </a:extLst>
          </p:cNvPr>
          <p:cNvSpPr txBox="1"/>
          <p:nvPr/>
        </p:nvSpPr>
        <p:spPr>
          <a:xfrm>
            <a:off x="7649374" y="5011941"/>
            <a:ext cx="367406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58</a:t>
            </a:r>
            <a:endParaRPr lang="en-US" sz="1400" dirty="0"/>
          </a:p>
        </p:txBody>
      </p:sp>
      <p:cxnSp>
        <p:nvCxnSpPr>
          <p:cNvPr id="58" name="Connector: Curved 57">
            <a:extLst>
              <a:ext uri="{FF2B5EF4-FFF2-40B4-BE49-F238E27FC236}">
                <a16:creationId xmlns:a16="http://schemas.microsoft.com/office/drawing/2014/main" id="{C3CF4F21-DFBA-4D67-B032-F12006524F2B}"/>
              </a:ext>
            </a:extLst>
          </p:cNvPr>
          <p:cNvCxnSpPr>
            <a:cxnSpLocks/>
            <a:stCxn id="36" idx="4"/>
            <a:endCxn id="56" idx="0"/>
          </p:cNvCxnSpPr>
          <p:nvPr/>
        </p:nvCxnSpPr>
        <p:spPr>
          <a:xfrm rot="16200000" flipH="1">
            <a:off x="7602653" y="4512608"/>
            <a:ext cx="735898" cy="367405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5E74CBFD-CC2C-4CE2-9789-6FFDA5E04BDE}"/>
              </a:ext>
            </a:extLst>
          </p:cNvPr>
          <p:cNvSpPr/>
          <p:nvPr/>
        </p:nvSpPr>
        <p:spPr>
          <a:xfrm>
            <a:off x="4349708" y="6169467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8BDC027-0DD1-4304-A58D-740B301A4AE0}"/>
              </a:ext>
            </a:extLst>
          </p:cNvPr>
          <p:cNvSpPr txBox="1"/>
          <p:nvPr/>
        </p:nvSpPr>
        <p:spPr>
          <a:xfrm>
            <a:off x="4092629" y="624949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95</a:t>
            </a:r>
            <a:endParaRPr lang="en-US" sz="1400" dirty="0">
              <a:solidFill>
                <a:schemeClr val="accent6"/>
              </a:solidFill>
            </a:endParaRPr>
          </a:p>
        </p:txBody>
      </p:sp>
      <p:cxnSp>
        <p:nvCxnSpPr>
          <p:cNvPr id="64" name="Connector: Curved 63">
            <a:extLst>
              <a:ext uri="{FF2B5EF4-FFF2-40B4-BE49-F238E27FC236}">
                <a16:creationId xmlns:a16="http://schemas.microsoft.com/office/drawing/2014/main" id="{5A265B7B-D369-4BF5-8737-B40A634C4569}"/>
              </a:ext>
            </a:extLst>
          </p:cNvPr>
          <p:cNvCxnSpPr>
            <a:cxnSpLocks/>
            <a:stCxn id="102" idx="4"/>
            <a:endCxn id="62" idx="0"/>
          </p:cNvCxnSpPr>
          <p:nvPr/>
        </p:nvCxnSpPr>
        <p:spPr>
          <a:xfrm rot="5400000">
            <a:off x="4257770" y="5533278"/>
            <a:ext cx="876518" cy="395861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C99C7A55-DAF6-42B4-AEE5-1E4BBF07433D}"/>
              </a:ext>
            </a:extLst>
          </p:cNvPr>
          <p:cNvSpPr/>
          <p:nvPr/>
        </p:nvSpPr>
        <p:spPr>
          <a:xfrm>
            <a:off x="4958327" y="6169467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79AF366-1A85-423C-AB21-86F3BDF6D7E6}"/>
              </a:ext>
            </a:extLst>
          </p:cNvPr>
          <p:cNvSpPr txBox="1"/>
          <p:nvPr/>
        </p:nvSpPr>
        <p:spPr>
          <a:xfrm>
            <a:off x="4701248" y="624949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96</a:t>
            </a:r>
            <a:endParaRPr lang="en-US" sz="1400" dirty="0">
              <a:solidFill>
                <a:schemeClr val="accent6"/>
              </a:solidFill>
            </a:endParaRPr>
          </a:p>
        </p:txBody>
      </p:sp>
      <p:cxnSp>
        <p:nvCxnSpPr>
          <p:cNvPr id="69" name="Connector: Curved 68">
            <a:extLst>
              <a:ext uri="{FF2B5EF4-FFF2-40B4-BE49-F238E27FC236}">
                <a16:creationId xmlns:a16="http://schemas.microsoft.com/office/drawing/2014/main" id="{83428085-5866-49C1-88B5-117A4124750C}"/>
              </a:ext>
            </a:extLst>
          </p:cNvPr>
          <p:cNvCxnSpPr>
            <a:cxnSpLocks/>
            <a:stCxn id="102" idx="4"/>
            <a:endCxn id="67" idx="0"/>
          </p:cNvCxnSpPr>
          <p:nvPr/>
        </p:nvCxnSpPr>
        <p:spPr>
          <a:xfrm rot="16200000" flipH="1">
            <a:off x="4562079" y="5624829"/>
            <a:ext cx="876518" cy="212758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FAB77297-60AF-4A45-974F-7DB19FDE48AA}"/>
              </a:ext>
            </a:extLst>
          </p:cNvPr>
          <p:cNvSpPr/>
          <p:nvPr/>
        </p:nvSpPr>
        <p:spPr>
          <a:xfrm>
            <a:off x="6380947" y="6197839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8C10086-6ECE-4089-9F94-6F1DAA413522}"/>
              </a:ext>
            </a:extLst>
          </p:cNvPr>
          <p:cNvSpPr txBox="1"/>
          <p:nvPr/>
        </p:nvSpPr>
        <p:spPr>
          <a:xfrm>
            <a:off x="6063531" y="623485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97</a:t>
            </a:r>
            <a:endParaRPr lang="en-US" sz="1400" dirty="0">
              <a:solidFill>
                <a:schemeClr val="accent6"/>
              </a:solidFill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D3ED8635-B186-4185-AEDC-5ABE9E724D9B}"/>
              </a:ext>
            </a:extLst>
          </p:cNvPr>
          <p:cNvSpPr/>
          <p:nvPr/>
        </p:nvSpPr>
        <p:spPr>
          <a:xfrm>
            <a:off x="6997221" y="6197839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50EB8C6-6205-440B-822C-5528830EC425}"/>
              </a:ext>
            </a:extLst>
          </p:cNvPr>
          <p:cNvSpPr txBox="1"/>
          <p:nvPr/>
        </p:nvSpPr>
        <p:spPr>
          <a:xfrm>
            <a:off x="6740142" y="627786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98</a:t>
            </a:r>
            <a:endParaRPr lang="en-US" sz="1400" dirty="0">
              <a:solidFill>
                <a:schemeClr val="accent6"/>
              </a:solidFill>
            </a:endParaRPr>
          </a:p>
        </p:txBody>
      </p:sp>
      <p:cxnSp>
        <p:nvCxnSpPr>
          <p:cNvPr id="81" name="Connector: Curved 80">
            <a:extLst>
              <a:ext uri="{FF2B5EF4-FFF2-40B4-BE49-F238E27FC236}">
                <a16:creationId xmlns:a16="http://schemas.microsoft.com/office/drawing/2014/main" id="{02DE632E-C5BA-4F44-8AF4-13B8680E055F}"/>
              </a:ext>
            </a:extLst>
          </p:cNvPr>
          <p:cNvCxnSpPr>
            <a:cxnSpLocks/>
            <a:stCxn id="50" idx="4"/>
            <a:endCxn id="77" idx="0"/>
          </p:cNvCxnSpPr>
          <p:nvPr/>
        </p:nvCxnSpPr>
        <p:spPr>
          <a:xfrm rot="5400000">
            <a:off x="6320417" y="5537876"/>
            <a:ext cx="868883" cy="451042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Curved 83">
            <a:extLst>
              <a:ext uri="{FF2B5EF4-FFF2-40B4-BE49-F238E27FC236}">
                <a16:creationId xmlns:a16="http://schemas.microsoft.com/office/drawing/2014/main" id="{39DF9FE8-98C4-43A6-AFB2-2E8E7A1BC4FB}"/>
              </a:ext>
            </a:extLst>
          </p:cNvPr>
          <p:cNvCxnSpPr>
            <a:cxnSpLocks/>
            <a:stCxn id="50" idx="4"/>
            <a:endCxn id="79" idx="0"/>
          </p:cNvCxnSpPr>
          <p:nvPr/>
        </p:nvCxnSpPr>
        <p:spPr>
          <a:xfrm rot="16200000" flipH="1">
            <a:off x="6628554" y="5680781"/>
            <a:ext cx="868883" cy="165232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>
            <a:extLst>
              <a:ext uri="{FF2B5EF4-FFF2-40B4-BE49-F238E27FC236}">
                <a16:creationId xmlns:a16="http://schemas.microsoft.com/office/drawing/2014/main" id="{F3097E10-9305-456B-9D8A-DD4C661D32BD}"/>
              </a:ext>
            </a:extLst>
          </p:cNvPr>
          <p:cNvSpPr/>
          <p:nvPr/>
        </p:nvSpPr>
        <p:spPr>
          <a:xfrm>
            <a:off x="7796998" y="6181864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42329BC-4F30-4F9B-A023-8F25CC2DCF43}"/>
              </a:ext>
            </a:extLst>
          </p:cNvPr>
          <p:cNvSpPr txBox="1"/>
          <p:nvPr/>
        </p:nvSpPr>
        <p:spPr>
          <a:xfrm>
            <a:off x="7539919" y="626189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99</a:t>
            </a:r>
            <a:endParaRPr lang="en-US" sz="1400" dirty="0">
              <a:solidFill>
                <a:schemeClr val="accent6"/>
              </a:solidFill>
            </a:endParaRP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D55771D2-6850-4381-AF35-58791624AE7F}"/>
              </a:ext>
            </a:extLst>
          </p:cNvPr>
          <p:cNvSpPr/>
          <p:nvPr/>
        </p:nvSpPr>
        <p:spPr>
          <a:xfrm>
            <a:off x="8413272" y="6181864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3632227-2177-4777-BAD2-6710137BAF52}"/>
              </a:ext>
            </a:extLst>
          </p:cNvPr>
          <p:cNvSpPr txBox="1"/>
          <p:nvPr/>
        </p:nvSpPr>
        <p:spPr>
          <a:xfrm>
            <a:off x="8156193" y="6261893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100</a:t>
            </a:r>
            <a:endParaRPr lang="en-US" sz="1400" dirty="0">
              <a:solidFill>
                <a:schemeClr val="accent6"/>
              </a:solidFill>
            </a:endParaRPr>
          </a:p>
        </p:txBody>
      </p:sp>
      <p:cxnSp>
        <p:nvCxnSpPr>
          <p:cNvPr id="91" name="Connector: Curved 90">
            <a:extLst>
              <a:ext uri="{FF2B5EF4-FFF2-40B4-BE49-F238E27FC236}">
                <a16:creationId xmlns:a16="http://schemas.microsoft.com/office/drawing/2014/main" id="{8961C518-1D53-48F7-8A12-2B6AD1039046}"/>
              </a:ext>
            </a:extLst>
          </p:cNvPr>
          <p:cNvCxnSpPr>
            <a:cxnSpLocks/>
            <a:stCxn id="56" idx="4"/>
            <a:endCxn id="87" idx="0"/>
          </p:cNvCxnSpPr>
          <p:nvPr/>
        </p:nvCxnSpPr>
        <p:spPr>
          <a:xfrm rot="5400000">
            <a:off x="7623393" y="5650952"/>
            <a:ext cx="852908" cy="208917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Curved 91">
            <a:extLst>
              <a:ext uri="{FF2B5EF4-FFF2-40B4-BE49-F238E27FC236}">
                <a16:creationId xmlns:a16="http://schemas.microsoft.com/office/drawing/2014/main" id="{59AD0B76-5E7D-43E0-9064-74E9A110C3E3}"/>
              </a:ext>
            </a:extLst>
          </p:cNvPr>
          <p:cNvCxnSpPr>
            <a:cxnSpLocks/>
            <a:stCxn id="56" idx="4"/>
            <a:endCxn id="89" idx="0"/>
          </p:cNvCxnSpPr>
          <p:nvPr/>
        </p:nvCxnSpPr>
        <p:spPr>
          <a:xfrm rot="16200000" flipH="1">
            <a:off x="7931529" y="5551731"/>
            <a:ext cx="852908" cy="407357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 101">
            <a:extLst>
              <a:ext uri="{FF2B5EF4-FFF2-40B4-BE49-F238E27FC236}">
                <a16:creationId xmlns:a16="http://schemas.microsoft.com/office/drawing/2014/main" id="{4EED3AE3-3BE2-42E0-B666-E1A005CC2717}"/>
              </a:ext>
            </a:extLst>
          </p:cNvPr>
          <p:cNvSpPr/>
          <p:nvPr/>
        </p:nvSpPr>
        <p:spPr>
          <a:xfrm>
            <a:off x="4745570" y="5028253"/>
            <a:ext cx="296777" cy="26469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64B4FC8-52FA-4694-9AAA-45DB3AB410E5}"/>
              </a:ext>
            </a:extLst>
          </p:cNvPr>
          <p:cNvSpPr txBox="1"/>
          <p:nvPr/>
        </p:nvSpPr>
        <p:spPr>
          <a:xfrm>
            <a:off x="4389028" y="4975934"/>
            <a:ext cx="367406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61</a:t>
            </a:r>
            <a:endParaRPr lang="en-US" sz="1400" dirty="0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DD2CB46D-6B88-4A1C-A16E-E83D6E0B8F8B}"/>
              </a:ext>
            </a:extLst>
          </p:cNvPr>
          <p:cNvSpPr/>
          <p:nvPr/>
        </p:nvSpPr>
        <p:spPr>
          <a:xfrm>
            <a:off x="3184127" y="6129545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A03E55B4-3ACF-423C-BE2C-662E28BBCD0E}"/>
              </a:ext>
            </a:extLst>
          </p:cNvPr>
          <p:cNvSpPr txBox="1"/>
          <p:nvPr/>
        </p:nvSpPr>
        <p:spPr>
          <a:xfrm>
            <a:off x="2927048" y="620957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94</a:t>
            </a:r>
            <a:endParaRPr lang="en-US" sz="1400" dirty="0">
              <a:solidFill>
                <a:schemeClr val="accent6"/>
              </a:solidFill>
            </a:endParaRPr>
          </a:p>
        </p:txBody>
      </p:sp>
      <p:cxnSp>
        <p:nvCxnSpPr>
          <p:cNvPr id="117" name="Connector: Curved 116">
            <a:extLst>
              <a:ext uri="{FF2B5EF4-FFF2-40B4-BE49-F238E27FC236}">
                <a16:creationId xmlns:a16="http://schemas.microsoft.com/office/drawing/2014/main" id="{B632A06F-B73E-446B-8397-1CF1D1A6114D}"/>
              </a:ext>
            </a:extLst>
          </p:cNvPr>
          <p:cNvCxnSpPr>
            <a:cxnSpLocks/>
            <a:stCxn id="82" idx="4"/>
            <a:endCxn id="115" idx="0"/>
          </p:cNvCxnSpPr>
          <p:nvPr/>
        </p:nvCxnSpPr>
        <p:spPr>
          <a:xfrm rot="16200000" flipH="1">
            <a:off x="2902361" y="5699389"/>
            <a:ext cx="836596" cy="23715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Curved 48">
            <a:extLst>
              <a:ext uri="{FF2B5EF4-FFF2-40B4-BE49-F238E27FC236}">
                <a16:creationId xmlns:a16="http://schemas.microsoft.com/office/drawing/2014/main" id="{8923282E-E75A-40FE-BB11-D04F629EFB80}"/>
              </a:ext>
            </a:extLst>
          </p:cNvPr>
          <p:cNvCxnSpPr>
            <a:cxnSpLocks/>
            <a:stCxn id="97" idx="4"/>
            <a:endCxn id="102" idx="0"/>
          </p:cNvCxnSpPr>
          <p:nvPr/>
        </p:nvCxnSpPr>
        <p:spPr>
          <a:xfrm rot="5400000">
            <a:off x="4790447" y="4421817"/>
            <a:ext cx="709948" cy="502924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FD5E418B-C032-4708-BABC-4E5D0ABA9FF3}"/>
              </a:ext>
            </a:extLst>
          </p:cNvPr>
          <p:cNvCxnSpPr>
            <a:cxnSpLocks/>
            <a:stCxn id="48" idx="4"/>
            <a:endCxn id="36" idx="0"/>
          </p:cNvCxnSpPr>
          <p:nvPr/>
        </p:nvCxnSpPr>
        <p:spPr>
          <a:xfrm rot="16200000" flipH="1">
            <a:off x="7083647" y="3360414"/>
            <a:ext cx="508138" cy="898368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224E741E-9BA2-4521-B6D4-2201309DA306}"/>
              </a:ext>
            </a:extLst>
          </p:cNvPr>
          <p:cNvSpPr/>
          <p:nvPr/>
        </p:nvSpPr>
        <p:spPr>
          <a:xfrm>
            <a:off x="6740142" y="3290834"/>
            <a:ext cx="296779" cy="26469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08625D5-F7B6-4F94-ADFA-192BDE8FB948}"/>
              </a:ext>
            </a:extLst>
          </p:cNvPr>
          <p:cNvSpPr txBox="1"/>
          <p:nvPr/>
        </p:nvSpPr>
        <p:spPr>
          <a:xfrm>
            <a:off x="6395634" y="3238335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26</a:t>
            </a:r>
            <a:endParaRPr lang="en-US" sz="1400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2B69A36-677A-4075-AAEC-85CEFCF8C382}"/>
              </a:ext>
            </a:extLst>
          </p:cNvPr>
          <p:cNvCxnSpPr>
            <a:stCxn id="48" idx="3"/>
            <a:endCxn id="48" idx="3"/>
          </p:cNvCxnSpPr>
          <p:nvPr/>
        </p:nvCxnSpPr>
        <p:spPr>
          <a:xfrm>
            <a:off x="6783604" y="3516765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D19B4487-EE76-454A-829A-CB1FEA8F089B}"/>
              </a:ext>
            </a:extLst>
          </p:cNvPr>
          <p:cNvSpPr/>
          <p:nvPr/>
        </p:nvSpPr>
        <p:spPr>
          <a:xfrm>
            <a:off x="5835315" y="2384455"/>
            <a:ext cx="296779" cy="26469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8FB814D-389E-493F-A0AB-9D1D85727B52}"/>
              </a:ext>
            </a:extLst>
          </p:cNvPr>
          <p:cNvSpPr txBox="1"/>
          <p:nvPr/>
        </p:nvSpPr>
        <p:spPr>
          <a:xfrm>
            <a:off x="5490807" y="233195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3</a:t>
            </a:r>
            <a:endParaRPr lang="en-US" sz="1400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B108447-373B-4634-B444-DAAEBB47F19E}"/>
              </a:ext>
            </a:extLst>
          </p:cNvPr>
          <p:cNvCxnSpPr>
            <a:stCxn id="55" idx="3"/>
            <a:endCxn id="55" idx="3"/>
          </p:cNvCxnSpPr>
          <p:nvPr/>
        </p:nvCxnSpPr>
        <p:spPr>
          <a:xfrm>
            <a:off x="5878777" y="2610386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DC360ED6-0B81-4610-A30A-CE01BB8E6A52}"/>
              </a:ext>
            </a:extLst>
          </p:cNvPr>
          <p:cNvSpPr/>
          <p:nvPr/>
        </p:nvSpPr>
        <p:spPr>
          <a:xfrm>
            <a:off x="5835316" y="1477454"/>
            <a:ext cx="296779" cy="26469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1BCB09F-41EC-4F5F-B085-C7999E4CA970}"/>
              </a:ext>
            </a:extLst>
          </p:cNvPr>
          <p:cNvSpPr txBox="1"/>
          <p:nvPr/>
        </p:nvSpPr>
        <p:spPr>
          <a:xfrm>
            <a:off x="5490808" y="142495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2</a:t>
            </a:r>
            <a:endParaRPr lang="en-US" sz="1400" dirty="0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FAD1FC9-0448-4909-B99F-22043694F015}"/>
              </a:ext>
            </a:extLst>
          </p:cNvPr>
          <p:cNvCxnSpPr>
            <a:stCxn id="61" idx="3"/>
            <a:endCxn id="61" idx="3"/>
          </p:cNvCxnSpPr>
          <p:nvPr/>
        </p:nvCxnSpPr>
        <p:spPr>
          <a:xfrm>
            <a:off x="5878778" y="1703385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Curved 69">
            <a:extLst>
              <a:ext uri="{FF2B5EF4-FFF2-40B4-BE49-F238E27FC236}">
                <a16:creationId xmlns:a16="http://schemas.microsoft.com/office/drawing/2014/main" id="{1A8AC8A2-7472-43AD-8C1A-C6309D1D89C5}"/>
              </a:ext>
            </a:extLst>
          </p:cNvPr>
          <p:cNvCxnSpPr>
            <a:cxnSpLocks/>
            <a:stCxn id="55" idx="4"/>
            <a:endCxn id="4" idx="0"/>
          </p:cNvCxnSpPr>
          <p:nvPr/>
        </p:nvCxnSpPr>
        <p:spPr>
          <a:xfrm rot="5400000">
            <a:off x="5261849" y="2531782"/>
            <a:ext cx="604488" cy="839224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5C91EC25-C7D9-470B-A454-1C6E028A2C7C}"/>
              </a:ext>
            </a:extLst>
          </p:cNvPr>
          <p:cNvCxnSpPr>
            <a:cxnSpLocks/>
            <a:stCxn id="61" idx="4"/>
            <a:endCxn id="55" idx="0"/>
          </p:cNvCxnSpPr>
          <p:nvPr/>
        </p:nvCxnSpPr>
        <p:spPr>
          <a:xfrm rot="5400000">
            <a:off x="5662553" y="2063302"/>
            <a:ext cx="642306" cy="1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Curved 71">
            <a:extLst>
              <a:ext uri="{FF2B5EF4-FFF2-40B4-BE49-F238E27FC236}">
                <a16:creationId xmlns:a16="http://schemas.microsoft.com/office/drawing/2014/main" id="{1FC86E22-E84D-45EE-B239-C40EEE1FDC34}"/>
              </a:ext>
            </a:extLst>
          </p:cNvPr>
          <p:cNvCxnSpPr>
            <a:cxnSpLocks/>
            <a:stCxn id="55" idx="4"/>
            <a:endCxn id="48" idx="1"/>
          </p:cNvCxnSpPr>
          <p:nvPr/>
        </p:nvCxnSpPr>
        <p:spPr>
          <a:xfrm rot="16200000" flipH="1">
            <a:off x="6043430" y="2589424"/>
            <a:ext cx="680448" cy="799899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28CDDED9-1112-4758-B100-B004A4BA15F1}"/>
              </a:ext>
            </a:extLst>
          </p:cNvPr>
          <p:cNvSpPr/>
          <p:nvPr/>
        </p:nvSpPr>
        <p:spPr>
          <a:xfrm>
            <a:off x="5835315" y="517954"/>
            <a:ext cx="296779" cy="26469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95DC7B1-2DEE-4DA0-91A1-F340EC488B4B}"/>
              </a:ext>
            </a:extLst>
          </p:cNvPr>
          <p:cNvSpPr txBox="1"/>
          <p:nvPr/>
        </p:nvSpPr>
        <p:spPr>
          <a:xfrm>
            <a:off x="5490807" y="46545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1</a:t>
            </a:r>
            <a:endParaRPr lang="en-US" sz="1400" dirty="0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40E5639-9F14-47C1-8730-3FF91AA83BA1}"/>
              </a:ext>
            </a:extLst>
          </p:cNvPr>
          <p:cNvCxnSpPr>
            <a:stCxn id="73" idx="3"/>
            <a:endCxn id="73" idx="3"/>
          </p:cNvCxnSpPr>
          <p:nvPr/>
        </p:nvCxnSpPr>
        <p:spPr>
          <a:xfrm>
            <a:off x="5878777" y="743885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Curved 75">
            <a:extLst>
              <a:ext uri="{FF2B5EF4-FFF2-40B4-BE49-F238E27FC236}">
                <a16:creationId xmlns:a16="http://schemas.microsoft.com/office/drawing/2014/main" id="{8997F2C5-08B2-43F4-9F53-68A67D60C2C0}"/>
              </a:ext>
            </a:extLst>
          </p:cNvPr>
          <p:cNvCxnSpPr>
            <a:cxnSpLocks/>
            <a:stCxn id="73" idx="4"/>
            <a:endCxn id="61" idx="0"/>
          </p:cNvCxnSpPr>
          <p:nvPr/>
        </p:nvCxnSpPr>
        <p:spPr>
          <a:xfrm rot="16200000" flipH="1">
            <a:off x="5636303" y="1130050"/>
            <a:ext cx="694805" cy="1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4D4A52B3-6B4F-47A2-9111-70687D3B1D02}"/>
              </a:ext>
            </a:extLst>
          </p:cNvPr>
          <p:cNvSpPr/>
          <p:nvPr/>
        </p:nvSpPr>
        <p:spPr>
          <a:xfrm>
            <a:off x="2570055" y="6145520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998F04B-E582-438E-A813-15E839E619E4}"/>
              </a:ext>
            </a:extLst>
          </p:cNvPr>
          <p:cNvSpPr txBox="1"/>
          <p:nvPr/>
        </p:nvSpPr>
        <p:spPr>
          <a:xfrm>
            <a:off x="2312976" y="6225549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93</a:t>
            </a:r>
            <a:endParaRPr lang="en-US" sz="1400" dirty="0">
              <a:solidFill>
                <a:schemeClr val="accent6"/>
              </a:solidFill>
            </a:endParaRPr>
          </a:p>
        </p:txBody>
      </p:sp>
      <p:cxnSp>
        <p:nvCxnSpPr>
          <p:cNvPr id="86" name="Connector: Curved 85">
            <a:extLst>
              <a:ext uri="{FF2B5EF4-FFF2-40B4-BE49-F238E27FC236}">
                <a16:creationId xmlns:a16="http://schemas.microsoft.com/office/drawing/2014/main" id="{3E827069-C009-4461-B273-3242ABCAAAC4}"/>
              </a:ext>
            </a:extLst>
          </p:cNvPr>
          <p:cNvCxnSpPr>
            <a:cxnSpLocks/>
            <a:stCxn id="82" idx="4"/>
            <a:endCxn id="83" idx="0"/>
          </p:cNvCxnSpPr>
          <p:nvPr/>
        </p:nvCxnSpPr>
        <p:spPr>
          <a:xfrm rot="5400000">
            <a:off x="2587339" y="5424056"/>
            <a:ext cx="852571" cy="590357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E3C11EFC-AA80-430B-AADE-5FF8F0A5B4E8}"/>
              </a:ext>
            </a:extLst>
          </p:cNvPr>
          <p:cNvSpPr/>
          <p:nvPr/>
        </p:nvSpPr>
        <p:spPr>
          <a:xfrm>
            <a:off x="3160413" y="5028253"/>
            <a:ext cx="296777" cy="26469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E25C2FBB-7FFD-4BEC-AE51-966861AE31CF}"/>
              </a:ext>
            </a:extLst>
          </p:cNvPr>
          <p:cNvSpPr/>
          <p:nvPr/>
        </p:nvSpPr>
        <p:spPr>
          <a:xfrm>
            <a:off x="1677784" y="6145520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777875D-2D62-4A96-A422-AF88D46E687D}"/>
              </a:ext>
            </a:extLst>
          </p:cNvPr>
          <p:cNvSpPr txBox="1"/>
          <p:nvPr/>
        </p:nvSpPr>
        <p:spPr>
          <a:xfrm>
            <a:off x="1420705" y="6225549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92</a:t>
            </a:r>
            <a:endParaRPr lang="en-US" sz="1400" dirty="0">
              <a:solidFill>
                <a:schemeClr val="accent6"/>
              </a:solidFill>
            </a:endParaRPr>
          </a:p>
        </p:txBody>
      </p:sp>
      <p:cxnSp>
        <p:nvCxnSpPr>
          <p:cNvPr id="95" name="Connector: Curved 94">
            <a:extLst>
              <a:ext uri="{FF2B5EF4-FFF2-40B4-BE49-F238E27FC236}">
                <a16:creationId xmlns:a16="http://schemas.microsoft.com/office/drawing/2014/main" id="{0485199B-5388-4C18-BE15-5837C21A9672}"/>
              </a:ext>
            </a:extLst>
          </p:cNvPr>
          <p:cNvCxnSpPr>
            <a:cxnSpLocks/>
            <a:stCxn id="8" idx="4"/>
            <a:endCxn id="93" idx="0"/>
          </p:cNvCxnSpPr>
          <p:nvPr/>
        </p:nvCxnSpPr>
        <p:spPr>
          <a:xfrm rot="5400000">
            <a:off x="1536885" y="5582239"/>
            <a:ext cx="852571" cy="273991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Curved 95">
            <a:extLst>
              <a:ext uri="{FF2B5EF4-FFF2-40B4-BE49-F238E27FC236}">
                <a16:creationId xmlns:a16="http://schemas.microsoft.com/office/drawing/2014/main" id="{678B0DFC-ED1D-4E17-8337-80680DCC92A0}"/>
              </a:ext>
            </a:extLst>
          </p:cNvPr>
          <p:cNvCxnSpPr>
            <a:cxnSpLocks/>
            <a:stCxn id="7" idx="4"/>
            <a:endCxn id="82" idx="0"/>
          </p:cNvCxnSpPr>
          <p:nvPr/>
        </p:nvCxnSpPr>
        <p:spPr>
          <a:xfrm rot="5400000">
            <a:off x="3511841" y="4124504"/>
            <a:ext cx="700711" cy="1106787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FAEF952E-31EE-4713-8BA2-8B3147FDDE08}"/>
              </a:ext>
            </a:extLst>
          </p:cNvPr>
          <p:cNvSpPr/>
          <p:nvPr/>
        </p:nvSpPr>
        <p:spPr>
          <a:xfrm>
            <a:off x="5248493" y="4053610"/>
            <a:ext cx="296779" cy="26469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13D64E8-7650-404F-A066-F9C24C6D07A7}"/>
              </a:ext>
            </a:extLst>
          </p:cNvPr>
          <p:cNvCxnSpPr>
            <a:cxnSpLocks/>
            <a:stCxn id="7" idx="6"/>
            <a:endCxn id="97" idx="2"/>
          </p:cNvCxnSpPr>
          <p:nvPr/>
        </p:nvCxnSpPr>
        <p:spPr>
          <a:xfrm flipV="1">
            <a:off x="4563978" y="4185958"/>
            <a:ext cx="684515" cy="92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FE4D5AB0-3487-4DB0-A839-B57C72ABD857}"/>
              </a:ext>
            </a:extLst>
          </p:cNvPr>
          <p:cNvSpPr txBox="1"/>
          <p:nvPr/>
        </p:nvSpPr>
        <p:spPr>
          <a:xfrm>
            <a:off x="4971352" y="390895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60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92598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C78E4B9-F30D-4D23-855B-47172C9CDD5B}"/>
              </a:ext>
            </a:extLst>
          </p:cNvPr>
          <p:cNvSpPr/>
          <p:nvPr/>
        </p:nvSpPr>
        <p:spPr>
          <a:xfrm>
            <a:off x="4996091" y="3253638"/>
            <a:ext cx="296779" cy="26469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3E5FC9-0B05-47F9-BF19-91C1497B2952}"/>
              </a:ext>
            </a:extLst>
          </p:cNvPr>
          <p:cNvSpPr txBox="1"/>
          <p:nvPr/>
        </p:nvSpPr>
        <p:spPr>
          <a:xfrm>
            <a:off x="4651583" y="3201139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25</a:t>
            </a:r>
            <a:endParaRPr lang="en-US" sz="14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4967FCF-C5C7-4FA7-8FAA-A5F0D403CB04}"/>
              </a:ext>
            </a:extLst>
          </p:cNvPr>
          <p:cNvSpPr/>
          <p:nvPr/>
        </p:nvSpPr>
        <p:spPr>
          <a:xfrm>
            <a:off x="4267199" y="4062847"/>
            <a:ext cx="296779" cy="26469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15FFC34-D07A-46C8-AAB8-2FBAB1897A6A}"/>
              </a:ext>
            </a:extLst>
          </p:cNvPr>
          <p:cNvSpPr/>
          <p:nvPr/>
        </p:nvSpPr>
        <p:spPr>
          <a:xfrm>
            <a:off x="1951776" y="5028253"/>
            <a:ext cx="296777" cy="26469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D0D4105-A3B3-46A7-8C1A-3532389AE968}"/>
              </a:ext>
            </a:extLst>
          </p:cNvPr>
          <p:cNvCxnSpPr>
            <a:stCxn id="4" idx="3"/>
            <a:endCxn id="4" idx="3"/>
          </p:cNvCxnSpPr>
          <p:nvPr/>
        </p:nvCxnSpPr>
        <p:spPr>
          <a:xfrm>
            <a:off x="5039553" y="3479569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9BCEEA75-856F-4E92-B518-26C082D5CEFD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rot="5400000">
            <a:off x="4507778" y="3426144"/>
            <a:ext cx="544514" cy="728892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1F50C5F3-6D43-4D22-9542-8B29482A57FE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 rot="5400000">
            <a:off x="2907522" y="3520185"/>
            <a:ext cx="700711" cy="2315424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9ABD027-0789-4A13-8B52-C05FAA899C81}"/>
              </a:ext>
            </a:extLst>
          </p:cNvPr>
          <p:cNvSpPr txBox="1"/>
          <p:nvPr/>
        </p:nvSpPr>
        <p:spPr>
          <a:xfrm>
            <a:off x="3922689" y="401052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55</a:t>
            </a:r>
            <a:endParaRPr 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54224D2-C4BB-4349-B06A-B71C986FF4DA}"/>
              </a:ext>
            </a:extLst>
          </p:cNvPr>
          <p:cNvSpPr txBox="1"/>
          <p:nvPr/>
        </p:nvSpPr>
        <p:spPr>
          <a:xfrm>
            <a:off x="1595234" y="4975934"/>
            <a:ext cx="367406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42</a:t>
            </a:r>
            <a:endParaRPr lang="en-US" sz="1400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2F5751B-46C9-48BF-806E-56E88070C803}"/>
              </a:ext>
            </a:extLst>
          </p:cNvPr>
          <p:cNvSpPr/>
          <p:nvPr/>
        </p:nvSpPr>
        <p:spPr>
          <a:xfrm>
            <a:off x="1059505" y="6154823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A3DF2052-A962-4CCA-83CD-B053461B404E}"/>
              </a:ext>
            </a:extLst>
          </p:cNvPr>
          <p:cNvCxnSpPr>
            <a:cxnSpLocks/>
            <a:stCxn id="8" idx="4"/>
            <a:endCxn id="28" idx="0"/>
          </p:cNvCxnSpPr>
          <p:nvPr/>
        </p:nvCxnSpPr>
        <p:spPr>
          <a:xfrm rot="5400000">
            <a:off x="1223093" y="5277751"/>
            <a:ext cx="861874" cy="89227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19FCE74-A8C9-47A6-8230-333CAA046653}"/>
              </a:ext>
            </a:extLst>
          </p:cNvPr>
          <p:cNvSpPr txBox="1"/>
          <p:nvPr/>
        </p:nvSpPr>
        <p:spPr>
          <a:xfrm>
            <a:off x="802426" y="6234852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-1</a:t>
            </a:r>
            <a:endParaRPr lang="en-US" sz="1400" dirty="0">
              <a:solidFill>
                <a:schemeClr val="accent6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BA3ACD8-DD9C-44F4-BB42-116300680F03}"/>
              </a:ext>
            </a:extLst>
          </p:cNvPr>
          <p:cNvSpPr/>
          <p:nvPr/>
        </p:nvSpPr>
        <p:spPr>
          <a:xfrm>
            <a:off x="7638510" y="4063667"/>
            <a:ext cx="296779" cy="26469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C77BBC9-E756-4001-B672-90A6DC9B9CAF}"/>
              </a:ext>
            </a:extLst>
          </p:cNvPr>
          <p:cNvSpPr txBox="1"/>
          <p:nvPr/>
        </p:nvSpPr>
        <p:spPr>
          <a:xfrm>
            <a:off x="7294000" y="401134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57</a:t>
            </a:r>
            <a:endParaRPr lang="en-US" sz="1400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7EB96908-2F41-4F81-AE78-457639884EBD}"/>
              </a:ext>
            </a:extLst>
          </p:cNvPr>
          <p:cNvSpPr/>
          <p:nvPr/>
        </p:nvSpPr>
        <p:spPr>
          <a:xfrm>
            <a:off x="6831990" y="5064260"/>
            <a:ext cx="296777" cy="26469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55A6916-58EA-4196-9E5C-8ED1BE2CCED1}"/>
              </a:ext>
            </a:extLst>
          </p:cNvPr>
          <p:cNvSpPr txBox="1"/>
          <p:nvPr/>
        </p:nvSpPr>
        <p:spPr>
          <a:xfrm>
            <a:off x="6475448" y="5011941"/>
            <a:ext cx="367406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57</a:t>
            </a:r>
            <a:endParaRPr lang="en-US" sz="1400" dirty="0"/>
          </a:p>
        </p:txBody>
      </p:sp>
      <p:cxnSp>
        <p:nvCxnSpPr>
          <p:cNvPr id="52" name="Connector: Curved 51">
            <a:extLst>
              <a:ext uri="{FF2B5EF4-FFF2-40B4-BE49-F238E27FC236}">
                <a16:creationId xmlns:a16="http://schemas.microsoft.com/office/drawing/2014/main" id="{10A3D169-C395-4D2C-A91A-736D116EF2F6}"/>
              </a:ext>
            </a:extLst>
          </p:cNvPr>
          <p:cNvCxnSpPr>
            <a:cxnSpLocks/>
            <a:stCxn id="36" idx="4"/>
            <a:endCxn id="50" idx="0"/>
          </p:cNvCxnSpPr>
          <p:nvPr/>
        </p:nvCxnSpPr>
        <p:spPr>
          <a:xfrm rot="5400000">
            <a:off x="7015691" y="4293051"/>
            <a:ext cx="735898" cy="806521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7D5E7379-081E-4560-AE12-7FC28C9FC9BB}"/>
              </a:ext>
            </a:extLst>
          </p:cNvPr>
          <p:cNvSpPr/>
          <p:nvPr/>
        </p:nvSpPr>
        <p:spPr>
          <a:xfrm>
            <a:off x="8005916" y="5064260"/>
            <a:ext cx="296777" cy="26469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990CFFF-ABF7-4697-BF1D-D43F4AD34775}"/>
              </a:ext>
            </a:extLst>
          </p:cNvPr>
          <p:cNvSpPr txBox="1"/>
          <p:nvPr/>
        </p:nvSpPr>
        <p:spPr>
          <a:xfrm>
            <a:off x="7649374" y="5011941"/>
            <a:ext cx="367406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58</a:t>
            </a:r>
            <a:endParaRPr lang="en-US" sz="1400" dirty="0"/>
          </a:p>
        </p:txBody>
      </p:sp>
      <p:cxnSp>
        <p:nvCxnSpPr>
          <p:cNvPr id="58" name="Connector: Curved 57">
            <a:extLst>
              <a:ext uri="{FF2B5EF4-FFF2-40B4-BE49-F238E27FC236}">
                <a16:creationId xmlns:a16="http://schemas.microsoft.com/office/drawing/2014/main" id="{C3CF4F21-DFBA-4D67-B032-F12006524F2B}"/>
              </a:ext>
            </a:extLst>
          </p:cNvPr>
          <p:cNvCxnSpPr>
            <a:cxnSpLocks/>
            <a:stCxn id="36" idx="4"/>
            <a:endCxn id="56" idx="0"/>
          </p:cNvCxnSpPr>
          <p:nvPr/>
        </p:nvCxnSpPr>
        <p:spPr>
          <a:xfrm rot="16200000" flipH="1">
            <a:off x="7602653" y="4512608"/>
            <a:ext cx="735898" cy="367405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5E74CBFD-CC2C-4CE2-9789-6FFDA5E04BDE}"/>
              </a:ext>
            </a:extLst>
          </p:cNvPr>
          <p:cNvSpPr/>
          <p:nvPr/>
        </p:nvSpPr>
        <p:spPr>
          <a:xfrm>
            <a:off x="4349708" y="6169467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8BDC027-0DD1-4304-A58D-740B301A4AE0}"/>
              </a:ext>
            </a:extLst>
          </p:cNvPr>
          <p:cNvSpPr txBox="1"/>
          <p:nvPr/>
        </p:nvSpPr>
        <p:spPr>
          <a:xfrm>
            <a:off x="4092629" y="624949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95</a:t>
            </a:r>
            <a:endParaRPr lang="en-US" sz="1400" dirty="0">
              <a:solidFill>
                <a:schemeClr val="accent6"/>
              </a:solidFill>
            </a:endParaRPr>
          </a:p>
        </p:txBody>
      </p:sp>
      <p:cxnSp>
        <p:nvCxnSpPr>
          <p:cNvPr id="64" name="Connector: Curved 63">
            <a:extLst>
              <a:ext uri="{FF2B5EF4-FFF2-40B4-BE49-F238E27FC236}">
                <a16:creationId xmlns:a16="http://schemas.microsoft.com/office/drawing/2014/main" id="{5A265B7B-D369-4BF5-8737-B40A634C4569}"/>
              </a:ext>
            </a:extLst>
          </p:cNvPr>
          <p:cNvCxnSpPr>
            <a:cxnSpLocks/>
            <a:stCxn id="102" idx="4"/>
            <a:endCxn id="62" idx="0"/>
          </p:cNvCxnSpPr>
          <p:nvPr/>
        </p:nvCxnSpPr>
        <p:spPr>
          <a:xfrm rot="5400000">
            <a:off x="4257770" y="5533278"/>
            <a:ext cx="876518" cy="395861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C99C7A55-DAF6-42B4-AEE5-1E4BBF07433D}"/>
              </a:ext>
            </a:extLst>
          </p:cNvPr>
          <p:cNvSpPr/>
          <p:nvPr/>
        </p:nvSpPr>
        <p:spPr>
          <a:xfrm>
            <a:off x="4958327" y="6169467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79AF366-1A85-423C-AB21-86F3BDF6D7E6}"/>
              </a:ext>
            </a:extLst>
          </p:cNvPr>
          <p:cNvSpPr txBox="1"/>
          <p:nvPr/>
        </p:nvSpPr>
        <p:spPr>
          <a:xfrm>
            <a:off x="4701248" y="624949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96</a:t>
            </a:r>
            <a:endParaRPr lang="en-US" sz="1400" dirty="0">
              <a:solidFill>
                <a:schemeClr val="accent6"/>
              </a:solidFill>
            </a:endParaRPr>
          </a:p>
        </p:txBody>
      </p:sp>
      <p:cxnSp>
        <p:nvCxnSpPr>
          <p:cNvPr id="69" name="Connector: Curved 68">
            <a:extLst>
              <a:ext uri="{FF2B5EF4-FFF2-40B4-BE49-F238E27FC236}">
                <a16:creationId xmlns:a16="http://schemas.microsoft.com/office/drawing/2014/main" id="{83428085-5866-49C1-88B5-117A4124750C}"/>
              </a:ext>
            </a:extLst>
          </p:cNvPr>
          <p:cNvCxnSpPr>
            <a:cxnSpLocks/>
            <a:stCxn id="102" idx="4"/>
            <a:endCxn id="67" idx="0"/>
          </p:cNvCxnSpPr>
          <p:nvPr/>
        </p:nvCxnSpPr>
        <p:spPr>
          <a:xfrm rot="16200000" flipH="1">
            <a:off x="4562079" y="5624829"/>
            <a:ext cx="876518" cy="212758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FAB77297-60AF-4A45-974F-7DB19FDE48AA}"/>
              </a:ext>
            </a:extLst>
          </p:cNvPr>
          <p:cNvSpPr/>
          <p:nvPr/>
        </p:nvSpPr>
        <p:spPr>
          <a:xfrm>
            <a:off x="6380947" y="6197839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8C10086-6ECE-4089-9F94-6F1DAA413522}"/>
              </a:ext>
            </a:extLst>
          </p:cNvPr>
          <p:cNvSpPr txBox="1"/>
          <p:nvPr/>
        </p:nvSpPr>
        <p:spPr>
          <a:xfrm>
            <a:off x="6063531" y="623485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97</a:t>
            </a:r>
            <a:endParaRPr lang="en-US" sz="1400" dirty="0">
              <a:solidFill>
                <a:schemeClr val="accent6"/>
              </a:solidFill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D3ED8635-B186-4185-AEDC-5ABE9E724D9B}"/>
              </a:ext>
            </a:extLst>
          </p:cNvPr>
          <p:cNvSpPr/>
          <p:nvPr/>
        </p:nvSpPr>
        <p:spPr>
          <a:xfrm>
            <a:off x="6997221" y="6197839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50EB8C6-6205-440B-822C-5528830EC425}"/>
              </a:ext>
            </a:extLst>
          </p:cNvPr>
          <p:cNvSpPr txBox="1"/>
          <p:nvPr/>
        </p:nvSpPr>
        <p:spPr>
          <a:xfrm>
            <a:off x="6740142" y="627786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98</a:t>
            </a:r>
            <a:endParaRPr lang="en-US" sz="1400" dirty="0">
              <a:solidFill>
                <a:schemeClr val="accent6"/>
              </a:solidFill>
            </a:endParaRPr>
          </a:p>
        </p:txBody>
      </p:sp>
      <p:cxnSp>
        <p:nvCxnSpPr>
          <p:cNvPr id="81" name="Connector: Curved 80">
            <a:extLst>
              <a:ext uri="{FF2B5EF4-FFF2-40B4-BE49-F238E27FC236}">
                <a16:creationId xmlns:a16="http://schemas.microsoft.com/office/drawing/2014/main" id="{02DE632E-C5BA-4F44-8AF4-13B8680E055F}"/>
              </a:ext>
            </a:extLst>
          </p:cNvPr>
          <p:cNvCxnSpPr>
            <a:cxnSpLocks/>
            <a:stCxn id="50" idx="4"/>
            <a:endCxn id="77" idx="0"/>
          </p:cNvCxnSpPr>
          <p:nvPr/>
        </p:nvCxnSpPr>
        <p:spPr>
          <a:xfrm rot="5400000">
            <a:off x="6320417" y="5537876"/>
            <a:ext cx="868883" cy="451042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Curved 83">
            <a:extLst>
              <a:ext uri="{FF2B5EF4-FFF2-40B4-BE49-F238E27FC236}">
                <a16:creationId xmlns:a16="http://schemas.microsoft.com/office/drawing/2014/main" id="{39DF9FE8-98C4-43A6-AFB2-2E8E7A1BC4FB}"/>
              </a:ext>
            </a:extLst>
          </p:cNvPr>
          <p:cNvCxnSpPr>
            <a:cxnSpLocks/>
            <a:stCxn id="50" idx="4"/>
            <a:endCxn id="79" idx="0"/>
          </p:cNvCxnSpPr>
          <p:nvPr/>
        </p:nvCxnSpPr>
        <p:spPr>
          <a:xfrm rot="16200000" flipH="1">
            <a:off x="6628554" y="5680781"/>
            <a:ext cx="868883" cy="165232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>
            <a:extLst>
              <a:ext uri="{FF2B5EF4-FFF2-40B4-BE49-F238E27FC236}">
                <a16:creationId xmlns:a16="http://schemas.microsoft.com/office/drawing/2014/main" id="{F3097E10-9305-456B-9D8A-DD4C661D32BD}"/>
              </a:ext>
            </a:extLst>
          </p:cNvPr>
          <p:cNvSpPr/>
          <p:nvPr/>
        </p:nvSpPr>
        <p:spPr>
          <a:xfrm>
            <a:off x="7796998" y="6181864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42329BC-4F30-4F9B-A023-8F25CC2DCF43}"/>
              </a:ext>
            </a:extLst>
          </p:cNvPr>
          <p:cNvSpPr txBox="1"/>
          <p:nvPr/>
        </p:nvSpPr>
        <p:spPr>
          <a:xfrm>
            <a:off x="7539919" y="626189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99</a:t>
            </a:r>
            <a:endParaRPr lang="en-US" sz="1400" dirty="0">
              <a:solidFill>
                <a:schemeClr val="accent6"/>
              </a:solidFill>
            </a:endParaRP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D55771D2-6850-4381-AF35-58791624AE7F}"/>
              </a:ext>
            </a:extLst>
          </p:cNvPr>
          <p:cNvSpPr/>
          <p:nvPr/>
        </p:nvSpPr>
        <p:spPr>
          <a:xfrm>
            <a:off x="8413272" y="6181864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3632227-2177-4777-BAD2-6710137BAF52}"/>
              </a:ext>
            </a:extLst>
          </p:cNvPr>
          <p:cNvSpPr txBox="1"/>
          <p:nvPr/>
        </p:nvSpPr>
        <p:spPr>
          <a:xfrm>
            <a:off x="8156193" y="6261893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100</a:t>
            </a:r>
            <a:endParaRPr lang="en-US" sz="1400" dirty="0">
              <a:solidFill>
                <a:schemeClr val="accent6"/>
              </a:solidFill>
            </a:endParaRPr>
          </a:p>
        </p:txBody>
      </p:sp>
      <p:cxnSp>
        <p:nvCxnSpPr>
          <p:cNvPr id="91" name="Connector: Curved 90">
            <a:extLst>
              <a:ext uri="{FF2B5EF4-FFF2-40B4-BE49-F238E27FC236}">
                <a16:creationId xmlns:a16="http://schemas.microsoft.com/office/drawing/2014/main" id="{8961C518-1D53-48F7-8A12-2B6AD1039046}"/>
              </a:ext>
            </a:extLst>
          </p:cNvPr>
          <p:cNvCxnSpPr>
            <a:cxnSpLocks/>
            <a:stCxn id="56" idx="4"/>
            <a:endCxn id="87" idx="0"/>
          </p:cNvCxnSpPr>
          <p:nvPr/>
        </p:nvCxnSpPr>
        <p:spPr>
          <a:xfrm rot="5400000">
            <a:off x="7623393" y="5650952"/>
            <a:ext cx="852908" cy="208917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Curved 91">
            <a:extLst>
              <a:ext uri="{FF2B5EF4-FFF2-40B4-BE49-F238E27FC236}">
                <a16:creationId xmlns:a16="http://schemas.microsoft.com/office/drawing/2014/main" id="{59AD0B76-5E7D-43E0-9064-74E9A110C3E3}"/>
              </a:ext>
            </a:extLst>
          </p:cNvPr>
          <p:cNvCxnSpPr>
            <a:cxnSpLocks/>
            <a:stCxn id="56" idx="4"/>
            <a:endCxn id="89" idx="0"/>
          </p:cNvCxnSpPr>
          <p:nvPr/>
        </p:nvCxnSpPr>
        <p:spPr>
          <a:xfrm rot="16200000" flipH="1">
            <a:off x="7931529" y="5551731"/>
            <a:ext cx="852908" cy="407357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 101">
            <a:extLst>
              <a:ext uri="{FF2B5EF4-FFF2-40B4-BE49-F238E27FC236}">
                <a16:creationId xmlns:a16="http://schemas.microsoft.com/office/drawing/2014/main" id="{4EED3AE3-3BE2-42E0-B666-E1A005CC2717}"/>
              </a:ext>
            </a:extLst>
          </p:cNvPr>
          <p:cNvSpPr/>
          <p:nvPr/>
        </p:nvSpPr>
        <p:spPr>
          <a:xfrm>
            <a:off x="4745570" y="5028253"/>
            <a:ext cx="296777" cy="26469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64B4FC8-52FA-4694-9AAA-45DB3AB410E5}"/>
              </a:ext>
            </a:extLst>
          </p:cNvPr>
          <p:cNvSpPr txBox="1"/>
          <p:nvPr/>
        </p:nvSpPr>
        <p:spPr>
          <a:xfrm>
            <a:off x="4389028" y="4975934"/>
            <a:ext cx="367406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61</a:t>
            </a:r>
            <a:endParaRPr lang="en-US" sz="1400" dirty="0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DD2CB46D-6B88-4A1C-A16E-E83D6E0B8F8B}"/>
              </a:ext>
            </a:extLst>
          </p:cNvPr>
          <p:cNvSpPr/>
          <p:nvPr/>
        </p:nvSpPr>
        <p:spPr>
          <a:xfrm>
            <a:off x="3679950" y="6159198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A03E55B4-3ACF-423C-BE2C-662E28BBCD0E}"/>
              </a:ext>
            </a:extLst>
          </p:cNvPr>
          <p:cNvSpPr txBox="1"/>
          <p:nvPr/>
        </p:nvSpPr>
        <p:spPr>
          <a:xfrm>
            <a:off x="3422871" y="6239227"/>
            <a:ext cx="367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94</a:t>
            </a:r>
            <a:endParaRPr lang="en-US" sz="1400" dirty="0">
              <a:solidFill>
                <a:schemeClr val="accent6"/>
              </a:solidFill>
            </a:endParaRPr>
          </a:p>
        </p:txBody>
      </p:sp>
      <p:cxnSp>
        <p:nvCxnSpPr>
          <p:cNvPr id="117" name="Connector: Curved 116">
            <a:extLst>
              <a:ext uri="{FF2B5EF4-FFF2-40B4-BE49-F238E27FC236}">
                <a16:creationId xmlns:a16="http://schemas.microsoft.com/office/drawing/2014/main" id="{B632A06F-B73E-446B-8397-1CF1D1A6114D}"/>
              </a:ext>
            </a:extLst>
          </p:cNvPr>
          <p:cNvCxnSpPr>
            <a:cxnSpLocks/>
            <a:stCxn id="82" idx="4"/>
            <a:endCxn id="115" idx="0"/>
          </p:cNvCxnSpPr>
          <p:nvPr/>
        </p:nvCxnSpPr>
        <p:spPr>
          <a:xfrm rot="16200000" flipH="1">
            <a:off x="3398184" y="5729042"/>
            <a:ext cx="836596" cy="23715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Curved 48">
            <a:extLst>
              <a:ext uri="{FF2B5EF4-FFF2-40B4-BE49-F238E27FC236}">
                <a16:creationId xmlns:a16="http://schemas.microsoft.com/office/drawing/2014/main" id="{8923282E-E75A-40FE-BB11-D04F629EFB80}"/>
              </a:ext>
            </a:extLst>
          </p:cNvPr>
          <p:cNvCxnSpPr>
            <a:cxnSpLocks/>
            <a:stCxn id="97" idx="4"/>
            <a:endCxn id="102" idx="0"/>
          </p:cNvCxnSpPr>
          <p:nvPr/>
        </p:nvCxnSpPr>
        <p:spPr>
          <a:xfrm rot="5400000">
            <a:off x="4790447" y="4421817"/>
            <a:ext cx="709948" cy="502924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FD5E418B-C032-4708-BABC-4E5D0ABA9FF3}"/>
              </a:ext>
            </a:extLst>
          </p:cNvPr>
          <p:cNvCxnSpPr>
            <a:cxnSpLocks/>
            <a:stCxn id="48" idx="4"/>
            <a:endCxn id="36" idx="0"/>
          </p:cNvCxnSpPr>
          <p:nvPr/>
        </p:nvCxnSpPr>
        <p:spPr>
          <a:xfrm rot="16200000" flipH="1">
            <a:off x="7083647" y="3360414"/>
            <a:ext cx="508138" cy="898368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224E741E-9BA2-4521-B6D4-2201309DA306}"/>
              </a:ext>
            </a:extLst>
          </p:cNvPr>
          <p:cNvSpPr/>
          <p:nvPr/>
        </p:nvSpPr>
        <p:spPr>
          <a:xfrm>
            <a:off x="6740142" y="3290834"/>
            <a:ext cx="296779" cy="26469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08625D5-F7B6-4F94-ADFA-192BDE8FB948}"/>
              </a:ext>
            </a:extLst>
          </p:cNvPr>
          <p:cNvSpPr txBox="1"/>
          <p:nvPr/>
        </p:nvSpPr>
        <p:spPr>
          <a:xfrm>
            <a:off x="6395634" y="3238335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26</a:t>
            </a:r>
            <a:endParaRPr lang="en-US" sz="1400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2B69A36-677A-4075-AAEC-85CEFCF8C382}"/>
              </a:ext>
            </a:extLst>
          </p:cNvPr>
          <p:cNvCxnSpPr>
            <a:stCxn id="48" idx="3"/>
            <a:endCxn id="48" idx="3"/>
          </p:cNvCxnSpPr>
          <p:nvPr/>
        </p:nvCxnSpPr>
        <p:spPr>
          <a:xfrm>
            <a:off x="6783604" y="3516765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D19B4487-EE76-454A-829A-CB1FEA8F089B}"/>
              </a:ext>
            </a:extLst>
          </p:cNvPr>
          <p:cNvSpPr/>
          <p:nvPr/>
        </p:nvSpPr>
        <p:spPr>
          <a:xfrm>
            <a:off x="5835315" y="2384455"/>
            <a:ext cx="296779" cy="26469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8FB814D-389E-493F-A0AB-9D1D85727B52}"/>
              </a:ext>
            </a:extLst>
          </p:cNvPr>
          <p:cNvSpPr txBox="1"/>
          <p:nvPr/>
        </p:nvSpPr>
        <p:spPr>
          <a:xfrm>
            <a:off x="5490807" y="233195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3</a:t>
            </a:r>
            <a:endParaRPr lang="en-US" sz="1400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B108447-373B-4634-B444-DAAEBB47F19E}"/>
              </a:ext>
            </a:extLst>
          </p:cNvPr>
          <p:cNvCxnSpPr>
            <a:stCxn id="55" idx="3"/>
            <a:endCxn id="55" idx="3"/>
          </p:cNvCxnSpPr>
          <p:nvPr/>
        </p:nvCxnSpPr>
        <p:spPr>
          <a:xfrm>
            <a:off x="5878777" y="2610386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DC360ED6-0B81-4610-A30A-CE01BB8E6A52}"/>
              </a:ext>
            </a:extLst>
          </p:cNvPr>
          <p:cNvSpPr/>
          <p:nvPr/>
        </p:nvSpPr>
        <p:spPr>
          <a:xfrm>
            <a:off x="5835316" y="1477454"/>
            <a:ext cx="296779" cy="26469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1BCB09F-41EC-4F5F-B085-C7999E4CA970}"/>
              </a:ext>
            </a:extLst>
          </p:cNvPr>
          <p:cNvSpPr txBox="1"/>
          <p:nvPr/>
        </p:nvSpPr>
        <p:spPr>
          <a:xfrm>
            <a:off x="5490808" y="142495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2</a:t>
            </a:r>
            <a:endParaRPr lang="en-US" sz="1400" dirty="0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FAD1FC9-0448-4909-B99F-22043694F015}"/>
              </a:ext>
            </a:extLst>
          </p:cNvPr>
          <p:cNvCxnSpPr>
            <a:stCxn id="61" idx="3"/>
            <a:endCxn id="61" idx="3"/>
          </p:cNvCxnSpPr>
          <p:nvPr/>
        </p:nvCxnSpPr>
        <p:spPr>
          <a:xfrm>
            <a:off x="5878778" y="1703385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Curved 69">
            <a:extLst>
              <a:ext uri="{FF2B5EF4-FFF2-40B4-BE49-F238E27FC236}">
                <a16:creationId xmlns:a16="http://schemas.microsoft.com/office/drawing/2014/main" id="{1A8AC8A2-7472-43AD-8C1A-C6309D1D89C5}"/>
              </a:ext>
            </a:extLst>
          </p:cNvPr>
          <p:cNvCxnSpPr>
            <a:cxnSpLocks/>
            <a:stCxn id="55" idx="4"/>
            <a:endCxn id="4" idx="0"/>
          </p:cNvCxnSpPr>
          <p:nvPr/>
        </p:nvCxnSpPr>
        <p:spPr>
          <a:xfrm rot="5400000">
            <a:off x="5261849" y="2531782"/>
            <a:ext cx="604488" cy="839224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5C91EC25-C7D9-470B-A454-1C6E028A2C7C}"/>
              </a:ext>
            </a:extLst>
          </p:cNvPr>
          <p:cNvCxnSpPr>
            <a:cxnSpLocks/>
            <a:stCxn id="61" idx="4"/>
            <a:endCxn id="55" idx="0"/>
          </p:cNvCxnSpPr>
          <p:nvPr/>
        </p:nvCxnSpPr>
        <p:spPr>
          <a:xfrm rot="5400000">
            <a:off x="5662553" y="2063302"/>
            <a:ext cx="642306" cy="1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Curved 71">
            <a:extLst>
              <a:ext uri="{FF2B5EF4-FFF2-40B4-BE49-F238E27FC236}">
                <a16:creationId xmlns:a16="http://schemas.microsoft.com/office/drawing/2014/main" id="{1FC86E22-E84D-45EE-B239-C40EEE1FDC34}"/>
              </a:ext>
            </a:extLst>
          </p:cNvPr>
          <p:cNvCxnSpPr>
            <a:cxnSpLocks/>
            <a:stCxn id="55" idx="4"/>
            <a:endCxn id="48" idx="1"/>
          </p:cNvCxnSpPr>
          <p:nvPr/>
        </p:nvCxnSpPr>
        <p:spPr>
          <a:xfrm rot="16200000" flipH="1">
            <a:off x="6043430" y="2589424"/>
            <a:ext cx="680448" cy="799899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28CDDED9-1112-4758-B100-B004A4BA15F1}"/>
              </a:ext>
            </a:extLst>
          </p:cNvPr>
          <p:cNvSpPr/>
          <p:nvPr/>
        </p:nvSpPr>
        <p:spPr>
          <a:xfrm>
            <a:off x="5835315" y="517954"/>
            <a:ext cx="296779" cy="26469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95DC7B1-2DEE-4DA0-91A1-F340EC488B4B}"/>
              </a:ext>
            </a:extLst>
          </p:cNvPr>
          <p:cNvSpPr txBox="1"/>
          <p:nvPr/>
        </p:nvSpPr>
        <p:spPr>
          <a:xfrm>
            <a:off x="5490807" y="46545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1</a:t>
            </a:r>
            <a:endParaRPr lang="en-US" sz="1400" dirty="0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40E5639-9F14-47C1-8730-3FF91AA83BA1}"/>
              </a:ext>
            </a:extLst>
          </p:cNvPr>
          <p:cNvCxnSpPr>
            <a:stCxn id="73" idx="3"/>
            <a:endCxn id="73" idx="3"/>
          </p:cNvCxnSpPr>
          <p:nvPr/>
        </p:nvCxnSpPr>
        <p:spPr>
          <a:xfrm>
            <a:off x="5878777" y="743885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Curved 75">
            <a:extLst>
              <a:ext uri="{FF2B5EF4-FFF2-40B4-BE49-F238E27FC236}">
                <a16:creationId xmlns:a16="http://schemas.microsoft.com/office/drawing/2014/main" id="{8997F2C5-08B2-43F4-9F53-68A67D60C2C0}"/>
              </a:ext>
            </a:extLst>
          </p:cNvPr>
          <p:cNvCxnSpPr>
            <a:cxnSpLocks/>
            <a:stCxn id="73" idx="4"/>
            <a:endCxn id="61" idx="0"/>
          </p:cNvCxnSpPr>
          <p:nvPr/>
        </p:nvCxnSpPr>
        <p:spPr>
          <a:xfrm rot="16200000" flipH="1">
            <a:off x="5636303" y="1130050"/>
            <a:ext cx="694805" cy="1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4D4A52B3-6B4F-47A2-9111-70687D3B1D02}"/>
              </a:ext>
            </a:extLst>
          </p:cNvPr>
          <p:cNvSpPr/>
          <p:nvPr/>
        </p:nvSpPr>
        <p:spPr>
          <a:xfrm>
            <a:off x="3065878" y="6175173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998F04B-E582-438E-A813-15E839E619E4}"/>
              </a:ext>
            </a:extLst>
          </p:cNvPr>
          <p:cNvSpPr txBox="1"/>
          <p:nvPr/>
        </p:nvSpPr>
        <p:spPr>
          <a:xfrm>
            <a:off x="2808799" y="6255202"/>
            <a:ext cx="367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93</a:t>
            </a:r>
            <a:endParaRPr lang="en-US" sz="1400" dirty="0">
              <a:solidFill>
                <a:schemeClr val="accent6"/>
              </a:solidFill>
            </a:endParaRPr>
          </a:p>
        </p:txBody>
      </p:sp>
      <p:cxnSp>
        <p:nvCxnSpPr>
          <p:cNvPr id="86" name="Connector: Curved 85">
            <a:extLst>
              <a:ext uri="{FF2B5EF4-FFF2-40B4-BE49-F238E27FC236}">
                <a16:creationId xmlns:a16="http://schemas.microsoft.com/office/drawing/2014/main" id="{3E827069-C009-4461-B273-3242ABCAAAC4}"/>
              </a:ext>
            </a:extLst>
          </p:cNvPr>
          <p:cNvCxnSpPr>
            <a:cxnSpLocks/>
            <a:stCxn id="82" idx="4"/>
            <a:endCxn id="83" idx="0"/>
          </p:cNvCxnSpPr>
          <p:nvPr/>
        </p:nvCxnSpPr>
        <p:spPr>
          <a:xfrm rot="5400000">
            <a:off x="3083162" y="5453709"/>
            <a:ext cx="852571" cy="590357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E3C11EFC-AA80-430B-AADE-5FF8F0A5B4E8}"/>
              </a:ext>
            </a:extLst>
          </p:cNvPr>
          <p:cNvSpPr/>
          <p:nvPr/>
        </p:nvSpPr>
        <p:spPr>
          <a:xfrm>
            <a:off x="3656236" y="5057906"/>
            <a:ext cx="296777" cy="26469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E25C2FBB-7FFD-4BEC-AE51-966861AE31CF}"/>
              </a:ext>
            </a:extLst>
          </p:cNvPr>
          <p:cNvSpPr/>
          <p:nvPr/>
        </p:nvSpPr>
        <p:spPr>
          <a:xfrm>
            <a:off x="1677784" y="6145520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777875D-2D62-4A96-A422-AF88D46E687D}"/>
              </a:ext>
            </a:extLst>
          </p:cNvPr>
          <p:cNvSpPr txBox="1"/>
          <p:nvPr/>
        </p:nvSpPr>
        <p:spPr>
          <a:xfrm>
            <a:off x="1420705" y="6225549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91</a:t>
            </a:r>
            <a:endParaRPr lang="en-US" sz="1400" dirty="0">
              <a:solidFill>
                <a:schemeClr val="accent6"/>
              </a:solidFill>
            </a:endParaRPr>
          </a:p>
        </p:txBody>
      </p:sp>
      <p:cxnSp>
        <p:nvCxnSpPr>
          <p:cNvPr id="95" name="Connector: Curved 94">
            <a:extLst>
              <a:ext uri="{FF2B5EF4-FFF2-40B4-BE49-F238E27FC236}">
                <a16:creationId xmlns:a16="http://schemas.microsoft.com/office/drawing/2014/main" id="{0485199B-5388-4C18-BE15-5837C21A9672}"/>
              </a:ext>
            </a:extLst>
          </p:cNvPr>
          <p:cNvCxnSpPr>
            <a:cxnSpLocks/>
            <a:stCxn id="8" idx="4"/>
            <a:endCxn id="93" idx="0"/>
          </p:cNvCxnSpPr>
          <p:nvPr/>
        </p:nvCxnSpPr>
        <p:spPr>
          <a:xfrm rot="5400000">
            <a:off x="1536885" y="5582239"/>
            <a:ext cx="852571" cy="273991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Curved 95">
            <a:extLst>
              <a:ext uri="{FF2B5EF4-FFF2-40B4-BE49-F238E27FC236}">
                <a16:creationId xmlns:a16="http://schemas.microsoft.com/office/drawing/2014/main" id="{678B0DFC-ED1D-4E17-8337-80680DCC92A0}"/>
              </a:ext>
            </a:extLst>
          </p:cNvPr>
          <p:cNvCxnSpPr>
            <a:cxnSpLocks/>
            <a:stCxn id="7" idx="4"/>
            <a:endCxn id="82" idx="0"/>
          </p:cNvCxnSpPr>
          <p:nvPr/>
        </p:nvCxnSpPr>
        <p:spPr>
          <a:xfrm rot="5400000">
            <a:off x="3744925" y="4387242"/>
            <a:ext cx="730364" cy="610964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FAEF952E-31EE-4713-8BA2-8B3147FDDE08}"/>
              </a:ext>
            </a:extLst>
          </p:cNvPr>
          <p:cNvSpPr/>
          <p:nvPr/>
        </p:nvSpPr>
        <p:spPr>
          <a:xfrm>
            <a:off x="5248493" y="4053610"/>
            <a:ext cx="296779" cy="26469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13D64E8-7650-404F-A066-F9C24C6D07A7}"/>
              </a:ext>
            </a:extLst>
          </p:cNvPr>
          <p:cNvCxnSpPr>
            <a:cxnSpLocks/>
            <a:stCxn id="7" idx="6"/>
            <a:endCxn id="97" idx="2"/>
          </p:cNvCxnSpPr>
          <p:nvPr/>
        </p:nvCxnSpPr>
        <p:spPr>
          <a:xfrm flipV="1">
            <a:off x="4563978" y="4185958"/>
            <a:ext cx="684515" cy="92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FE4D5AB0-3487-4DB0-A839-B57C72ABD857}"/>
              </a:ext>
            </a:extLst>
          </p:cNvPr>
          <p:cNvSpPr txBox="1"/>
          <p:nvPr/>
        </p:nvSpPr>
        <p:spPr>
          <a:xfrm>
            <a:off x="4971352" y="390895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60</a:t>
            </a:r>
            <a:endParaRPr lang="en-US" sz="1400" dirty="0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C66429B1-60E0-494C-8244-C5E20FBC4404}"/>
              </a:ext>
            </a:extLst>
          </p:cNvPr>
          <p:cNvSpPr/>
          <p:nvPr/>
        </p:nvSpPr>
        <p:spPr>
          <a:xfrm>
            <a:off x="2240486" y="6153355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92AE217-89C9-43E4-9930-440ECE1B863C}"/>
              </a:ext>
            </a:extLst>
          </p:cNvPr>
          <p:cNvSpPr txBox="1"/>
          <p:nvPr/>
        </p:nvSpPr>
        <p:spPr>
          <a:xfrm>
            <a:off x="1983407" y="623338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92</a:t>
            </a:r>
            <a:endParaRPr lang="en-US" sz="1400" dirty="0">
              <a:solidFill>
                <a:schemeClr val="accent6"/>
              </a:solidFill>
            </a:endParaRPr>
          </a:p>
        </p:txBody>
      </p:sp>
      <p:cxnSp>
        <p:nvCxnSpPr>
          <p:cNvPr id="101" name="Connector: Curved 100">
            <a:extLst>
              <a:ext uri="{FF2B5EF4-FFF2-40B4-BE49-F238E27FC236}">
                <a16:creationId xmlns:a16="http://schemas.microsoft.com/office/drawing/2014/main" id="{ADCBA29F-4B7E-4AF0-9299-B542C61CF19C}"/>
              </a:ext>
            </a:extLst>
          </p:cNvPr>
          <p:cNvCxnSpPr>
            <a:cxnSpLocks/>
            <a:stCxn id="8" idx="4"/>
            <a:endCxn id="99" idx="0"/>
          </p:cNvCxnSpPr>
          <p:nvPr/>
        </p:nvCxnSpPr>
        <p:spPr>
          <a:xfrm rot="16200000" flipH="1">
            <a:off x="1814317" y="5578796"/>
            <a:ext cx="860406" cy="288711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7001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C78E4B9-F30D-4D23-855B-47172C9CDD5B}"/>
              </a:ext>
            </a:extLst>
          </p:cNvPr>
          <p:cNvSpPr/>
          <p:nvPr/>
        </p:nvSpPr>
        <p:spPr>
          <a:xfrm>
            <a:off x="4996091" y="3253638"/>
            <a:ext cx="296779" cy="26469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3E5FC9-0B05-47F9-BF19-91C1497B2952}"/>
              </a:ext>
            </a:extLst>
          </p:cNvPr>
          <p:cNvSpPr txBox="1"/>
          <p:nvPr/>
        </p:nvSpPr>
        <p:spPr>
          <a:xfrm>
            <a:off x="4651583" y="3201139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25</a:t>
            </a:r>
            <a:endParaRPr lang="en-US" sz="14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4967FCF-C5C7-4FA7-8FAA-A5F0D403CB04}"/>
              </a:ext>
            </a:extLst>
          </p:cNvPr>
          <p:cNvSpPr/>
          <p:nvPr/>
        </p:nvSpPr>
        <p:spPr>
          <a:xfrm>
            <a:off x="4267199" y="4062847"/>
            <a:ext cx="296779" cy="26469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15FFC34-D07A-46C8-AAB8-2FBAB1897A6A}"/>
              </a:ext>
            </a:extLst>
          </p:cNvPr>
          <p:cNvSpPr/>
          <p:nvPr/>
        </p:nvSpPr>
        <p:spPr>
          <a:xfrm>
            <a:off x="1685759" y="5003156"/>
            <a:ext cx="296777" cy="26469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D0D4105-A3B3-46A7-8C1A-3532389AE968}"/>
              </a:ext>
            </a:extLst>
          </p:cNvPr>
          <p:cNvCxnSpPr>
            <a:stCxn id="4" idx="3"/>
            <a:endCxn id="4" idx="3"/>
          </p:cNvCxnSpPr>
          <p:nvPr/>
        </p:nvCxnSpPr>
        <p:spPr>
          <a:xfrm>
            <a:off x="5039553" y="3479569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9BCEEA75-856F-4E92-B518-26C082D5CEFD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rot="5400000">
            <a:off x="4507778" y="3426144"/>
            <a:ext cx="544514" cy="728892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1F50C5F3-6D43-4D22-9542-8B29482A57FE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 rot="5400000">
            <a:off x="2787062" y="3374629"/>
            <a:ext cx="675614" cy="2581441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9ABD027-0789-4A13-8B52-C05FAA899C81}"/>
              </a:ext>
            </a:extLst>
          </p:cNvPr>
          <p:cNvSpPr txBox="1"/>
          <p:nvPr/>
        </p:nvSpPr>
        <p:spPr>
          <a:xfrm>
            <a:off x="3922689" y="401052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55</a:t>
            </a:r>
            <a:endParaRPr 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54224D2-C4BB-4349-B06A-B71C986FF4DA}"/>
              </a:ext>
            </a:extLst>
          </p:cNvPr>
          <p:cNvSpPr txBox="1"/>
          <p:nvPr/>
        </p:nvSpPr>
        <p:spPr>
          <a:xfrm>
            <a:off x="1329217" y="4950837"/>
            <a:ext cx="367406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42</a:t>
            </a:r>
            <a:endParaRPr lang="en-US" sz="1400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2F5751B-46C9-48BF-806E-56E88070C803}"/>
              </a:ext>
            </a:extLst>
          </p:cNvPr>
          <p:cNvSpPr/>
          <p:nvPr/>
        </p:nvSpPr>
        <p:spPr>
          <a:xfrm>
            <a:off x="1059505" y="6154823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A3DF2052-A962-4CCA-83CD-B053461B404E}"/>
              </a:ext>
            </a:extLst>
          </p:cNvPr>
          <p:cNvCxnSpPr>
            <a:cxnSpLocks/>
            <a:stCxn id="8" idx="4"/>
            <a:endCxn id="28" idx="0"/>
          </p:cNvCxnSpPr>
          <p:nvPr/>
        </p:nvCxnSpPr>
        <p:spPr>
          <a:xfrm rot="5400000">
            <a:off x="1077537" y="5398211"/>
            <a:ext cx="886971" cy="626253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19FCE74-A8C9-47A6-8230-333CAA046653}"/>
              </a:ext>
            </a:extLst>
          </p:cNvPr>
          <p:cNvSpPr txBox="1"/>
          <p:nvPr/>
        </p:nvSpPr>
        <p:spPr>
          <a:xfrm>
            <a:off x="802426" y="6234852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-1</a:t>
            </a:r>
            <a:endParaRPr lang="en-US" sz="1400" dirty="0">
              <a:solidFill>
                <a:schemeClr val="accent6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BA3ACD8-DD9C-44F4-BB42-116300680F03}"/>
              </a:ext>
            </a:extLst>
          </p:cNvPr>
          <p:cNvSpPr/>
          <p:nvPr/>
        </p:nvSpPr>
        <p:spPr>
          <a:xfrm>
            <a:off x="7638510" y="4063667"/>
            <a:ext cx="296779" cy="26469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C77BBC9-E756-4001-B672-90A6DC9B9CAF}"/>
              </a:ext>
            </a:extLst>
          </p:cNvPr>
          <p:cNvSpPr txBox="1"/>
          <p:nvPr/>
        </p:nvSpPr>
        <p:spPr>
          <a:xfrm>
            <a:off x="7294000" y="401134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57</a:t>
            </a:r>
            <a:endParaRPr lang="en-US" sz="1400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7EB96908-2F41-4F81-AE78-457639884EBD}"/>
              </a:ext>
            </a:extLst>
          </p:cNvPr>
          <p:cNvSpPr/>
          <p:nvPr/>
        </p:nvSpPr>
        <p:spPr>
          <a:xfrm>
            <a:off x="6831990" y="5064260"/>
            <a:ext cx="296777" cy="26469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55A6916-58EA-4196-9E5C-8ED1BE2CCED1}"/>
              </a:ext>
            </a:extLst>
          </p:cNvPr>
          <p:cNvSpPr txBox="1"/>
          <p:nvPr/>
        </p:nvSpPr>
        <p:spPr>
          <a:xfrm>
            <a:off x="6475448" y="5011941"/>
            <a:ext cx="367406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57</a:t>
            </a:r>
            <a:endParaRPr lang="en-US" sz="1400" dirty="0"/>
          </a:p>
        </p:txBody>
      </p:sp>
      <p:cxnSp>
        <p:nvCxnSpPr>
          <p:cNvPr id="52" name="Connector: Curved 51">
            <a:extLst>
              <a:ext uri="{FF2B5EF4-FFF2-40B4-BE49-F238E27FC236}">
                <a16:creationId xmlns:a16="http://schemas.microsoft.com/office/drawing/2014/main" id="{10A3D169-C395-4D2C-A91A-736D116EF2F6}"/>
              </a:ext>
            </a:extLst>
          </p:cNvPr>
          <p:cNvCxnSpPr>
            <a:cxnSpLocks/>
            <a:stCxn id="36" idx="4"/>
            <a:endCxn id="50" idx="0"/>
          </p:cNvCxnSpPr>
          <p:nvPr/>
        </p:nvCxnSpPr>
        <p:spPr>
          <a:xfrm rot="5400000">
            <a:off x="7015691" y="4293051"/>
            <a:ext cx="735898" cy="806521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7D5E7379-081E-4560-AE12-7FC28C9FC9BB}"/>
              </a:ext>
            </a:extLst>
          </p:cNvPr>
          <p:cNvSpPr/>
          <p:nvPr/>
        </p:nvSpPr>
        <p:spPr>
          <a:xfrm>
            <a:off x="8005916" y="5064260"/>
            <a:ext cx="296777" cy="26469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990CFFF-ABF7-4697-BF1D-D43F4AD34775}"/>
              </a:ext>
            </a:extLst>
          </p:cNvPr>
          <p:cNvSpPr txBox="1"/>
          <p:nvPr/>
        </p:nvSpPr>
        <p:spPr>
          <a:xfrm>
            <a:off x="7649374" y="5011941"/>
            <a:ext cx="367406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58</a:t>
            </a:r>
            <a:endParaRPr lang="en-US" sz="1400" dirty="0"/>
          </a:p>
        </p:txBody>
      </p:sp>
      <p:cxnSp>
        <p:nvCxnSpPr>
          <p:cNvPr id="58" name="Connector: Curved 57">
            <a:extLst>
              <a:ext uri="{FF2B5EF4-FFF2-40B4-BE49-F238E27FC236}">
                <a16:creationId xmlns:a16="http://schemas.microsoft.com/office/drawing/2014/main" id="{C3CF4F21-DFBA-4D67-B032-F12006524F2B}"/>
              </a:ext>
            </a:extLst>
          </p:cNvPr>
          <p:cNvCxnSpPr>
            <a:cxnSpLocks/>
            <a:stCxn id="36" idx="4"/>
            <a:endCxn id="56" idx="0"/>
          </p:cNvCxnSpPr>
          <p:nvPr/>
        </p:nvCxnSpPr>
        <p:spPr>
          <a:xfrm rot="16200000" flipH="1">
            <a:off x="7602653" y="4512608"/>
            <a:ext cx="735898" cy="367405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5E74CBFD-CC2C-4CE2-9789-6FFDA5E04BDE}"/>
              </a:ext>
            </a:extLst>
          </p:cNvPr>
          <p:cNvSpPr/>
          <p:nvPr/>
        </p:nvSpPr>
        <p:spPr>
          <a:xfrm>
            <a:off x="4349708" y="6169467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8BDC027-0DD1-4304-A58D-740B301A4AE0}"/>
              </a:ext>
            </a:extLst>
          </p:cNvPr>
          <p:cNvSpPr txBox="1"/>
          <p:nvPr/>
        </p:nvSpPr>
        <p:spPr>
          <a:xfrm>
            <a:off x="4092629" y="624949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95</a:t>
            </a:r>
            <a:endParaRPr lang="en-US" sz="1400" dirty="0">
              <a:solidFill>
                <a:schemeClr val="accent6"/>
              </a:solidFill>
            </a:endParaRPr>
          </a:p>
        </p:txBody>
      </p:sp>
      <p:cxnSp>
        <p:nvCxnSpPr>
          <p:cNvPr id="64" name="Connector: Curved 63">
            <a:extLst>
              <a:ext uri="{FF2B5EF4-FFF2-40B4-BE49-F238E27FC236}">
                <a16:creationId xmlns:a16="http://schemas.microsoft.com/office/drawing/2014/main" id="{5A265B7B-D369-4BF5-8737-B40A634C4569}"/>
              </a:ext>
            </a:extLst>
          </p:cNvPr>
          <p:cNvCxnSpPr>
            <a:cxnSpLocks/>
            <a:stCxn id="102" idx="4"/>
            <a:endCxn id="62" idx="0"/>
          </p:cNvCxnSpPr>
          <p:nvPr/>
        </p:nvCxnSpPr>
        <p:spPr>
          <a:xfrm rot="5400000">
            <a:off x="4257770" y="5533278"/>
            <a:ext cx="876518" cy="395861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C99C7A55-DAF6-42B4-AEE5-1E4BBF07433D}"/>
              </a:ext>
            </a:extLst>
          </p:cNvPr>
          <p:cNvSpPr/>
          <p:nvPr/>
        </p:nvSpPr>
        <p:spPr>
          <a:xfrm>
            <a:off x="4958327" y="6169467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79AF366-1A85-423C-AB21-86F3BDF6D7E6}"/>
              </a:ext>
            </a:extLst>
          </p:cNvPr>
          <p:cNvSpPr txBox="1"/>
          <p:nvPr/>
        </p:nvSpPr>
        <p:spPr>
          <a:xfrm>
            <a:off x="4701248" y="624949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96</a:t>
            </a:r>
            <a:endParaRPr lang="en-US" sz="1400" dirty="0">
              <a:solidFill>
                <a:schemeClr val="accent6"/>
              </a:solidFill>
            </a:endParaRPr>
          </a:p>
        </p:txBody>
      </p:sp>
      <p:cxnSp>
        <p:nvCxnSpPr>
          <p:cNvPr id="69" name="Connector: Curved 68">
            <a:extLst>
              <a:ext uri="{FF2B5EF4-FFF2-40B4-BE49-F238E27FC236}">
                <a16:creationId xmlns:a16="http://schemas.microsoft.com/office/drawing/2014/main" id="{83428085-5866-49C1-88B5-117A4124750C}"/>
              </a:ext>
            </a:extLst>
          </p:cNvPr>
          <p:cNvCxnSpPr>
            <a:cxnSpLocks/>
            <a:stCxn id="102" idx="4"/>
            <a:endCxn id="67" idx="0"/>
          </p:cNvCxnSpPr>
          <p:nvPr/>
        </p:nvCxnSpPr>
        <p:spPr>
          <a:xfrm rot="16200000" flipH="1">
            <a:off x="4562079" y="5624829"/>
            <a:ext cx="876518" cy="212758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FAB77297-60AF-4A45-974F-7DB19FDE48AA}"/>
              </a:ext>
            </a:extLst>
          </p:cNvPr>
          <p:cNvSpPr/>
          <p:nvPr/>
        </p:nvSpPr>
        <p:spPr>
          <a:xfrm>
            <a:off x="6380947" y="6197839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8C10086-6ECE-4089-9F94-6F1DAA413522}"/>
              </a:ext>
            </a:extLst>
          </p:cNvPr>
          <p:cNvSpPr txBox="1"/>
          <p:nvPr/>
        </p:nvSpPr>
        <p:spPr>
          <a:xfrm>
            <a:off x="6063531" y="623485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97</a:t>
            </a:r>
            <a:endParaRPr lang="en-US" sz="1400" dirty="0">
              <a:solidFill>
                <a:schemeClr val="accent6"/>
              </a:solidFill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D3ED8635-B186-4185-AEDC-5ABE9E724D9B}"/>
              </a:ext>
            </a:extLst>
          </p:cNvPr>
          <p:cNvSpPr/>
          <p:nvPr/>
        </p:nvSpPr>
        <p:spPr>
          <a:xfrm>
            <a:off x="6997221" y="6197839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50EB8C6-6205-440B-822C-5528830EC425}"/>
              </a:ext>
            </a:extLst>
          </p:cNvPr>
          <p:cNvSpPr txBox="1"/>
          <p:nvPr/>
        </p:nvSpPr>
        <p:spPr>
          <a:xfrm>
            <a:off x="6740142" y="627786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98</a:t>
            </a:r>
            <a:endParaRPr lang="en-US" sz="1400" dirty="0">
              <a:solidFill>
                <a:schemeClr val="accent6"/>
              </a:solidFill>
            </a:endParaRPr>
          </a:p>
        </p:txBody>
      </p:sp>
      <p:cxnSp>
        <p:nvCxnSpPr>
          <p:cNvPr id="81" name="Connector: Curved 80">
            <a:extLst>
              <a:ext uri="{FF2B5EF4-FFF2-40B4-BE49-F238E27FC236}">
                <a16:creationId xmlns:a16="http://schemas.microsoft.com/office/drawing/2014/main" id="{02DE632E-C5BA-4F44-8AF4-13B8680E055F}"/>
              </a:ext>
            </a:extLst>
          </p:cNvPr>
          <p:cNvCxnSpPr>
            <a:cxnSpLocks/>
            <a:stCxn id="50" idx="4"/>
            <a:endCxn id="77" idx="0"/>
          </p:cNvCxnSpPr>
          <p:nvPr/>
        </p:nvCxnSpPr>
        <p:spPr>
          <a:xfrm rot="5400000">
            <a:off x="6320417" y="5537876"/>
            <a:ext cx="868883" cy="451042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Curved 83">
            <a:extLst>
              <a:ext uri="{FF2B5EF4-FFF2-40B4-BE49-F238E27FC236}">
                <a16:creationId xmlns:a16="http://schemas.microsoft.com/office/drawing/2014/main" id="{39DF9FE8-98C4-43A6-AFB2-2E8E7A1BC4FB}"/>
              </a:ext>
            </a:extLst>
          </p:cNvPr>
          <p:cNvCxnSpPr>
            <a:cxnSpLocks/>
            <a:stCxn id="50" idx="4"/>
            <a:endCxn id="79" idx="0"/>
          </p:cNvCxnSpPr>
          <p:nvPr/>
        </p:nvCxnSpPr>
        <p:spPr>
          <a:xfrm rot="16200000" flipH="1">
            <a:off x="6628554" y="5680781"/>
            <a:ext cx="868883" cy="165232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>
            <a:extLst>
              <a:ext uri="{FF2B5EF4-FFF2-40B4-BE49-F238E27FC236}">
                <a16:creationId xmlns:a16="http://schemas.microsoft.com/office/drawing/2014/main" id="{F3097E10-9305-456B-9D8A-DD4C661D32BD}"/>
              </a:ext>
            </a:extLst>
          </p:cNvPr>
          <p:cNvSpPr/>
          <p:nvPr/>
        </p:nvSpPr>
        <p:spPr>
          <a:xfrm>
            <a:off x="7796998" y="6181864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42329BC-4F30-4F9B-A023-8F25CC2DCF43}"/>
              </a:ext>
            </a:extLst>
          </p:cNvPr>
          <p:cNvSpPr txBox="1"/>
          <p:nvPr/>
        </p:nvSpPr>
        <p:spPr>
          <a:xfrm>
            <a:off x="7539919" y="626189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99</a:t>
            </a:r>
            <a:endParaRPr lang="en-US" sz="1400" dirty="0">
              <a:solidFill>
                <a:schemeClr val="accent6"/>
              </a:solidFill>
            </a:endParaRP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D55771D2-6850-4381-AF35-58791624AE7F}"/>
              </a:ext>
            </a:extLst>
          </p:cNvPr>
          <p:cNvSpPr/>
          <p:nvPr/>
        </p:nvSpPr>
        <p:spPr>
          <a:xfrm>
            <a:off x="8413272" y="6181864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3632227-2177-4777-BAD2-6710137BAF52}"/>
              </a:ext>
            </a:extLst>
          </p:cNvPr>
          <p:cNvSpPr txBox="1"/>
          <p:nvPr/>
        </p:nvSpPr>
        <p:spPr>
          <a:xfrm>
            <a:off x="8156193" y="6261893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100</a:t>
            </a:r>
            <a:endParaRPr lang="en-US" sz="1400" dirty="0">
              <a:solidFill>
                <a:schemeClr val="accent6"/>
              </a:solidFill>
            </a:endParaRPr>
          </a:p>
        </p:txBody>
      </p:sp>
      <p:cxnSp>
        <p:nvCxnSpPr>
          <p:cNvPr id="91" name="Connector: Curved 90">
            <a:extLst>
              <a:ext uri="{FF2B5EF4-FFF2-40B4-BE49-F238E27FC236}">
                <a16:creationId xmlns:a16="http://schemas.microsoft.com/office/drawing/2014/main" id="{8961C518-1D53-48F7-8A12-2B6AD1039046}"/>
              </a:ext>
            </a:extLst>
          </p:cNvPr>
          <p:cNvCxnSpPr>
            <a:cxnSpLocks/>
            <a:stCxn id="56" idx="4"/>
            <a:endCxn id="87" idx="0"/>
          </p:cNvCxnSpPr>
          <p:nvPr/>
        </p:nvCxnSpPr>
        <p:spPr>
          <a:xfrm rot="5400000">
            <a:off x="7623393" y="5650952"/>
            <a:ext cx="852908" cy="208917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Curved 91">
            <a:extLst>
              <a:ext uri="{FF2B5EF4-FFF2-40B4-BE49-F238E27FC236}">
                <a16:creationId xmlns:a16="http://schemas.microsoft.com/office/drawing/2014/main" id="{59AD0B76-5E7D-43E0-9064-74E9A110C3E3}"/>
              </a:ext>
            </a:extLst>
          </p:cNvPr>
          <p:cNvCxnSpPr>
            <a:cxnSpLocks/>
            <a:stCxn id="56" idx="4"/>
            <a:endCxn id="89" idx="0"/>
          </p:cNvCxnSpPr>
          <p:nvPr/>
        </p:nvCxnSpPr>
        <p:spPr>
          <a:xfrm rot="16200000" flipH="1">
            <a:off x="7931529" y="5551731"/>
            <a:ext cx="852908" cy="407357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 101">
            <a:extLst>
              <a:ext uri="{FF2B5EF4-FFF2-40B4-BE49-F238E27FC236}">
                <a16:creationId xmlns:a16="http://schemas.microsoft.com/office/drawing/2014/main" id="{4EED3AE3-3BE2-42E0-B666-E1A005CC2717}"/>
              </a:ext>
            </a:extLst>
          </p:cNvPr>
          <p:cNvSpPr/>
          <p:nvPr/>
        </p:nvSpPr>
        <p:spPr>
          <a:xfrm>
            <a:off x="4745570" y="5028253"/>
            <a:ext cx="296777" cy="26469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64B4FC8-52FA-4694-9AAA-45DB3AB410E5}"/>
              </a:ext>
            </a:extLst>
          </p:cNvPr>
          <p:cNvSpPr txBox="1"/>
          <p:nvPr/>
        </p:nvSpPr>
        <p:spPr>
          <a:xfrm>
            <a:off x="4389028" y="4975934"/>
            <a:ext cx="367406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61</a:t>
            </a:r>
            <a:endParaRPr lang="en-US" sz="1400" dirty="0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DD2CB46D-6B88-4A1C-A16E-E83D6E0B8F8B}"/>
              </a:ext>
            </a:extLst>
          </p:cNvPr>
          <p:cNvSpPr/>
          <p:nvPr/>
        </p:nvSpPr>
        <p:spPr>
          <a:xfrm>
            <a:off x="3679950" y="6159198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A03E55B4-3ACF-423C-BE2C-662E28BBCD0E}"/>
              </a:ext>
            </a:extLst>
          </p:cNvPr>
          <p:cNvSpPr txBox="1"/>
          <p:nvPr/>
        </p:nvSpPr>
        <p:spPr>
          <a:xfrm>
            <a:off x="3422871" y="6239227"/>
            <a:ext cx="367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94</a:t>
            </a:r>
            <a:endParaRPr lang="en-US" sz="1400" dirty="0">
              <a:solidFill>
                <a:schemeClr val="accent6"/>
              </a:solidFill>
            </a:endParaRPr>
          </a:p>
        </p:txBody>
      </p:sp>
      <p:cxnSp>
        <p:nvCxnSpPr>
          <p:cNvPr id="117" name="Connector: Curved 116">
            <a:extLst>
              <a:ext uri="{FF2B5EF4-FFF2-40B4-BE49-F238E27FC236}">
                <a16:creationId xmlns:a16="http://schemas.microsoft.com/office/drawing/2014/main" id="{B632A06F-B73E-446B-8397-1CF1D1A6114D}"/>
              </a:ext>
            </a:extLst>
          </p:cNvPr>
          <p:cNvCxnSpPr>
            <a:cxnSpLocks/>
            <a:stCxn id="82" idx="4"/>
            <a:endCxn id="115" idx="0"/>
          </p:cNvCxnSpPr>
          <p:nvPr/>
        </p:nvCxnSpPr>
        <p:spPr>
          <a:xfrm rot="16200000" flipH="1">
            <a:off x="3398184" y="5729042"/>
            <a:ext cx="836596" cy="23715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Curved 48">
            <a:extLst>
              <a:ext uri="{FF2B5EF4-FFF2-40B4-BE49-F238E27FC236}">
                <a16:creationId xmlns:a16="http://schemas.microsoft.com/office/drawing/2014/main" id="{8923282E-E75A-40FE-BB11-D04F629EFB80}"/>
              </a:ext>
            </a:extLst>
          </p:cNvPr>
          <p:cNvCxnSpPr>
            <a:cxnSpLocks/>
            <a:stCxn id="97" idx="4"/>
            <a:endCxn id="102" idx="0"/>
          </p:cNvCxnSpPr>
          <p:nvPr/>
        </p:nvCxnSpPr>
        <p:spPr>
          <a:xfrm rot="5400000">
            <a:off x="4790447" y="4421817"/>
            <a:ext cx="709948" cy="502924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FD5E418B-C032-4708-BABC-4E5D0ABA9FF3}"/>
              </a:ext>
            </a:extLst>
          </p:cNvPr>
          <p:cNvCxnSpPr>
            <a:cxnSpLocks/>
            <a:stCxn id="48" idx="4"/>
            <a:endCxn id="36" idx="0"/>
          </p:cNvCxnSpPr>
          <p:nvPr/>
        </p:nvCxnSpPr>
        <p:spPr>
          <a:xfrm rot="16200000" flipH="1">
            <a:off x="7083647" y="3360414"/>
            <a:ext cx="508138" cy="898368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224E741E-9BA2-4521-B6D4-2201309DA306}"/>
              </a:ext>
            </a:extLst>
          </p:cNvPr>
          <p:cNvSpPr/>
          <p:nvPr/>
        </p:nvSpPr>
        <p:spPr>
          <a:xfrm>
            <a:off x="6740142" y="3290834"/>
            <a:ext cx="296779" cy="26469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08625D5-F7B6-4F94-ADFA-192BDE8FB948}"/>
              </a:ext>
            </a:extLst>
          </p:cNvPr>
          <p:cNvSpPr txBox="1"/>
          <p:nvPr/>
        </p:nvSpPr>
        <p:spPr>
          <a:xfrm>
            <a:off x="6395634" y="3238335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26</a:t>
            </a:r>
            <a:endParaRPr lang="en-US" sz="1400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2B69A36-677A-4075-AAEC-85CEFCF8C382}"/>
              </a:ext>
            </a:extLst>
          </p:cNvPr>
          <p:cNvCxnSpPr>
            <a:stCxn id="48" idx="3"/>
            <a:endCxn id="48" idx="3"/>
          </p:cNvCxnSpPr>
          <p:nvPr/>
        </p:nvCxnSpPr>
        <p:spPr>
          <a:xfrm>
            <a:off x="6783604" y="3516765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D19B4487-EE76-454A-829A-CB1FEA8F089B}"/>
              </a:ext>
            </a:extLst>
          </p:cNvPr>
          <p:cNvSpPr/>
          <p:nvPr/>
        </p:nvSpPr>
        <p:spPr>
          <a:xfrm>
            <a:off x="5835315" y="2384455"/>
            <a:ext cx="296779" cy="26469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8FB814D-389E-493F-A0AB-9D1D85727B52}"/>
              </a:ext>
            </a:extLst>
          </p:cNvPr>
          <p:cNvSpPr txBox="1"/>
          <p:nvPr/>
        </p:nvSpPr>
        <p:spPr>
          <a:xfrm>
            <a:off x="5490807" y="233195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3</a:t>
            </a:r>
            <a:endParaRPr lang="en-US" sz="1400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B108447-373B-4634-B444-DAAEBB47F19E}"/>
              </a:ext>
            </a:extLst>
          </p:cNvPr>
          <p:cNvCxnSpPr>
            <a:stCxn id="55" idx="3"/>
            <a:endCxn id="55" idx="3"/>
          </p:cNvCxnSpPr>
          <p:nvPr/>
        </p:nvCxnSpPr>
        <p:spPr>
          <a:xfrm>
            <a:off x="5878777" y="2610386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DC360ED6-0B81-4610-A30A-CE01BB8E6A52}"/>
              </a:ext>
            </a:extLst>
          </p:cNvPr>
          <p:cNvSpPr/>
          <p:nvPr/>
        </p:nvSpPr>
        <p:spPr>
          <a:xfrm>
            <a:off x="5835316" y="1477454"/>
            <a:ext cx="296779" cy="26469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1BCB09F-41EC-4F5F-B085-C7999E4CA970}"/>
              </a:ext>
            </a:extLst>
          </p:cNvPr>
          <p:cNvSpPr txBox="1"/>
          <p:nvPr/>
        </p:nvSpPr>
        <p:spPr>
          <a:xfrm>
            <a:off x="5490808" y="142495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2</a:t>
            </a:r>
            <a:endParaRPr lang="en-US" sz="1400" dirty="0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FAD1FC9-0448-4909-B99F-22043694F015}"/>
              </a:ext>
            </a:extLst>
          </p:cNvPr>
          <p:cNvCxnSpPr>
            <a:stCxn id="61" idx="3"/>
            <a:endCxn id="61" idx="3"/>
          </p:cNvCxnSpPr>
          <p:nvPr/>
        </p:nvCxnSpPr>
        <p:spPr>
          <a:xfrm>
            <a:off x="5878778" y="1703385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Curved 69">
            <a:extLst>
              <a:ext uri="{FF2B5EF4-FFF2-40B4-BE49-F238E27FC236}">
                <a16:creationId xmlns:a16="http://schemas.microsoft.com/office/drawing/2014/main" id="{1A8AC8A2-7472-43AD-8C1A-C6309D1D89C5}"/>
              </a:ext>
            </a:extLst>
          </p:cNvPr>
          <p:cNvCxnSpPr>
            <a:cxnSpLocks/>
            <a:stCxn id="55" idx="4"/>
            <a:endCxn id="4" idx="0"/>
          </p:cNvCxnSpPr>
          <p:nvPr/>
        </p:nvCxnSpPr>
        <p:spPr>
          <a:xfrm rot="5400000">
            <a:off x="5261849" y="2531782"/>
            <a:ext cx="604488" cy="839224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5C91EC25-C7D9-470B-A454-1C6E028A2C7C}"/>
              </a:ext>
            </a:extLst>
          </p:cNvPr>
          <p:cNvCxnSpPr>
            <a:cxnSpLocks/>
            <a:stCxn id="61" idx="4"/>
            <a:endCxn id="55" idx="0"/>
          </p:cNvCxnSpPr>
          <p:nvPr/>
        </p:nvCxnSpPr>
        <p:spPr>
          <a:xfrm rot="5400000">
            <a:off x="5662553" y="2063302"/>
            <a:ext cx="642306" cy="1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Curved 71">
            <a:extLst>
              <a:ext uri="{FF2B5EF4-FFF2-40B4-BE49-F238E27FC236}">
                <a16:creationId xmlns:a16="http://schemas.microsoft.com/office/drawing/2014/main" id="{1FC86E22-E84D-45EE-B239-C40EEE1FDC34}"/>
              </a:ext>
            </a:extLst>
          </p:cNvPr>
          <p:cNvCxnSpPr>
            <a:cxnSpLocks/>
            <a:stCxn id="55" idx="4"/>
            <a:endCxn id="48" idx="1"/>
          </p:cNvCxnSpPr>
          <p:nvPr/>
        </p:nvCxnSpPr>
        <p:spPr>
          <a:xfrm rot="16200000" flipH="1">
            <a:off x="6043430" y="2589424"/>
            <a:ext cx="680448" cy="799899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28CDDED9-1112-4758-B100-B004A4BA15F1}"/>
              </a:ext>
            </a:extLst>
          </p:cNvPr>
          <p:cNvSpPr/>
          <p:nvPr/>
        </p:nvSpPr>
        <p:spPr>
          <a:xfrm>
            <a:off x="5835315" y="517954"/>
            <a:ext cx="296779" cy="26469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95DC7B1-2DEE-4DA0-91A1-F340EC488B4B}"/>
              </a:ext>
            </a:extLst>
          </p:cNvPr>
          <p:cNvSpPr txBox="1"/>
          <p:nvPr/>
        </p:nvSpPr>
        <p:spPr>
          <a:xfrm>
            <a:off x="5490807" y="46545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1</a:t>
            </a:r>
            <a:endParaRPr lang="en-US" sz="1400" dirty="0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40E5639-9F14-47C1-8730-3FF91AA83BA1}"/>
              </a:ext>
            </a:extLst>
          </p:cNvPr>
          <p:cNvCxnSpPr>
            <a:stCxn id="73" idx="3"/>
            <a:endCxn id="73" idx="3"/>
          </p:cNvCxnSpPr>
          <p:nvPr/>
        </p:nvCxnSpPr>
        <p:spPr>
          <a:xfrm>
            <a:off x="5878777" y="743885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Curved 75">
            <a:extLst>
              <a:ext uri="{FF2B5EF4-FFF2-40B4-BE49-F238E27FC236}">
                <a16:creationId xmlns:a16="http://schemas.microsoft.com/office/drawing/2014/main" id="{8997F2C5-08B2-43F4-9F53-68A67D60C2C0}"/>
              </a:ext>
            </a:extLst>
          </p:cNvPr>
          <p:cNvCxnSpPr>
            <a:cxnSpLocks/>
            <a:stCxn id="73" idx="4"/>
            <a:endCxn id="61" idx="0"/>
          </p:cNvCxnSpPr>
          <p:nvPr/>
        </p:nvCxnSpPr>
        <p:spPr>
          <a:xfrm rot="16200000" flipH="1">
            <a:off x="5636303" y="1130050"/>
            <a:ext cx="694805" cy="1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4D4A52B3-6B4F-47A2-9111-70687D3B1D02}"/>
              </a:ext>
            </a:extLst>
          </p:cNvPr>
          <p:cNvSpPr/>
          <p:nvPr/>
        </p:nvSpPr>
        <p:spPr>
          <a:xfrm>
            <a:off x="3065878" y="6175173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998F04B-E582-438E-A813-15E839E619E4}"/>
              </a:ext>
            </a:extLst>
          </p:cNvPr>
          <p:cNvSpPr txBox="1"/>
          <p:nvPr/>
        </p:nvSpPr>
        <p:spPr>
          <a:xfrm>
            <a:off x="2808799" y="6255202"/>
            <a:ext cx="367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93</a:t>
            </a:r>
            <a:endParaRPr lang="en-US" sz="1400" dirty="0">
              <a:solidFill>
                <a:schemeClr val="accent6"/>
              </a:solidFill>
            </a:endParaRPr>
          </a:p>
        </p:txBody>
      </p:sp>
      <p:cxnSp>
        <p:nvCxnSpPr>
          <p:cNvPr id="86" name="Connector: Curved 85">
            <a:extLst>
              <a:ext uri="{FF2B5EF4-FFF2-40B4-BE49-F238E27FC236}">
                <a16:creationId xmlns:a16="http://schemas.microsoft.com/office/drawing/2014/main" id="{3E827069-C009-4461-B273-3242ABCAAAC4}"/>
              </a:ext>
            </a:extLst>
          </p:cNvPr>
          <p:cNvCxnSpPr>
            <a:cxnSpLocks/>
            <a:stCxn id="82" idx="4"/>
            <a:endCxn id="83" idx="0"/>
          </p:cNvCxnSpPr>
          <p:nvPr/>
        </p:nvCxnSpPr>
        <p:spPr>
          <a:xfrm rot="5400000">
            <a:off x="3083162" y="5453709"/>
            <a:ext cx="852571" cy="590357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E3C11EFC-AA80-430B-AADE-5FF8F0A5B4E8}"/>
              </a:ext>
            </a:extLst>
          </p:cNvPr>
          <p:cNvSpPr/>
          <p:nvPr/>
        </p:nvSpPr>
        <p:spPr>
          <a:xfrm>
            <a:off x="3656236" y="5057906"/>
            <a:ext cx="296777" cy="26469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E25C2FBB-7FFD-4BEC-AE51-966861AE31CF}"/>
              </a:ext>
            </a:extLst>
          </p:cNvPr>
          <p:cNvSpPr/>
          <p:nvPr/>
        </p:nvSpPr>
        <p:spPr>
          <a:xfrm>
            <a:off x="1677784" y="6145520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777875D-2D62-4A96-A422-AF88D46E687D}"/>
              </a:ext>
            </a:extLst>
          </p:cNvPr>
          <p:cNvSpPr txBox="1"/>
          <p:nvPr/>
        </p:nvSpPr>
        <p:spPr>
          <a:xfrm>
            <a:off x="1420705" y="6225549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91</a:t>
            </a:r>
            <a:endParaRPr lang="en-US" sz="1400" dirty="0">
              <a:solidFill>
                <a:schemeClr val="accent6"/>
              </a:solidFill>
            </a:endParaRPr>
          </a:p>
        </p:txBody>
      </p:sp>
      <p:cxnSp>
        <p:nvCxnSpPr>
          <p:cNvPr id="95" name="Connector: Curved 94">
            <a:extLst>
              <a:ext uri="{FF2B5EF4-FFF2-40B4-BE49-F238E27FC236}">
                <a16:creationId xmlns:a16="http://schemas.microsoft.com/office/drawing/2014/main" id="{0485199B-5388-4C18-BE15-5837C21A9672}"/>
              </a:ext>
            </a:extLst>
          </p:cNvPr>
          <p:cNvCxnSpPr>
            <a:cxnSpLocks/>
            <a:stCxn id="8" idx="4"/>
            <a:endCxn id="93" idx="0"/>
          </p:cNvCxnSpPr>
          <p:nvPr/>
        </p:nvCxnSpPr>
        <p:spPr>
          <a:xfrm rot="5400000">
            <a:off x="1391327" y="5702699"/>
            <a:ext cx="877668" cy="7974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Curved 95">
            <a:extLst>
              <a:ext uri="{FF2B5EF4-FFF2-40B4-BE49-F238E27FC236}">
                <a16:creationId xmlns:a16="http://schemas.microsoft.com/office/drawing/2014/main" id="{678B0DFC-ED1D-4E17-8337-80680DCC92A0}"/>
              </a:ext>
            </a:extLst>
          </p:cNvPr>
          <p:cNvCxnSpPr>
            <a:cxnSpLocks/>
            <a:stCxn id="7" idx="4"/>
            <a:endCxn id="82" idx="0"/>
          </p:cNvCxnSpPr>
          <p:nvPr/>
        </p:nvCxnSpPr>
        <p:spPr>
          <a:xfrm rot="5400000">
            <a:off x="3744925" y="4387242"/>
            <a:ext cx="730364" cy="610964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FAEF952E-31EE-4713-8BA2-8B3147FDDE08}"/>
              </a:ext>
            </a:extLst>
          </p:cNvPr>
          <p:cNvSpPr/>
          <p:nvPr/>
        </p:nvSpPr>
        <p:spPr>
          <a:xfrm>
            <a:off x="5248493" y="4053610"/>
            <a:ext cx="296779" cy="26469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13D64E8-7650-404F-A066-F9C24C6D07A7}"/>
              </a:ext>
            </a:extLst>
          </p:cNvPr>
          <p:cNvCxnSpPr>
            <a:cxnSpLocks/>
            <a:stCxn id="7" idx="6"/>
            <a:endCxn id="97" idx="2"/>
          </p:cNvCxnSpPr>
          <p:nvPr/>
        </p:nvCxnSpPr>
        <p:spPr>
          <a:xfrm flipV="1">
            <a:off x="4563978" y="4185958"/>
            <a:ext cx="684515" cy="92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FE4D5AB0-3487-4DB0-A839-B57C72ABD857}"/>
              </a:ext>
            </a:extLst>
          </p:cNvPr>
          <p:cNvSpPr txBox="1"/>
          <p:nvPr/>
        </p:nvSpPr>
        <p:spPr>
          <a:xfrm>
            <a:off x="4971352" y="390895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60</a:t>
            </a:r>
            <a:endParaRPr lang="en-US" sz="1400" dirty="0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C66429B1-60E0-494C-8244-C5E20FBC4404}"/>
              </a:ext>
            </a:extLst>
          </p:cNvPr>
          <p:cNvSpPr/>
          <p:nvPr/>
        </p:nvSpPr>
        <p:spPr>
          <a:xfrm>
            <a:off x="2240486" y="6153355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92AE217-89C9-43E4-9930-440ECE1B863C}"/>
              </a:ext>
            </a:extLst>
          </p:cNvPr>
          <p:cNvSpPr txBox="1"/>
          <p:nvPr/>
        </p:nvSpPr>
        <p:spPr>
          <a:xfrm>
            <a:off x="1983407" y="623338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92</a:t>
            </a:r>
            <a:endParaRPr lang="en-US" sz="1400" dirty="0">
              <a:solidFill>
                <a:schemeClr val="accent6"/>
              </a:solidFill>
            </a:endParaRPr>
          </a:p>
        </p:txBody>
      </p:sp>
      <p:cxnSp>
        <p:nvCxnSpPr>
          <p:cNvPr id="101" name="Connector: Curved 100">
            <a:extLst>
              <a:ext uri="{FF2B5EF4-FFF2-40B4-BE49-F238E27FC236}">
                <a16:creationId xmlns:a16="http://schemas.microsoft.com/office/drawing/2014/main" id="{ADCBA29F-4B7E-4AF0-9299-B542C61CF19C}"/>
              </a:ext>
            </a:extLst>
          </p:cNvPr>
          <p:cNvCxnSpPr>
            <a:cxnSpLocks/>
            <a:stCxn id="104" idx="4"/>
            <a:endCxn id="99" idx="0"/>
          </p:cNvCxnSpPr>
          <p:nvPr/>
        </p:nvCxnSpPr>
        <p:spPr>
          <a:xfrm rot="5400000">
            <a:off x="2127125" y="5554700"/>
            <a:ext cx="860406" cy="336904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>
            <a:extLst>
              <a:ext uri="{FF2B5EF4-FFF2-40B4-BE49-F238E27FC236}">
                <a16:creationId xmlns:a16="http://schemas.microsoft.com/office/drawing/2014/main" id="{82AC668A-0DCF-4479-A3C2-2C7404B45C91}"/>
              </a:ext>
            </a:extLst>
          </p:cNvPr>
          <p:cNvSpPr/>
          <p:nvPr/>
        </p:nvSpPr>
        <p:spPr>
          <a:xfrm>
            <a:off x="2577391" y="5028253"/>
            <a:ext cx="296777" cy="26469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85675F28-A3A8-44D7-B319-05D10E7CCA7E}"/>
              </a:ext>
            </a:extLst>
          </p:cNvPr>
          <p:cNvCxnSpPr>
            <a:cxnSpLocks/>
            <a:stCxn id="8" idx="6"/>
            <a:endCxn id="104" idx="2"/>
          </p:cNvCxnSpPr>
          <p:nvPr/>
        </p:nvCxnSpPr>
        <p:spPr>
          <a:xfrm>
            <a:off x="1982536" y="5135504"/>
            <a:ext cx="594855" cy="2509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9032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C78E4B9-F30D-4D23-855B-47172C9CDD5B}"/>
              </a:ext>
            </a:extLst>
          </p:cNvPr>
          <p:cNvSpPr/>
          <p:nvPr/>
        </p:nvSpPr>
        <p:spPr>
          <a:xfrm>
            <a:off x="4996091" y="3253638"/>
            <a:ext cx="296779" cy="26469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3E5FC9-0B05-47F9-BF19-91C1497B2952}"/>
              </a:ext>
            </a:extLst>
          </p:cNvPr>
          <p:cNvSpPr txBox="1"/>
          <p:nvPr/>
        </p:nvSpPr>
        <p:spPr>
          <a:xfrm>
            <a:off x="4651583" y="3201139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25</a:t>
            </a:r>
            <a:endParaRPr lang="en-US" sz="14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4967FCF-C5C7-4FA7-8FAA-A5F0D403CB04}"/>
              </a:ext>
            </a:extLst>
          </p:cNvPr>
          <p:cNvSpPr/>
          <p:nvPr/>
        </p:nvSpPr>
        <p:spPr>
          <a:xfrm>
            <a:off x="4267199" y="4062847"/>
            <a:ext cx="296779" cy="26469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15FFC34-D07A-46C8-AAB8-2FBAB1897A6A}"/>
              </a:ext>
            </a:extLst>
          </p:cNvPr>
          <p:cNvSpPr/>
          <p:nvPr/>
        </p:nvSpPr>
        <p:spPr>
          <a:xfrm>
            <a:off x="1685759" y="5003156"/>
            <a:ext cx="296777" cy="26469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D0D4105-A3B3-46A7-8C1A-3532389AE968}"/>
              </a:ext>
            </a:extLst>
          </p:cNvPr>
          <p:cNvCxnSpPr>
            <a:stCxn id="4" idx="3"/>
            <a:endCxn id="4" idx="3"/>
          </p:cNvCxnSpPr>
          <p:nvPr/>
        </p:nvCxnSpPr>
        <p:spPr>
          <a:xfrm>
            <a:off x="5039553" y="3479569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9BCEEA75-856F-4E92-B518-26C082D5CEFD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rot="5400000">
            <a:off x="4507778" y="3426144"/>
            <a:ext cx="544514" cy="728892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1F50C5F3-6D43-4D22-9542-8B29482A57FE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 rot="5400000">
            <a:off x="2787062" y="3374629"/>
            <a:ext cx="675614" cy="2581441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9ABD027-0789-4A13-8B52-C05FAA899C81}"/>
              </a:ext>
            </a:extLst>
          </p:cNvPr>
          <p:cNvSpPr txBox="1"/>
          <p:nvPr/>
        </p:nvSpPr>
        <p:spPr>
          <a:xfrm>
            <a:off x="3922689" y="401052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55</a:t>
            </a:r>
            <a:endParaRPr 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54224D2-C4BB-4349-B06A-B71C986FF4DA}"/>
              </a:ext>
            </a:extLst>
          </p:cNvPr>
          <p:cNvSpPr txBox="1"/>
          <p:nvPr/>
        </p:nvSpPr>
        <p:spPr>
          <a:xfrm>
            <a:off x="1329217" y="4950837"/>
            <a:ext cx="367406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42</a:t>
            </a:r>
            <a:endParaRPr lang="en-US" sz="1400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2F5751B-46C9-48BF-806E-56E88070C803}"/>
              </a:ext>
            </a:extLst>
          </p:cNvPr>
          <p:cNvSpPr/>
          <p:nvPr/>
        </p:nvSpPr>
        <p:spPr>
          <a:xfrm>
            <a:off x="1059505" y="6154823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A3DF2052-A962-4CCA-83CD-B053461B404E}"/>
              </a:ext>
            </a:extLst>
          </p:cNvPr>
          <p:cNvCxnSpPr>
            <a:cxnSpLocks/>
            <a:stCxn id="8" idx="4"/>
            <a:endCxn id="28" idx="0"/>
          </p:cNvCxnSpPr>
          <p:nvPr/>
        </p:nvCxnSpPr>
        <p:spPr>
          <a:xfrm rot="5400000">
            <a:off x="1077537" y="5398211"/>
            <a:ext cx="886971" cy="626253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19FCE74-A8C9-47A6-8230-333CAA046653}"/>
              </a:ext>
            </a:extLst>
          </p:cNvPr>
          <p:cNvSpPr txBox="1"/>
          <p:nvPr/>
        </p:nvSpPr>
        <p:spPr>
          <a:xfrm>
            <a:off x="802426" y="6234852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-1</a:t>
            </a:r>
            <a:endParaRPr lang="en-US" sz="1400" dirty="0">
              <a:solidFill>
                <a:schemeClr val="accent6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BA3ACD8-DD9C-44F4-BB42-116300680F03}"/>
              </a:ext>
            </a:extLst>
          </p:cNvPr>
          <p:cNvSpPr/>
          <p:nvPr/>
        </p:nvSpPr>
        <p:spPr>
          <a:xfrm>
            <a:off x="7638510" y="4063667"/>
            <a:ext cx="296779" cy="26469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C77BBC9-E756-4001-B672-90A6DC9B9CAF}"/>
              </a:ext>
            </a:extLst>
          </p:cNvPr>
          <p:cNvSpPr txBox="1"/>
          <p:nvPr/>
        </p:nvSpPr>
        <p:spPr>
          <a:xfrm>
            <a:off x="7294000" y="401134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57</a:t>
            </a:r>
            <a:endParaRPr lang="en-US" sz="1400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7EB96908-2F41-4F81-AE78-457639884EBD}"/>
              </a:ext>
            </a:extLst>
          </p:cNvPr>
          <p:cNvSpPr/>
          <p:nvPr/>
        </p:nvSpPr>
        <p:spPr>
          <a:xfrm>
            <a:off x="6831990" y="5064260"/>
            <a:ext cx="296777" cy="26469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55A6916-58EA-4196-9E5C-8ED1BE2CCED1}"/>
              </a:ext>
            </a:extLst>
          </p:cNvPr>
          <p:cNvSpPr txBox="1"/>
          <p:nvPr/>
        </p:nvSpPr>
        <p:spPr>
          <a:xfrm>
            <a:off x="6475448" y="5011941"/>
            <a:ext cx="367406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57</a:t>
            </a:r>
            <a:endParaRPr lang="en-US" sz="1400" dirty="0"/>
          </a:p>
        </p:txBody>
      </p:sp>
      <p:cxnSp>
        <p:nvCxnSpPr>
          <p:cNvPr id="52" name="Connector: Curved 51">
            <a:extLst>
              <a:ext uri="{FF2B5EF4-FFF2-40B4-BE49-F238E27FC236}">
                <a16:creationId xmlns:a16="http://schemas.microsoft.com/office/drawing/2014/main" id="{10A3D169-C395-4D2C-A91A-736D116EF2F6}"/>
              </a:ext>
            </a:extLst>
          </p:cNvPr>
          <p:cNvCxnSpPr>
            <a:cxnSpLocks/>
            <a:stCxn id="36" idx="4"/>
            <a:endCxn id="50" idx="0"/>
          </p:cNvCxnSpPr>
          <p:nvPr/>
        </p:nvCxnSpPr>
        <p:spPr>
          <a:xfrm rot="5400000">
            <a:off x="7015691" y="4293051"/>
            <a:ext cx="735898" cy="806521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7D5E7379-081E-4560-AE12-7FC28C9FC9BB}"/>
              </a:ext>
            </a:extLst>
          </p:cNvPr>
          <p:cNvSpPr/>
          <p:nvPr/>
        </p:nvSpPr>
        <p:spPr>
          <a:xfrm>
            <a:off x="8005916" y="5064260"/>
            <a:ext cx="296777" cy="26469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990CFFF-ABF7-4697-BF1D-D43F4AD34775}"/>
              </a:ext>
            </a:extLst>
          </p:cNvPr>
          <p:cNvSpPr txBox="1"/>
          <p:nvPr/>
        </p:nvSpPr>
        <p:spPr>
          <a:xfrm>
            <a:off x="7649374" y="5011941"/>
            <a:ext cx="367406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58</a:t>
            </a:r>
            <a:endParaRPr lang="en-US" sz="1400" dirty="0"/>
          </a:p>
        </p:txBody>
      </p:sp>
      <p:cxnSp>
        <p:nvCxnSpPr>
          <p:cNvPr id="58" name="Connector: Curved 57">
            <a:extLst>
              <a:ext uri="{FF2B5EF4-FFF2-40B4-BE49-F238E27FC236}">
                <a16:creationId xmlns:a16="http://schemas.microsoft.com/office/drawing/2014/main" id="{C3CF4F21-DFBA-4D67-B032-F12006524F2B}"/>
              </a:ext>
            </a:extLst>
          </p:cNvPr>
          <p:cNvCxnSpPr>
            <a:cxnSpLocks/>
            <a:stCxn id="36" idx="4"/>
            <a:endCxn id="56" idx="0"/>
          </p:cNvCxnSpPr>
          <p:nvPr/>
        </p:nvCxnSpPr>
        <p:spPr>
          <a:xfrm rot="16200000" flipH="1">
            <a:off x="7602653" y="4512608"/>
            <a:ext cx="735898" cy="367405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5E74CBFD-CC2C-4CE2-9789-6FFDA5E04BDE}"/>
              </a:ext>
            </a:extLst>
          </p:cNvPr>
          <p:cNvSpPr/>
          <p:nvPr/>
        </p:nvSpPr>
        <p:spPr>
          <a:xfrm>
            <a:off x="5175318" y="6207698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8BDC027-0DD1-4304-A58D-740B301A4AE0}"/>
              </a:ext>
            </a:extLst>
          </p:cNvPr>
          <p:cNvSpPr txBox="1"/>
          <p:nvPr/>
        </p:nvSpPr>
        <p:spPr>
          <a:xfrm>
            <a:off x="4918239" y="6287727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95</a:t>
            </a:r>
            <a:endParaRPr lang="en-US" sz="1400" dirty="0">
              <a:solidFill>
                <a:schemeClr val="accent6"/>
              </a:solidFill>
            </a:endParaRPr>
          </a:p>
        </p:txBody>
      </p:sp>
      <p:cxnSp>
        <p:nvCxnSpPr>
          <p:cNvPr id="64" name="Connector: Curved 63">
            <a:extLst>
              <a:ext uri="{FF2B5EF4-FFF2-40B4-BE49-F238E27FC236}">
                <a16:creationId xmlns:a16="http://schemas.microsoft.com/office/drawing/2014/main" id="{5A265B7B-D369-4BF5-8737-B40A634C4569}"/>
              </a:ext>
            </a:extLst>
          </p:cNvPr>
          <p:cNvCxnSpPr>
            <a:cxnSpLocks/>
            <a:stCxn id="102" idx="4"/>
            <a:endCxn id="62" idx="0"/>
          </p:cNvCxnSpPr>
          <p:nvPr/>
        </p:nvCxnSpPr>
        <p:spPr>
          <a:xfrm rot="5400000">
            <a:off x="5083380" y="5571509"/>
            <a:ext cx="876518" cy="395861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C99C7A55-DAF6-42B4-AEE5-1E4BBF07433D}"/>
              </a:ext>
            </a:extLst>
          </p:cNvPr>
          <p:cNvSpPr/>
          <p:nvPr/>
        </p:nvSpPr>
        <p:spPr>
          <a:xfrm>
            <a:off x="5783937" y="6207698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79AF366-1A85-423C-AB21-86F3BDF6D7E6}"/>
              </a:ext>
            </a:extLst>
          </p:cNvPr>
          <p:cNvSpPr txBox="1"/>
          <p:nvPr/>
        </p:nvSpPr>
        <p:spPr>
          <a:xfrm>
            <a:off x="5526858" y="6287727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96</a:t>
            </a:r>
            <a:endParaRPr lang="en-US" sz="1400" dirty="0">
              <a:solidFill>
                <a:schemeClr val="accent6"/>
              </a:solidFill>
            </a:endParaRPr>
          </a:p>
        </p:txBody>
      </p:sp>
      <p:cxnSp>
        <p:nvCxnSpPr>
          <p:cNvPr id="69" name="Connector: Curved 68">
            <a:extLst>
              <a:ext uri="{FF2B5EF4-FFF2-40B4-BE49-F238E27FC236}">
                <a16:creationId xmlns:a16="http://schemas.microsoft.com/office/drawing/2014/main" id="{83428085-5866-49C1-88B5-117A4124750C}"/>
              </a:ext>
            </a:extLst>
          </p:cNvPr>
          <p:cNvCxnSpPr>
            <a:cxnSpLocks/>
            <a:stCxn id="102" idx="4"/>
            <a:endCxn id="67" idx="0"/>
          </p:cNvCxnSpPr>
          <p:nvPr/>
        </p:nvCxnSpPr>
        <p:spPr>
          <a:xfrm rot="16200000" flipH="1">
            <a:off x="5387689" y="5663060"/>
            <a:ext cx="876518" cy="212758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FAB77297-60AF-4A45-974F-7DB19FDE48AA}"/>
              </a:ext>
            </a:extLst>
          </p:cNvPr>
          <p:cNvSpPr/>
          <p:nvPr/>
        </p:nvSpPr>
        <p:spPr>
          <a:xfrm>
            <a:off x="6380947" y="6197839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8C10086-6ECE-4089-9F94-6F1DAA413522}"/>
              </a:ext>
            </a:extLst>
          </p:cNvPr>
          <p:cNvSpPr txBox="1"/>
          <p:nvPr/>
        </p:nvSpPr>
        <p:spPr>
          <a:xfrm>
            <a:off x="6063531" y="623485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97</a:t>
            </a:r>
            <a:endParaRPr lang="en-US" sz="1400" dirty="0">
              <a:solidFill>
                <a:schemeClr val="accent6"/>
              </a:solidFill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D3ED8635-B186-4185-AEDC-5ABE9E724D9B}"/>
              </a:ext>
            </a:extLst>
          </p:cNvPr>
          <p:cNvSpPr/>
          <p:nvPr/>
        </p:nvSpPr>
        <p:spPr>
          <a:xfrm>
            <a:off x="6997221" y="6197839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50EB8C6-6205-440B-822C-5528830EC425}"/>
              </a:ext>
            </a:extLst>
          </p:cNvPr>
          <p:cNvSpPr txBox="1"/>
          <p:nvPr/>
        </p:nvSpPr>
        <p:spPr>
          <a:xfrm>
            <a:off x="6740142" y="627786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98</a:t>
            </a:r>
            <a:endParaRPr lang="en-US" sz="1400" dirty="0">
              <a:solidFill>
                <a:schemeClr val="accent6"/>
              </a:solidFill>
            </a:endParaRPr>
          </a:p>
        </p:txBody>
      </p:sp>
      <p:cxnSp>
        <p:nvCxnSpPr>
          <p:cNvPr id="81" name="Connector: Curved 80">
            <a:extLst>
              <a:ext uri="{FF2B5EF4-FFF2-40B4-BE49-F238E27FC236}">
                <a16:creationId xmlns:a16="http://schemas.microsoft.com/office/drawing/2014/main" id="{02DE632E-C5BA-4F44-8AF4-13B8680E055F}"/>
              </a:ext>
            </a:extLst>
          </p:cNvPr>
          <p:cNvCxnSpPr>
            <a:cxnSpLocks/>
            <a:stCxn id="50" idx="4"/>
            <a:endCxn id="77" idx="0"/>
          </p:cNvCxnSpPr>
          <p:nvPr/>
        </p:nvCxnSpPr>
        <p:spPr>
          <a:xfrm rot="5400000">
            <a:off x="6320417" y="5537876"/>
            <a:ext cx="868883" cy="451042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Curved 83">
            <a:extLst>
              <a:ext uri="{FF2B5EF4-FFF2-40B4-BE49-F238E27FC236}">
                <a16:creationId xmlns:a16="http://schemas.microsoft.com/office/drawing/2014/main" id="{39DF9FE8-98C4-43A6-AFB2-2E8E7A1BC4FB}"/>
              </a:ext>
            </a:extLst>
          </p:cNvPr>
          <p:cNvCxnSpPr>
            <a:cxnSpLocks/>
            <a:stCxn id="50" idx="4"/>
            <a:endCxn id="79" idx="0"/>
          </p:cNvCxnSpPr>
          <p:nvPr/>
        </p:nvCxnSpPr>
        <p:spPr>
          <a:xfrm rot="16200000" flipH="1">
            <a:off x="6628554" y="5680781"/>
            <a:ext cx="868883" cy="165232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>
            <a:extLst>
              <a:ext uri="{FF2B5EF4-FFF2-40B4-BE49-F238E27FC236}">
                <a16:creationId xmlns:a16="http://schemas.microsoft.com/office/drawing/2014/main" id="{F3097E10-9305-456B-9D8A-DD4C661D32BD}"/>
              </a:ext>
            </a:extLst>
          </p:cNvPr>
          <p:cNvSpPr/>
          <p:nvPr/>
        </p:nvSpPr>
        <p:spPr>
          <a:xfrm>
            <a:off x="7796998" y="6181864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42329BC-4F30-4F9B-A023-8F25CC2DCF43}"/>
              </a:ext>
            </a:extLst>
          </p:cNvPr>
          <p:cNvSpPr txBox="1"/>
          <p:nvPr/>
        </p:nvSpPr>
        <p:spPr>
          <a:xfrm>
            <a:off x="7539919" y="626189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99</a:t>
            </a:r>
            <a:endParaRPr lang="en-US" sz="1400" dirty="0">
              <a:solidFill>
                <a:schemeClr val="accent6"/>
              </a:solidFill>
            </a:endParaRP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D55771D2-6850-4381-AF35-58791624AE7F}"/>
              </a:ext>
            </a:extLst>
          </p:cNvPr>
          <p:cNvSpPr/>
          <p:nvPr/>
        </p:nvSpPr>
        <p:spPr>
          <a:xfrm>
            <a:off x="8413272" y="6181864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3632227-2177-4777-BAD2-6710137BAF52}"/>
              </a:ext>
            </a:extLst>
          </p:cNvPr>
          <p:cNvSpPr txBox="1"/>
          <p:nvPr/>
        </p:nvSpPr>
        <p:spPr>
          <a:xfrm>
            <a:off x="8156193" y="6261893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100</a:t>
            </a:r>
            <a:endParaRPr lang="en-US" sz="1400" dirty="0">
              <a:solidFill>
                <a:schemeClr val="accent6"/>
              </a:solidFill>
            </a:endParaRPr>
          </a:p>
        </p:txBody>
      </p:sp>
      <p:cxnSp>
        <p:nvCxnSpPr>
          <p:cNvPr id="91" name="Connector: Curved 90">
            <a:extLst>
              <a:ext uri="{FF2B5EF4-FFF2-40B4-BE49-F238E27FC236}">
                <a16:creationId xmlns:a16="http://schemas.microsoft.com/office/drawing/2014/main" id="{8961C518-1D53-48F7-8A12-2B6AD1039046}"/>
              </a:ext>
            </a:extLst>
          </p:cNvPr>
          <p:cNvCxnSpPr>
            <a:cxnSpLocks/>
            <a:stCxn id="56" idx="4"/>
            <a:endCxn id="87" idx="0"/>
          </p:cNvCxnSpPr>
          <p:nvPr/>
        </p:nvCxnSpPr>
        <p:spPr>
          <a:xfrm rot="5400000">
            <a:off x="7623393" y="5650952"/>
            <a:ext cx="852908" cy="208917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Curved 91">
            <a:extLst>
              <a:ext uri="{FF2B5EF4-FFF2-40B4-BE49-F238E27FC236}">
                <a16:creationId xmlns:a16="http://schemas.microsoft.com/office/drawing/2014/main" id="{59AD0B76-5E7D-43E0-9064-74E9A110C3E3}"/>
              </a:ext>
            </a:extLst>
          </p:cNvPr>
          <p:cNvCxnSpPr>
            <a:cxnSpLocks/>
            <a:stCxn id="56" idx="4"/>
            <a:endCxn id="89" idx="0"/>
          </p:cNvCxnSpPr>
          <p:nvPr/>
        </p:nvCxnSpPr>
        <p:spPr>
          <a:xfrm rot="16200000" flipH="1">
            <a:off x="7931529" y="5551731"/>
            <a:ext cx="852908" cy="407357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 101">
            <a:extLst>
              <a:ext uri="{FF2B5EF4-FFF2-40B4-BE49-F238E27FC236}">
                <a16:creationId xmlns:a16="http://schemas.microsoft.com/office/drawing/2014/main" id="{4EED3AE3-3BE2-42E0-B666-E1A005CC2717}"/>
              </a:ext>
            </a:extLst>
          </p:cNvPr>
          <p:cNvSpPr/>
          <p:nvPr/>
        </p:nvSpPr>
        <p:spPr>
          <a:xfrm>
            <a:off x="5571180" y="5066484"/>
            <a:ext cx="296777" cy="26469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64B4FC8-52FA-4694-9AAA-45DB3AB410E5}"/>
              </a:ext>
            </a:extLst>
          </p:cNvPr>
          <p:cNvSpPr txBox="1"/>
          <p:nvPr/>
        </p:nvSpPr>
        <p:spPr>
          <a:xfrm>
            <a:off x="5214638" y="5014165"/>
            <a:ext cx="367406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61</a:t>
            </a:r>
            <a:endParaRPr lang="en-US" sz="1400" dirty="0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DD2CB46D-6B88-4A1C-A16E-E83D6E0B8F8B}"/>
              </a:ext>
            </a:extLst>
          </p:cNvPr>
          <p:cNvSpPr/>
          <p:nvPr/>
        </p:nvSpPr>
        <p:spPr>
          <a:xfrm>
            <a:off x="4505560" y="6197429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A03E55B4-3ACF-423C-BE2C-662E28BBCD0E}"/>
              </a:ext>
            </a:extLst>
          </p:cNvPr>
          <p:cNvSpPr txBox="1"/>
          <p:nvPr/>
        </p:nvSpPr>
        <p:spPr>
          <a:xfrm>
            <a:off x="4248481" y="6277458"/>
            <a:ext cx="367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94</a:t>
            </a:r>
            <a:endParaRPr lang="en-US" sz="1400" dirty="0">
              <a:solidFill>
                <a:schemeClr val="accent6"/>
              </a:solidFill>
            </a:endParaRPr>
          </a:p>
        </p:txBody>
      </p:sp>
      <p:cxnSp>
        <p:nvCxnSpPr>
          <p:cNvPr id="117" name="Connector: Curved 116">
            <a:extLst>
              <a:ext uri="{FF2B5EF4-FFF2-40B4-BE49-F238E27FC236}">
                <a16:creationId xmlns:a16="http://schemas.microsoft.com/office/drawing/2014/main" id="{B632A06F-B73E-446B-8397-1CF1D1A6114D}"/>
              </a:ext>
            </a:extLst>
          </p:cNvPr>
          <p:cNvCxnSpPr>
            <a:cxnSpLocks/>
            <a:stCxn id="82" idx="4"/>
            <a:endCxn id="115" idx="0"/>
          </p:cNvCxnSpPr>
          <p:nvPr/>
        </p:nvCxnSpPr>
        <p:spPr>
          <a:xfrm rot="16200000" flipH="1">
            <a:off x="4223794" y="5767273"/>
            <a:ext cx="836596" cy="23715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Curved 48">
            <a:extLst>
              <a:ext uri="{FF2B5EF4-FFF2-40B4-BE49-F238E27FC236}">
                <a16:creationId xmlns:a16="http://schemas.microsoft.com/office/drawing/2014/main" id="{8923282E-E75A-40FE-BB11-D04F629EFB80}"/>
              </a:ext>
            </a:extLst>
          </p:cNvPr>
          <p:cNvCxnSpPr>
            <a:cxnSpLocks/>
            <a:stCxn id="97" idx="4"/>
            <a:endCxn id="102" idx="0"/>
          </p:cNvCxnSpPr>
          <p:nvPr/>
        </p:nvCxnSpPr>
        <p:spPr>
          <a:xfrm rot="16200000" flipH="1">
            <a:off x="5184137" y="4531051"/>
            <a:ext cx="748179" cy="322686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FD5E418B-C032-4708-BABC-4E5D0ABA9FF3}"/>
              </a:ext>
            </a:extLst>
          </p:cNvPr>
          <p:cNvCxnSpPr>
            <a:cxnSpLocks/>
            <a:stCxn id="48" idx="4"/>
            <a:endCxn id="36" idx="0"/>
          </p:cNvCxnSpPr>
          <p:nvPr/>
        </p:nvCxnSpPr>
        <p:spPr>
          <a:xfrm rot="16200000" flipH="1">
            <a:off x="7083647" y="3360414"/>
            <a:ext cx="508138" cy="898368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224E741E-9BA2-4521-B6D4-2201309DA306}"/>
              </a:ext>
            </a:extLst>
          </p:cNvPr>
          <p:cNvSpPr/>
          <p:nvPr/>
        </p:nvSpPr>
        <p:spPr>
          <a:xfrm>
            <a:off x="6740142" y="3290834"/>
            <a:ext cx="296779" cy="26469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08625D5-F7B6-4F94-ADFA-192BDE8FB948}"/>
              </a:ext>
            </a:extLst>
          </p:cNvPr>
          <p:cNvSpPr txBox="1"/>
          <p:nvPr/>
        </p:nvSpPr>
        <p:spPr>
          <a:xfrm>
            <a:off x="6395634" y="3238335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26</a:t>
            </a:r>
            <a:endParaRPr lang="en-US" sz="1400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2B69A36-677A-4075-AAEC-85CEFCF8C382}"/>
              </a:ext>
            </a:extLst>
          </p:cNvPr>
          <p:cNvCxnSpPr>
            <a:stCxn id="48" idx="3"/>
            <a:endCxn id="48" idx="3"/>
          </p:cNvCxnSpPr>
          <p:nvPr/>
        </p:nvCxnSpPr>
        <p:spPr>
          <a:xfrm>
            <a:off x="6783604" y="3516765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D19B4487-EE76-454A-829A-CB1FEA8F089B}"/>
              </a:ext>
            </a:extLst>
          </p:cNvPr>
          <p:cNvSpPr/>
          <p:nvPr/>
        </p:nvSpPr>
        <p:spPr>
          <a:xfrm>
            <a:off x="5835315" y="2384455"/>
            <a:ext cx="296779" cy="26469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8FB814D-389E-493F-A0AB-9D1D85727B52}"/>
              </a:ext>
            </a:extLst>
          </p:cNvPr>
          <p:cNvSpPr txBox="1"/>
          <p:nvPr/>
        </p:nvSpPr>
        <p:spPr>
          <a:xfrm>
            <a:off x="5490807" y="233195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3</a:t>
            </a:r>
            <a:endParaRPr lang="en-US" sz="1400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B108447-373B-4634-B444-DAAEBB47F19E}"/>
              </a:ext>
            </a:extLst>
          </p:cNvPr>
          <p:cNvCxnSpPr>
            <a:stCxn id="55" idx="3"/>
            <a:endCxn id="55" idx="3"/>
          </p:cNvCxnSpPr>
          <p:nvPr/>
        </p:nvCxnSpPr>
        <p:spPr>
          <a:xfrm>
            <a:off x="5878777" y="2610386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DC360ED6-0B81-4610-A30A-CE01BB8E6A52}"/>
              </a:ext>
            </a:extLst>
          </p:cNvPr>
          <p:cNvSpPr/>
          <p:nvPr/>
        </p:nvSpPr>
        <p:spPr>
          <a:xfrm>
            <a:off x="5835316" y="1477454"/>
            <a:ext cx="296779" cy="26469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1BCB09F-41EC-4F5F-B085-C7999E4CA970}"/>
              </a:ext>
            </a:extLst>
          </p:cNvPr>
          <p:cNvSpPr txBox="1"/>
          <p:nvPr/>
        </p:nvSpPr>
        <p:spPr>
          <a:xfrm>
            <a:off x="5490808" y="142495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2</a:t>
            </a:r>
            <a:endParaRPr lang="en-US" sz="1400" dirty="0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FAD1FC9-0448-4909-B99F-22043694F015}"/>
              </a:ext>
            </a:extLst>
          </p:cNvPr>
          <p:cNvCxnSpPr>
            <a:stCxn id="61" idx="3"/>
            <a:endCxn id="61" idx="3"/>
          </p:cNvCxnSpPr>
          <p:nvPr/>
        </p:nvCxnSpPr>
        <p:spPr>
          <a:xfrm>
            <a:off x="5878778" y="1703385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Curved 69">
            <a:extLst>
              <a:ext uri="{FF2B5EF4-FFF2-40B4-BE49-F238E27FC236}">
                <a16:creationId xmlns:a16="http://schemas.microsoft.com/office/drawing/2014/main" id="{1A8AC8A2-7472-43AD-8C1A-C6309D1D89C5}"/>
              </a:ext>
            </a:extLst>
          </p:cNvPr>
          <p:cNvCxnSpPr>
            <a:cxnSpLocks/>
            <a:stCxn id="55" idx="4"/>
            <a:endCxn id="4" idx="0"/>
          </p:cNvCxnSpPr>
          <p:nvPr/>
        </p:nvCxnSpPr>
        <p:spPr>
          <a:xfrm rot="5400000">
            <a:off x="5261849" y="2531782"/>
            <a:ext cx="604488" cy="839224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5C91EC25-C7D9-470B-A454-1C6E028A2C7C}"/>
              </a:ext>
            </a:extLst>
          </p:cNvPr>
          <p:cNvCxnSpPr>
            <a:cxnSpLocks/>
            <a:stCxn id="61" idx="4"/>
            <a:endCxn id="55" idx="0"/>
          </p:cNvCxnSpPr>
          <p:nvPr/>
        </p:nvCxnSpPr>
        <p:spPr>
          <a:xfrm rot="5400000">
            <a:off x="5662553" y="2063302"/>
            <a:ext cx="642306" cy="1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Curved 71">
            <a:extLst>
              <a:ext uri="{FF2B5EF4-FFF2-40B4-BE49-F238E27FC236}">
                <a16:creationId xmlns:a16="http://schemas.microsoft.com/office/drawing/2014/main" id="{1FC86E22-E84D-45EE-B239-C40EEE1FDC34}"/>
              </a:ext>
            </a:extLst>
          </p:cNvPr>
          <p:cNvCxnSpPr>
            <a:cxnSpLocks/>
            <a:stCxn id="55" idx="4"/>
            <a:endCxn id="48" idx="1"/>
          </p:cNvCxnSpPr>
          <p:nvPr/>
        </p:nvCxnSpPr>
        <p:spPr>
          <a:xfrm rot="16200000" flipH="1">
            <a:off x="6043430" y="2589424"/>
            <a:ext cx="680448" cy="799899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28CDDED9-1112-4758-B100-B004A4BA15F1}"/>
              </a:ext>
            </a:extLst>
          </p:cNvPr>
          <p:cNvSpPr/>
          <p:nvPr/>
        </p:nvSpPr>
        <p:spPr>
          <a:xfrm>
            <a:off x="5835315" y="517954"/>
            <a:ext cx="296779" cy="26469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95DC7B1-2DEE-4DA0-91A1-F340EC488B4B}"/>
              </a:ext>
            </a:extLst>
          </p:cNvPr>
          <p:cNvSpPr txBox="1"/>
          <p:nvPr/>
        </p:nvSpPr>
        <p:spPr>
          <a:xfrm>
            <a:off x="5490807" y="46545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1</a:t>
            </a:r>
            <a:endParaRPr lang="en-US" sz="1400" dirty="0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40E5639-9F14-47C1-8730-3FF91AA83BA1}"/>
              </a:ext>
            </a:extLst>
          </p:cNvPr>
          <p:cNvCxnSpPr>
            <a:stCxn id="73" idx="3"/>
            <a:endCxn id="73" idx="3"/>
          </p:cNvCxnSpPr>
          <p:nvPr/>
        </p:nvCxnSpPr>
        <p:spPr>
          <a:xfrm>
            <a:off x="5878777" y="743885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Curved 75">
            <a:extLst>
              <a:ext uri="{FF2B5EF4-FFF2-40B4-BE49-F238E27FC236}">
                <a16:creationId xmlns:a16="http://schemas.microsoft.com/office/drawing/2014/main" id="{8997F2C5-08B2-43F4-9F53-68A67D60C2C0}"/>
              </a:ext>
            </a:extLst>
          </p:cNvPr>
          <p:cNvCxnSpPr>
            <a:cxnSpLocks/>
            <a:stCxn id="73" idx="4"/>
            <a:endCxn id="61" idx="0"/>
          </p:cNvCxnSpPr>
          <p:nvPr/>
        </p:nvCxnSpPr>
        <p:spPr>
          <a:xfrm rot="16200000" flipH="1">
            <a:off x="5636303" y="1130050"/>
            <a:ext cx="694805" cy="1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4D4A52B3-6B4F-47A2-9111-70687D3B1D02}"/>
              </a:ext>
            </a:extLst>
          </p:cNvPr>
          <p:cNvSpPr/>
          <p:nvPr/>
        </p:nvSpPr>
        <p:spPr>
          <a:xfrm>
            <a:off x="3891488" y="6213404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998F04B-E582-438E-A813-15E839E619E4}"/>
              </a:ext>
            </a:extLst>
          </p:cNvPr>
          <p:cNvSpPr txBox="1"/>
          <p:nvPr/>
        </p:nvSpPr>
        <p:spPr>
          <a:xfrm>
            <a:off x="3634409" y="6293433"/>
            <a:ext cx="367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93</a:t>
            </a:r>
            <a:endParaRPr lang="en-US" sz="1400" dirty="0">
              <a:solidFill>
                <a:schemeClr val="accent6"/>
              </a:solidFill>
            </a:endParaRPr>
          </a:p>
        </p:txBody>
      </p:sp>
      <p:cxnSp>
        <p:nvCxnSpPr>
          <p:cNvPr id="86" name="Connector: Curved 85">
            <a:extLst>
              <a:ext uri="{FF2B5EF4-FFF2-40B4-BE49-F238E27FC236}">
                <a16:creationId xmlns:a16="http://schemas.microsoft.com/office/drawing/2014/main" id="{3E827069-C009-4461-B273-3242ABCAAAC4}"/>
              </a:ext>
            </a:extLst>
          </p:cNvPr>
          <p:cNvCxnSpPr>
            <a:cxnSpLocks/>
            <a:stCxn id="82" idx="4"/>
            <a:endCxn id="83" idx="0"/>
          </p:cNvCxnSpPr>
          <p:nvPr/>
        </p:nvCxnSpPr>
        <p:spPr>
          <a:xfrm rot="5400000">
            <a:off x="3908772" y="5491940"/>
            <a:ext cx="852571" cy="590357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E3C11EFC-AA80-430B-AADE-5FF8F0A5B4E8}"/>
              </a:ext>
            </a:extLst>
          </p:cNvPr>
          <p:cNvSpPr/>
          <p:nvPr/>
        </p:nvSpPr>
        <p:spPr>
          <a:xfrm>
            <a:off x="4481846" y="5096137"/>
            <a:ext cx="296777" cy="26469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E25C2FBB-7FFD-4BEC-AE51-966861AE31CF}"/>
              </a:ext>
            </a:extLst>
          </p:cNvPr>
          <p:cNvSpPr/>
          <p:nvPr/>
        </p:nvSpPr>
        <p:spPr>
          <a:xfrm>
            <a:off x="1677784" y="6145520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777875D-2D62-4A96-A422-AF88D46E687D}"/>
              </a:ext>
            </a:extLst>
          </p:cNvPr>
          <p:cNvSpPr txBox="1"/>
          <p:nvPr/>
        </p:nvSpPr>
        <p:spPr>
          <a:xfrm>
            <a:off x="1420705" y="6225549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90</a:t>
            </a:r>
            <a:endParaRPr lang="en-US" sz="1400" dirty="0">
              <a:solidFill>
                <a:schemeClr val="accent6"/>
              </a:solidFill>
            </a:endParaRPr>
          </a:p>
        </p:txBody>
      </p:sp>
      <p:cxnSp>
        <p:nvCxnSpPr>
          <p:cNvPr id="95" name="Connector: Curved 94">
            <a:extLst>
              <a:ext uri="{FF2B5EF4-FFF2-40B4-BE49-F238E27FC236}">
                <a16:creationId xmlns:a16="http://schemas.microsoft.com/office/drawing/2014/main" id="{0485199B-5388-4C18-BE15-5837C21A9672}"/>
              </a:ext>
            </a:extLst>
          </p:cNvPr>
          <p:cNvCxnSpPr>
            <a:cxnSpLocks/>
            <a:stCxn id="8" idx="4"/>
            <a:endCxn id="93" idx="0"/>
          </p:cNvCxnSpPr>
          <p:nvPr/>
        </p:nvCxnSpPr>
        <p:spPr>
          <a:xfrm rot="5400000">
            <a:off x="1391327" y="5702699"/>
            <a:ext cx="877668" cy="7974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Curved 95">
            <a:extLst>
              <a:ext uri="{FF2B5EF4-FFF2-40B4-BE49-F238E27FC236}">
                <a16:creationId xmlns:a16="http://schemas.microsoft.com/office/drawing/2014/main" id="{678B0DFC-ED1D-4E17-8337-80680DCC92A0}"/>
              </a:ext>
            </a:extLst>
          </p:cNvPr>
          <p:cNvCxnSpPr>
            <a:cxnSpLocks/>
            <a:stCxn id="7" idx="4"/>
            <a:endCxn id="82" idx="0"/>
          </p:cNvCxnSpPr>
          <p:nvPr/>
        </p:nvCxnSpPr>
        <p:spPr>
          <a:xfrm rot="16200000" flipH="1">
            <a:off x="4138615" y="4604516"/>
            <a:ext cx="768595" cy="214646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FAEF952E-31EE-4713-8BA2-8B3147FDDE08}"/>
              </a:ext>
            </a:extLst>
          </p:cNvPr>
          <p:cNvSpPr/>
          <p:nvPr/>
        </p:nvSpPr>
        <p:spPr>
          <a:xfrm>
            <a:off x="5248493" y="4053610"/>
            <a:ext cx="296779" cy="26469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13D64E8-7650-404F-A066-F9C24C6D07A7}"/>
              </a:ext>
            </a:extLst>
          </p:cNvPr>
          <p:cNvCxnSpPr>
            <a:cxnSpLocks/>
            <a:stCxn id="7" idx="6"/>
            <a:endCxn id="97" idx="2"/>
          </p:cNvCxnSpPr>
          <p:nvPr/>
        </p:nvCxnSpPr>
        <p:spPr>
          <a:xfrm flipV="1">
            <a:off x="4563978" y="4185958"/>
            <a:ext cx="684515" cy="92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FE4D5AB0-3487-4DB0-A839-B57C72ABD857}"/>
              </a:ext>
            </a:extLst>
          </p:cNvPr>
          <p:cNvSpPr txBox="1"/>
          <p:nvPr/>
        </p:nvSpPr>
        <p:spPr>
          <a:xfrm>
            <a:off x="4971352" y="390895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60</a:t>
            </a:r>
            <a:endParaRPr lang="en-US" sz="1400" dirty="0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C66429B1-60E0-494C-8244-C5E20FBC4404}"/>
              </a:ext>
            </a:extLst>
          </p:cNvPr>
          <p:cNvSpPr/>
          <p:nvPr/>
        </p:nvSpPr>
        <p:spPr>
          <a:xfrm>
            <a:off x="3194821" y="6207698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92AE217-89C9-43E4-9930-440ECE1B863C}"/>
              </a:ext>
            </a:extLst>
          </p:cNvPr>
          <p:cNvSpPr txBox="1"/>
          <p:nvPr/>
        </p:nvSpPr>
        <p:spPr>
          <a:xfrm>
            <a:off x="2879539" y="630559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92</a:t>
            </a:r>
            <a:endParaRPr lang="en-US" sz="1400" dirty="0">
              <a:solidFill>
                <a:schemeClr val="accent6"/>
              </a:solidFill>
            </a:endParaRPr>
          </a:p>
        </p:txBody>
      </p:sp>
      <p:cxnSp>
        <p:nvCxnSpPr>
          <p:cNvPr id="101" name="Connector: Curved 100">
            <a:extLst>
              <a:ext uri="{FF2B5EF4-FFF2-40B4-BE49-F238E27FC236}">
                <a16:creationId xmlns:a16="http://schemas.microsoft.com/office/drawing/2014/main" id="{ADCBA29F-4B7E-4AF0-9299-B542C61CF19C}"/>
              </a:ext>
            </a:extLst>
          </p:cNvPr>
          <p:cNvCxnSpPr>
            <a:cxnSpLocks/>
            <a:stCxn id="104" idx="4"/>
            <a:endCxn id="99" idx="0"/>
          </p:cNvCxnSpPr>
          <p:nvPr/>
        </p:nvCxnSpPr>
        <p:spPr>
          <a:xfrm rot="16200000" flipH="1">
            <a:off x="2881623" y="5746110"/>
            <a:ext cx="909520" cy="13656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>
            <a:extLst>
              <a:ext uri="{FF2B5EF4-FFF2-40B4-BE49-F238E27FC236}">
                <a16:creationId xmlns:a16="http://schemas.microsoft.com/office/drawing/2014/main" id="{82AC668A-0DCF-4479-A3C2-2C7404B45C91}"/>
              </a:ext>
            </a:extLst>
          </p:cNvPr>
          <p:cNvSpPr/>
          <p:nvPr/>
        </p:nvSpPr>
        <p:spPr>
          <a:xfrm>
            <a:off x="3181166" y="5033482"/>
            <a:ext cx="296777" cy="26469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85675F28-A3A8-44D7-B319-05D10E7CCA7E}"/>
              </a:ext>
            </a:extLst>
          </p:cNvPr>
          <p:cNvCxnSpPr>
            <a:cxnSpLocks/>
            <a:stCxn id="8" idx="6"/>
            <a:endCxn id="104" idx="2"/>
          </p:cNvCxnSpPr>
          <p:nvPr/>
        </p:nvCxnSpPr>
        <p:spPr>
          <a:xfrm>
            <a:off x="1982536" y="5135504"/>
            <a:ext cx="1198630" cy="303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>
            <a:extLst>
              <a:ext uri="{FF2B5EF4-FFF2-40B4-BE49-F238E27FC236}">
                <a16:creationId xmlns:a16="http://schemas.microsoft.com/office/drawing/2014/main" id="{C9787CA6-90FE-48AD-BD6F-DB7936305A6D}"/>
              </a:ext>
            </a:extLst>
          </p:cNvPr>
          <p:cNvSpPr/>
          <p:nvPr/>
        </p:nvSpPr>
        <p:spPr>
          <a:xfrm>
            <a:off x="2295420" y="6183565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1C9906DD-1BD3-4008-B783-010180B3675B}"/>
              </a:ext>
            </a:extLst>
          </p:cNvPr>
          <p:cNvSpPr txBox="1"/>
          <p:nvPr/>
        </p:nvSpPr>
        <p:spPr>
          <a:xfrm>
            <a:off x="2038341" y="626359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91</a:t>
            </a:r>
            <a:endParaRPr lang="en-US" sz="1400" dirty="0">
              <a:solidFill>
                <a:schemeClr val="accent6"/>
              </a:solidFill>
            </a:endParaRPr>
          </a:p>
        </p:txBody>
      </p:sp>
      <p:cxnSp>
        <p:nvCxnSpPr>
          <p:cNvPr id="108" name="Connector: Curved 107">
            <a:extLst>
              <a:ext uri="{FF2B5EF4-FFF2-40B4-BE49-F238E27FC236}">
                <a16:creationId xmlns:a16="http://schemas.microsoft.com/office/drawing/2014/main" id="{94203785-E183-4695-B732-89F233880ED4}"/>
              </a:ext>
            </a:extLst>
          </p:cNvPr>
          <p:cNvCxnSpPr>
            <a:cxnSpLocks/>
            <a:stCxn id="8" idx="4"/>
            <a:endCxn id="106" idx="0"/>
          </p:cNvCxnSpPr>
          <p:nvPr/>
        </p:nvCxnSpPr>
        <p:spPr>
          <a:xfrm rot="16200000" flipH="1">
            <a:off x="1681123" y="5420877"/>
            <a:ext cx="915713" cy="609662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92448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C78E4B9-F30D-4D23-855B-47172C9CDD5B}"/>
              </a:ext>
            </a:extLst>
          </p:cNvPr>
          <p:cNvSpPr/>
          <p:nvPr/>
        </p:nvSpPr>
        <p:spPr>
          <a:xfrm>
            <a:off x="4996091" y="3253638"/>
            <a:ext cx="296779" cy="26469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3E5FC9-0B05-47F9-BF19-91C1497B2952}"/>
              </a:ext>
            </a:extLst>
          </p:cNvPr>
          <p:cNvSpPr txBox="1"/>
          <p:nvPr/>
        </p:nvSpPr>
        <p:spPr>
          <a:xfrm>
            <a:off x="4651583" y="3201139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25</a:t>
            </a:r>
            <a:endParaRPr lang="en-US" sz="14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4967FCF-C5C7-4FA7-8FAA-A5F0D403CB04}"/>
              </a:ext>
            </a:extLst>
          </p:cNvPr>
          <p:cNvSpPr/>
          <p:nvPr/>
        </p:nvSpPr>
        <p:spPr>
          <a:xfrm>
            <a:off x="4267199" y="4062847"/>
            <a:ext cx="296779" cy="26469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15FFC34-D07A-46C8-AAB8-2FBAB1897A6A}"/>
              </a:ext>
            </a:extLst>
          </p:cNvPr>
          <p:cNvSpPr/>
          <p:nvPr/>
        </p:nvSpPr>
        <p:spPr>
          <a:xfrm>
            <a:off x="1685759" y="5003156"/>
            <a:ext cx="296777" cy="26469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D0D4105-A3B3-46A7-8C1A-3532389AE968}"/>
              </a:ext>
            </a:extLst>
          </p:cNvPr>
          <p:cNvCxnSpPr>
            <a:stCxn id="4" idx="3"/>
            <a:endCxn id="4" idx="3"/>
          </p:cNvCxnSpPr>
          <p:nvPr/>
        </p:nvCxnSpPr>
        <p:spPr>
          <a:xfrm>
            <a:off x="5039553" y="3479569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9BCEEA75-856F-4E92-B518-26C082D5CEFD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rot="5400000">
            <a:off x="4507778" y="3426144"/>
            <a:ext cx="544514" cy="728892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1F50C5F3-6D43-4D22-9542-8B29482A57FE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 rot="5400000">
            <a:off x="2787062" y="3374629"/>
            <a:ext cx="675614" cy="2581441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9ABD027-0789-4A13-8B52-C05FAA899C81}"/>
              </a:ext>
            </a:extLst>
          </p:cNvPr>
          <p:cNvSpPr txBox="1"/>
          <p:nvPr/>
        </p:nvSpPr>
        <p:spPr>
          <a:xfrm>
            <a:off x="3922689" y="401052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55</a:t>
            </a:r>
            <a:endParaRPr 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54224D2-C4BB-4349-B06A-B71C986FF4DA}"/>
              </a:ext>
            </a:extLst>
          </p:cNvPr>
          <p:cNvSpPr txBox="1"/>
          <p:nvPr/>
        </p:nvSpPr>
        <p:spPr>
          <a:xfrm>
            <a:off x="1329217" y="4950837"/>
            <a:ext cx="367406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42</a:t>
            </a:r>
            <a:endParaRPr lang="en-US" sz="1400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2F5751B-46C9-48BF-806E-56E88070C803}"/>
              </a:ext>
            </a:extLst>
          </p:cNvPr>
          <p:cNvSpPr/>
          <p:nvPr/>
        </p:nvSpPr>
        <p:spPr>
          <a:xfrm>
            <a:off x="1059505" y="6154823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A3DF2052-A962-4CCA-83CD-B053461B404E}"/>
              </a:ext>
            </a:extLst>
          </p:cNvPr>
          <p:cNvCxnSpPr>
            <a:cxnSpLocks/>
            <a:stCxn id="8" idx="4"/>
            <a:endCxn id="28" idx="0"/>
          </p:cNvCxnSpPr>
          <p:nvPr/>
        </p:nvCxnSpPr>
        <p:spPr>
          <a:xfrm rot="5400000">
            <a:off x="1077537" y="5398211"/>
            <a:ext cx="886971" cy="626253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19FCE74-A8C9-47A6-8230-333CAA046653}"/>
              </a:ext>
            </a:extLst>
          </p:cNvPr>
          <p:cNvSpPr txBox="1"/>
          <p:nvPr/>
        </p:nvSpPr>
        <p:spPr>
          <a:xfrm>
            <a:off x="802426" y="6234852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-1</a:t>
            </a:r>
            <a:endParaRPr lang="en-US" sz="1400" dirty="0">
              <a:solidFill>
                <a:schemeClr val="accent6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BA3ACD8-DD9C-44F4-BB42-116300680F03}"/>
              </a:ext>
            </a:extLst>
          </p:cNvPr>
          <p:cNvSpPr/>
          <p:nvPr/>
        </p:nvSpPr>
        <p:spPr>
          <a:xfrm>
            <a:off x="7638510" y="4063667"/>
            <a:ext cx="296779" cy="26469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C77BBC9-E756-4001-B672-90A6DC9B9CAF}"/>
              </a:ext>
            </a:extLst>
          </p:cNvPr>
          <p:cNvSpPr txBox="1"/>
          <p:nvPr/>
        </p:nvSpPr>
        <p:spPr>
          <a:xfrm>
            <a:off x="7294000" y="401134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57</a:t>
            </a:r>
            <a:endParaRPr lang="en-US" sz="1400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7EB96908-2F41-4F81-AE78-457639884EBD}"/>
              </a:ext>
            </a:extLst>
          </p:cNvPr>
          <p:cNvSpPr/>
          <p:nvPr/>
        </p:nvSpPr>
        <p:spPr>
          <a:xfrm>
            <a:off x="6831990" y="5064260"/>
            <a:ext cx="296777" cy="26469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55A6916-58EA-4196-9E5C-8ED1BE2CCED1}"/>
              </a:ext>
            </a:extLst>
          </p:cNvPr>
          <p:cNvSpPr txBox="1"/>
          <p:nvPr/>
        </p:nvSpPr>
        <p:spPr>
          <a:xfrm>
            <a:off x="6475448" y="5011941"/>
            <a:ext cx="367406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57</a:t>
            </a:r>
            <a:endParaRPr lang="en-US" sz="1400" dirty="0"/>
          </a:p>
        </p:txBody>
      </p:sp>
      <p:cxnSp>
        <p:nvCxnSpPr>
          <p:cNvPr id="52" name="Connector: Curved 51">
            <a:extLst>
              <a:ext uri="{FF2B5EF4-FFF2-40B4-BE49-F238E27FC236}">
                <a16:creationId xmlns:a16="http://schemas.microsoft.com/office/drawing/2014/main" id="{10A3D169-C395-4D2C-A91A-736D116EF2F6}"/>
              </a:ext>
            </a:extLst>
          </p:cNvPr>
          <p:cNvCxnSpPr>
            <a:cxnSpLocks/>
            <a:stCxn id="36" idx="4"/>
            <a:endCxn id="50" idx="0"/>
          </p:cNvCxnSpPr>
          <p:nvPr/>
        </p:nvCxnSpPr>
        <p:spPr>
          <a:xfrm rot="5400000">
            <a:off x="7015691" y="4293051"/>
            <a:ext cx="735898" cy="806521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7D5E7379-081E-4560-AE12-7FC28C9FC9BB}"/>
              </a:ext>
            </a:extLst>
          </p:cNvPr>
          <p:cNvSpPr/>
          <p:nvPr/>
        </p:nvSpPr>
        <p:spPr>
          <a:xfrm>
            <a:off x="8005916" y="5064260"/>
            <a:ext cx="296777" cy="26469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990CFFF-ABF7-4697-BF1D-D43F4AD34775}"/>
              </a:ext>
            </a:extLst>
          </p:cNvPr>
          <p:cNvSpPr txBox="1"/>
          <p:nvPr/>
        </p:nvSpPr>
        <p:spPr>
          <a:xfrm>
            <a:off x="7649374" y="5011941"/>
            <a:ext cx="367406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58</a:t>
            </a:r>
            <a:endParaRPr lang="en-US" sz="1400" dirty="0"/>
          </a:p>
        </p:txBody>
      </p:sp>
      <p:cxnSp>
        <p:nvCxnSpPr>
          <p:cNvPr id="58" name="Connector: Curved 57">
            <a:extLst>
              <a:ext uri="{FF2B5EF4-FFF2-40B4-BE49-F238E27FC236}">
                <a16:creationId xmlns:a16="http://schemas.microsoft.com/office/drawing/2014/main" id="{C3CF4F21-DFBA-4D67-B032-F12006524F2B}"/>
              </a:ext>
            </a:extLst>
          </p:cNvPr>
          <p:cNvCxnSpPr>
            <a:cxnSpLocks/>
            <a:stCxn id="36" idx="4"/>
            <a:endCxn id="56" idx="0"/>
          </p:cNvCxnSpPr>
          <p:nvPr/>
        </p:nvCxnSpPr>
        <p:spPr>
          <a:xfrm rot="16200000" flipH="1">
            <a:off x="7602653" y="4512608"/>
            <a:ext cx="735898" cy="367405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5E74CBFD-CC2C-4CE2-9789-6FFDA5E04BDE}"/>
              </a:ext>
            </a:extLst>
          </p:cNvPr>
          <p:cNvSpPr/>
          <p:nvPr/>
        </p:nvSpPr>
        <p:spPr>
          <a:xfrm>
            <a:off x="5175318" y="6207698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8BDC027-0DD1-4304-A58D-740B301A4AE0}"/>
              </a:ext>
            </a:extLst>
          </p:cNvPr>
          <p:cNvSpPr txBox="1"/>
          <p:nvPr/>
        </p:nvSpPr>
        <p:spPr>
          <a:xfrm>
            <a:off x="4918239" y="6287727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95</a:t>
            </a:r>
            <a:endParaRPr lang="en-US" sz="1400" dirty="0">
              <a:solidFill>
                <a:schemeClr val="accent6"/>
              </a:solidFill>
            </a:endParaRPr>
          </a:p>
        </p:txBody>
      </p:sp>
      <p:cxnSp>
        <p:nvCxnSpPr>
          <p:cNvPr id="64" name="Connector: Curved 63">
            <a:extLst>
              <a:ext uri="{FF2B5EF4-FFF2-40B4-BE49-F238E27FC236}">
                <a16:creationId xmlns:a16="http://schemas.microsoft.com/office/drawing/2014/main" id="{5A265B7B-D369-4BF5-8737-B40A634C4569}"/>
              </a:ext>
            </a:extLst>
          </p:cNvPr>
          <p:cNvCxnSpPr>
            <a:cxnSpLocks/>
            <a:stCxn id="102" idx="4"/>
            <a:endCxn id="62" idx="0"/>
          </p:cNvCxnSpPr>
          <p:nvPr/>
        </p:nvCxnSpPr>
        <p:spPr>
          <a:xfrm rot="5400000">
            <a:off x="5083380" y="5571509"/>
            <a:ext cx="876518" cy="395861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C99C7A55-DAF6-42B4-AEE5-1E4BBF07433D}"/>
              </a:ext>
            </a:extLst>
          </p:cNvPr>
          <p:cNvSpPr/>
          <p:nvPr/>
        </p:nvSpPr>
        <p:spPr>
          <a:xfrm>
            <a:off x="5783937" y="6207698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79AF366-1A85-423C-AB21-86F3BDF6D7E6}"/>
              </a:ext>
            </a:extLst>
          </p:cNvPr>
          <p:cNvSpPr txBox="1"/>
          <p:nvPr/>
        </p:nvSpPr>
        <p:spPr>
          <a:xfrm>
            <a:off x="5526858" y="6287727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96</a:t>
            </a:r>
            <a:endParaRPr lang="en-US" sz="1400" dirty="0">
              <a:solidFill>
                <a:schemeClr val="accent6"/>
              </a:solidFill>
            </a:endParaRPr>
          </a:p>
        </p:txBody>
      </p:sp>
      <p:cxnSp>
        <p:nvCxnSpPr>
          <p:cNvPr id="69" name="Connector: Curved 68">
            <a:extLst>
              <a:ext uri="{FF2B5EF4-FFF2-40B4-BE49-F238E27FC236}">
                <a16:creationId xmlns:a16="http://schemas.microsoft.com/office/drawing/2014/main" id="{83428085-5866-49C1-88B5-117A4124750C}"/>
              </a:ext>
            </a:extLst>
          </p:cNvPr>
          <p:cNvCxnSpPr>
            <a:cxnSpLocks/>
            <a:stCxn id="102" idx="4"/>
            <a:endCxn id="67" idx="0"/>
          </p:cNvCxnSpPr>
          <p:nvPr/>
        </p:nvCxnSpPr>
        <p:spPr>
          <a:xfrm rot="16200000" flipH="1">
            <a:off x="5387689" y="5663060"/>
            <a:ext cx="876518" cy="212758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FAB77297-60AF-4A45-974F-7DB19FDE48AA}"/>
              </a:ext>
            </a:extLst>
          </p:cNvPr>
          <p:cNvSpPr/>
          <p:nvPr/>
        </p:nvSpPr>
        <p:spPr>
          <a:xfrm>
            <a:off x="6380947" y="6197839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8C10086-6ECE-4089-9F94-6F1DAA413522}"/>
              </a:ext>
            </a:extLst>
          </p:cNvPr>
          <p:cNvSpPr txBox="1"/>
          <p:nvPr/>
        </p:nvSpPr>
        <p:spPr>
          <a:xfrm>
            <a:off x="6063531" y="623485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97</a:t>
            </a:r>
            <a:endParaRPr lang="en-US" sz="1400" dirty="0">
              <a:solidFill>
                <a:schemeClr val="accent6"/>
              </a:solidFill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D3ED8635-B186-4185-AEDC-5ABE9E724D9B}"/>
              </a:ext>
            </a:extLst>
          </p:cNvPr>
          <p:cNvSpPr/>
          <p:nvPr/>
        </p:nvSpPr>
        <p:spPr>
          <a:xfrm>
            <a:off x="6997221" y="6197839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50EB8C6-6205-440B-822C-5528830EC425}"/>
              </a:ext>
            </a:extLst>
          </p:cNvPr>
          <p:cNvSpPr txBox="1"/>
          <p:nvPr/>
        </p:nvSpPr>
        <p:spPr>
          <a:xfrm>
            <a:off x="6740142" y="627786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98</a:t>
            </a:r>
            <a:endParaRPr lang="en-US" sz="1400" dirty="0">
              <a:solidFill>
                <a:schemeClr val="accent6"/>
              </a:solidFill>
            </a:endParaRPr>
          </a:p>
        </p:txBody>
      </p:sp>
      <p:cxnSp>
        <p:nvCxnSpPr>
          <p:cNvPr id="81" name="Connector: Curved 80">
            <a:extLst>
              <a:ext uri="{FF2B5EF4-FFF2-40B4-BE49-F238E27FC236}">
                <a16:creationId xmlns:a16="http://schemas.microsoft.com/office/drawing/2014/main" id="{02DE632E-C5BA-4F44-8AF4-13B8680E055F}"/>
              </a:ext>
            </a:extLst>
          </p:cNvPr>
          <p:cNvCxnSpPr>
            <a:cxnSpLocks/>
            <a:stCxn id="50" idx="4"/>
            <a:endCxn id="77" idx="0"/>
          </p:cNvCxnSpPr>
          <p:nvPr/>
        </p:nvCxnSpPr>
        <p:spPr>
          <a:xfrm rot="5400000">
            <a:off x="6320417" y="5537876"/>
            <a:ext cx="868883" cy="451042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Curved 83">
            <a:extLst>
              <a:ext uri="{FF2B5EF4-FFF2-40B4-BE49-F238E27FC236}">
                <a16:creationId xmlns:a16="http://schemas.microsoft.com/office/drawing/2014/main" id="{39DF9FE8-98C4-43A6-AFB2-2E8E7A1BC4FB}"/>
              </a:ext>
            </a:extLst>
          </p:cNvPr>
          <p:cNvCxnSpPr>
            <a:cxnSpLocks/>
            <a:stCxn id="50" idx="4"/>
            <a:endCxn id="79" idx="0"/>
          </p:cNvCxnSpPr>
          <p:nvPr/>
        </p:nvCxnSpPr>
        <p:spPr>
          <a:xfrm rot="16200000" flipH="1">
            <a:off x="6628554" y="5680781"/>
            <a:ext cx="868883" cy="165232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>
            <a:extLst>
              <a:ext uri="{FF2B5EF4-FFF2-40B4-BE49-F238E27FC236}">
                <a16:creationId xmlns:a16="http://schemas.microsoft.com/office/drawing/2014/main" id="{F3097E10-9305-456B-9D8A-DD4C661D32BD}"/>
              </a:ext>
            </a:extLst>
          </p:cNvPr>
          <p:cNvSpPr/>
          <p:nvPr/>
        </p:nvSpPr>
        <p:spPr>
          <a:xfrm>
            <a:off x="7796998" y="6181864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42329BC-4F30-4F9B-A023-8F25CC2DCF43}"/>
              </a:ext>
            </a:extLst>
          </p:cNvPr>
          <p:cNvSpPr txBox="1"/>
          <p:nvPr/>
        </p:nvSpPr>
        <p:spPr>
          <a:xfrm>
            <a:off x="7539919" y="626189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99</a:t>
            </a:r>
            <a:endParaRPr lang="en-US" sz="1400" dirty="0">
              <a:solidFill>
                <a:schemeClr val="accent6"/>
              </a:solidFill>
            </a:endParaRP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D55771D2-6850-4381-AF35-58791624AE7F}"/>
              </a:ext>
            </a:extLst>
          </p:cNvPr>
          <p:cNvSpPr/>
          <p:nvPr/>
        </p:nvSpPr>
        <p:spPr>
          <a:xfrm>
            <a:off x="8413272" y="6181864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3632227-2177-4777-BAD2-6710137BAF52}"/>
              </a:ext>
            </a:extLst>
          </p:cNvPr>
          <p:cNvSpPr txBox="1"/>
          <p:nvPr/>
        </p:nvSpPr>
        <p:spPr>
          <a:xfrm>
            <a:off x="8156193" y="6261893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100</a:t>
            </a:r>
            <a:endParaRPr lang="en-US" sz="1400" dirty="0">
              <a:solidFill>
                <a:schemeClr val="accent6"/>
              </a:solidFill>
            </a:endParaRPr>
          </a:p>
        </p:txBody>
      </p:sp>
      <p:cxnSp>
        <p:nvCxnSpPr>
          <p:cNvPr id="91" name="Connector: Curved 90">
            <a:extLst>
              <a:ext uri="{FF2B5EF4-FFF2-40B4-BE49-F238E27FC236}">
                <a16:creationId xmlns:a16="http://schemas.microsoft.com/office/drawing/2014/main" id="{8961C518-1D53-48F7-8A12-2B6AD1039046}"/>
              </a:ext>
            </a:extLst>
          </p:cNvPr>
          <p:cNvCxnSpPr>
            <a:cxnSpLocks/>
            <a:stCxn id="56" idx="4"/>
            <a:endCxn id="87" idx="0"/>
          </p:cNvCxnSpPr>
          <p:nvPr/>
        </p:nvCxnSpPr>
        <p:spPr>
          <a:xfrm rot="5400000">
            <a:off x="7623393" y="5650952"/>
            <a:ext cx="852908" cy="208917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Curved 91">
            <a:extLst>
              <a:ext uri="{FF2B5EF4-FFF2-40B4-BE49-F238E27FC236}">
                <a16:creationId xmlns:a16="http://schemas.microsoft.com/office/drawing/2014/main" id="{59AD0B76-5E7D-43E0-9064-74E9A110C3E3}"/>
              </a:ext>
            </a:extLst>
          </p:cNvPr>
          <p:cNvCxnSpPr>
            <a:cxnSpLocks/>
            <a:stCxn id="56" idx="4"/>
            <a:endCxn id="89" idx="0"/>
          </p:cNvCxnSpPr>
          <p:nvPr/>
        </p:nvCxnSpPr>
        <p:spPr>
          <a:xfrm rot="16200000" flipH="1">
            <a:off x="7931529" y="5551731"/>
            <a:ext cx="852908" cy="407357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 101">
            <a:extLst>
              <a:ext uri="{FF2B5EF4-FFF2-40B4-BE49-F238E27FC236}">
                <a16:creationId xmlns:a16="http://schemas.microsoft.com/office/drawing/2014/main" id="{4EED3AE3-3BE2-42E0-B666-E1A005CC2717}"/>
              </a:ext>
            </a:extLst>
          </p:cNvPr>
          <p:cNvSpPr/>
          <p:nvPr/>
        </p:nvSpPr>
        <p:spPr>
          <a:xfrm>
            <a:off x="5571180" y="5066484"/>
            <a:ext cx="296777" cy="26469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64B4FC8-52FA-4694-9AAA-45DB3AB410E5}"/>
              </a:ext>
            </a:extLst>
          </p:cNvPr>
          <p:cNvSpPr txBox="1"/>
          <p:nvPr/>
        </p:nvSpPr>
        <p:spPr>
          <a:xfrm>
            <a:off x="5214638" y="5014165"/>
            <a:ext cx="367406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61</a:t>
            </a:r>
            <a:endParaRPr lang="en-US" sz="1400" dirty="0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DD2CB46D-6B88-4A1C-A16E-E83D6E0B8F8B}"/>
              </a:ext>
            </a:extLst>
          </p:cNvPr>
          <p:cNvSpPr/>
          <p:nvPr/>
        </p:nvSpPr>
        <p:spPr>
          <a:xfrm>
            <a:off x="4505560" y="6197429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A03E55B4-3ACF-423C-BE2C-662E28BBCD0E}"/>
              </a:ext>
            </a:extLst>
          </p:cNvPr>
          <p:cNvSpPr txBox="1"/>
          <p:nvPr/>
        </p:nvSpPr>
        <p:spPr>
          <a:xfrm>
            <a:off x="4248481" y="6277458"/>
            <a:ext cx="367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94</a:t>
            </a:r>
            <a:endParaRPr lang="en-US" sz="1400" dirty="0">
              <a:solidFill>
                <a:schemeClr val="accent6"/>
              </a:solidFill>
            </a:endParaRPr>
          </a:p>
        </p:txBody>
      </p:sp>
      <p:cxnSp>
        <p:nvCxnSpPr>
          <p:cNvPr id="117" name="Connector: Curved 116">
            <a:extLst>
              <a:ext uri="{FF2B5EF4-FFF2-40B4-BE49-F238E27FC236}">
                <a16:creationId xmlns:a16="http://schemas.microsoft.com/office/drawing/2014/main" id="{B632A06F-B73E-446B-8397-1CF1D1A6114D}"/>
              </a:ext>
            </a:extLst>
          </p:cNvPr>
          <p:cNvCxnSpPr>
            <a:cxnSpLocks/>
            <a:stCxn id="82" idx="4"/>
            <a:endCxn id="115" idx="0"/>
          </p:cNvCxnSpPr>
          <p:nvPr/>
        </p:nvCxnSpPr>
        <p:spPr>
          <a:xfrm rot="16200000" flipH="1">
            <a:off x="4223794" y="5767273"/>
            <a:ext cx="836596" cy="23715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Curved 48">
            <a:extLst>
              <a:ext uri="{FF2B5EF4-FFF2-40B4-BE49-F238E27FC236}">
                <a16:creationId xmlns:a16="http://schemas.microsoft.com/office/drawing/2014/main" id="{8923282E-E75A-40FE-BB11-D04F629EFB80}"/>
              </a:ext>
            </a:extLst>
          </p:cNvPr>
          <p:cNvCxnSpPr>
            <a:cxnSpLocks/>
            <a:stCxn id="97" idx="4"/>
            <a:endCxn id="102" idx="0"/>
          </p:cNvCxnSpPr>
          <p:nvPr/>
        </p:nvCxnSpPr>
        <p:spPr>
          <a:xfrm rot="16200000" flipH="1">
            <a:off x="5184137" y="4531051"/>
            <a:ext cx="748179" cy="322686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FD5E418B-C032-4708-BABC-4E5D0ABA9FF3}"/>
              </a:ext>
            </a:extLst>
          </p:cNvPr>
          <p:cNvCxnSpPr>
            <a:cxnSpLocks/>
            <a:stCxn id="48" idx="4"/>
            <a:endCxn id="36" idx="0"/>
          </p:cNvCxnSpPr>
          <p:nvPr/>
        </p:nvCxnSpPr>
        <p:spPr>
          <a:xfrm rot="16200000" flipH="1">
            <a:off x="7083647" y="3360414"/>
            <a:ext cx="508138" cy="898368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224E741E-9BA2-4521-B6D4-2201309DA306}"/>
              </a:ext>
            </a:extLst>
          </p:cNvPr>
          <p:cNvSpPr/>
          <p:nvPr/>
        </p:nvSpPr>
        <p:spPr>
          <a:xfrm>
            <a:off x="6740142" y="3290834"/>
            <a:ext cx="296779" cy="26469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08625D5-F7B6-4F94-ADFA-192BDE8FB948}"/>
              </a:ext>
            </a:extLst>
          </p:cNvPr>
          <p:cNvSpPr txBox="1"/>
          <p:nvPr/>
        </p:nvSpPr>
        <p:spPr>
          <a:xfrm>
            <a:off x="6395634" y="3238335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26</a:t>
            </a:r>
            <a:endParaRPr lang="en-US" sz="1400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2B69A36-677A-4075-AAEC-85CEFCF8C382}"/>
              </a:ext>
            </a:extLst>
          </p:cNvPr>
          <p:cNvCxnSpPr>
            <a:stCxn id="48" idx="3"/>
            <a:endCxn id="48" idx="3"/>
          </p:cNvCxnSpPr>
          <p:nvPr/>
        </p:nvCxnSpPr>
        <p:spPr>
          <a:xfrm>
            <a:off x="6783604" y="3516765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D19B4487-EE76-454A-829A-CB1FEA8F089B}"/>
              </a:ext>
            </a:extLst>
          </p:cNvPr>
          <p:cNvSpPr/>
          <p:nvPr/>
        </p:nvSpPr>
        <p:spPr>
          <a:xfrm>
            <a:off x="5835315" y="2384455"/>
            <a:ext cx="296779" cy="26469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8FB814D-389E-493F-A0AB-9D1D85727B52}"/>
              </a:ext>
            </a:extLst>
          </p:cNvPr>
          <p:cNvSpPr txBox="1"/>
          <p:nvPr/>
        </p:nvSpPr>
        <p:spPr>
          <a:xfrm>
            <a:off x="5490807" y="233195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3</a:t>
            </a:r>
            <a:endParaRPr lang="en-US" sz="1400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B108447-373B-4634-B444-DAAEBB47F19E}"/>
              </a:ext>
            </a:extLst>
          </p:cNvPr>
          <p:cNvCxnSpPr>
            <a:stCxn id="55" idx="3"/>
            <a:endCxn id="55" idx="3"/>
          </p:cNvCxnSpPr>
          <p:nvPr/>
        </p:nvCxnSpPr>
        <p:spPr>
          <a:xfrm>
            <a:off x="5878777" y="2610386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DC360ED6-0B81-4610-A30A-CE01BB8E6A52}"/>
              </a:ext>
            </a:extLst>
          </p:cNvPr>
          <p:cNvSpPr/>
          <p:nvPr/>
        </p:nvSpPr>
        <p:spPr>
          <a:xfrm>
            <a:off x="5835316" y="1477454"/>
            <a:ext cx="296779" cy="26469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1BCB09F-41EC-4F5F-B085-C7999E4CA970}"/>
              </a:ext>
            </a:extLst>
          </p:cNvPr>
          <p:cNvSpPr txBox="1"/>
          <p:nvPr/>
        </p:nvSpPr>
        <p:spPr>
          <a:xfrm>
            <a:off x="5490808" y="142495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2</a:t>
            </a:r>
            <a:endParaRPr lang="en-US" sz="1400" dirty="0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FAD1FC9-0448-4909-B99F-22043694F015}"/>
              </a:ext>
            </a:extLst>
          </p:cNvPr>
          <p:cNvCxnSpPr>
            <a:stCxn id="61" idx="3"/>
            <a:endCxn id="61" idx="3"/>
          </p:cNvCxnSpPr>
          <p:nvPr/>
        </p:nvCxnSpPr>
        <p:spPr>
          <a:xfrm>
            <a:off x="5878778" y="1703385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Curved 69">
            <a:extLst>
              <a:ext uri="{FF2B5EF4-FFF2-40B4-BE49-F238E27FC236}">
                <a16:creationId xmlns:a16="http://schemas.microsoft.com/office/drawing/2014/main" id="{1A8AC8A2-7472-43AD-8C1A-C6309D1D89C5}"/>
              </a:ext>
            </a:extLst>
          </p:cNvPr>
          <p:cNvCxnSpPr>
            <a:cxnSpLocks/>
            <a:stCxn id="55" idx="4"/>
            <a:endCxn id="4" idx="0"/>
          </p:cNvCxnSpPr>
          <p:nvPr/>
        </p:nvCxnSpPr>
        <p:spPr>
          <a:xfrm rot="5400000">
            <a:off x="5261849" y="2531782"/>
            <a:ext cx="604488" cy="839224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5C91EC25-C7D9-470B-A454-1C6E028A2C7C}"/>
              </a:ext>
            </a:extLst>
          </p:cNvPr>
          <p:cNvCxnSpPr>
            <a:cxnSpLocks/>
            <a:stCxn id="61" idx="4"/>
            <a:endCxn id="55" idx="0"/>
          </p:cNvCxnSpPr>
          <p:nvPr/>
        </p:nvCxnSpPr>
        <p:spPr>
          <a:xfrm rot="5400000">
            <a:off x="5662553" y="2063302"/>
            <a:ext cx="642306" cy="1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Curved 71">
            <a:extLst>
              <a:ext uri="{FF2B5EF4-FFF2-40B4-BE49-F238E27FC236}">
                <a16:creationId xmlns:a16="http://schemas.microsoft.com/office/drawing/2014/main" id="{1FC86E22-E84D-45EE-B239-C40EEE1FDC34}"/>
              </a:ext>
            </a:extLst>
          </p:cNvPr>
          <p:cNvCxnSpPr>
            <a:cxnSpLocks/>
            <a:stCxn id="55" idx="4"/>
            <a:endCxn id="48" idx="1"/>
          </p:cNvCxnSpPr>
          <p:nvPr/>
        </p:nvCxnSpPr>
        <p:spPr>
          <a:xfrm rot="16200000" flipH="1">
            <a:off x="6043430" y="2589424"/>
            <a:ext cx="680448" cy="799899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28CDDED9-1112-4758-B100-B004A4BA15F1}"/>
              </a:ext>
            </a:extLst>
          </p:cNvPr>
          <p:cNvSpPr/>
          <p:nvPr/>
        </p:nvSpPr>
        <p:spPr>
          <a:xfrm>
            <a:off x="5835315" y="517954"/>
            <a:ext cx="296779" cy="26469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95DC7B1-2DEE-4DA0-91A1-F340EC488B4B}"/>
              </a:ext>
            </a:extLst>
          </p:cNvPr>
          <p:cNvSpPr txBox="1"/>
          <p:nvPr/>
        </p:nvSpPr>
        <p:spPr>
          <a:xfrm>
            <a:off x="5490807" y="46545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1</a:t>
            </a:r>
            <a:endParaRPr lang="en-US" sz="1400" dirty="0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40E5639-9F14-47C1-8730-3FF91AA83BA1}"/>
              </a:ext>
            </a:extLst>
          </p:cNvPr>
          <p:cNvCxnSpPr>
            <a:stCxn id="73" idx="3"/>
            <a:endCxn id="73" idx="3"/>
          </p:cNvCxnSpPr>
          <p:nvPr/>
        </p:nvCxnSpPr>
        <p:spPr>
          <a:xfrm>
            <a:off x="5878777" y="743885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Curved 75">
            <a:extLst>
              <a:ext uri="{FF2B5EF4-FFF2-40B4-BE49-F238E27FC236}">
                <a16:creationId xmlns:a16="http://schemas.microsoft.com/office/drawing/2014/main" id="{8997F2C5-08B2-43F4-9F53-68A67D60C2C0}"/>
              </a:ext>
            </a:extLst>
          </p:cNvPr>
          <p:cNvCxnSpPr>
            <a:cxnSpLocks/>
            <a:stCxn id="73" idx="4"/>
            <a:endCxn id="61" idx="0"/>
          </p:cNvCxnSpPr>
          <p:nvPr/>
        </p:nvCxnSpPr>
        <p:spPr>
          <a:xfrm rot="16200000" flipH="1">
            <a:off x="5636303" y="1130050"/>
            <a:ext cx="694805" cy="1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4D4A52B3-6B4F-47A2-9111-70687D3B1D02}"/>
              </a:ext>
            </a:extLst>
          </p:cNvPr>
          <p:cNvSpPr/>
          <p:nvPr/>
        </p:nvSpPr>
        <p:spPr>
          <a:xfrm>
            <a:off x="3891488" y="6213404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998F04B-E582-438E-A813-15E839E619E4}"/>
              </a:ext>
            </a:extLst>
          </p:cNvPr>
          <p:cNvSpPr txBox="1"/>
          <p:nvPr/>
        </p:nvSpPr>
        <p:spPr>
          <a:xfrm>
            <a:off x="3634409" y="6293433"/>
            <a:ext cx="367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93</a:t>
            </a:r>
            <a:endParaRPr lang="en-US" sz="1400" dirty="0">
              <a:solidFill>
                <a:schemeClr val="accent6"/>
              </a:solidFill>
            </a:endParaRPr>
          </a:p>
        </p:txBody>
      </p:sp>
      <p:cxnSp>
        <p:nvCxnSpPr>
          <p:cNvPr id="86" name="Connector: Curved 85">
            <a:extLst>
              <a:ext uri="{FF2B5EF4-FFF2-40B4-BE49-F238E27FC236}">
                <a16:creationId xmlns:a16="http://schemas.microsoft.com/office/drawing/2014/main" id="{3E827069-C009-4461-B273-3242ABCAAAC4}"/>
              </a:ext>
            </a:extLst>
          </p:cNvPr>
          <p:cNvCxnSpPr>
            <a:cxnSpLocks/>
            <a:stCxn id="82" idx="4"/>
            <a:endCxn id="83" idx="0"/>
          </p:cNvCxnSpPr>
          <p:nvPr/>
        </p:nvCxnSpPr>
        <p:spPr>
          <a:xfrm rot="5400000">
            <a:off x="3908772" y="5491940"/>
            <a:ext cx="852571" cy="590357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E3C11EFC-AA80-430B-AADE-5FF8F0A5B4E8}"/>
              </a:ext>
            </a:extLst>
          </p:cNvPr>
          <p:cNvSpPr/>
          <p:nvPr/>
        </p:nvSpPr>
        <p:spPr>
          <a:xfrm>
            <a:off x="4481846" y="5096137"/>
            <a:ext cx="296777" cy="26469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E25C2FBB-7FFD-4BEC-AE51-966861AE31CF}"/>
              </a:ext>
            </a:extLst>
          </p:cNvPr>
          <p:cNvSpPr/>
          <p:nvPr/>
        </p:nvSpPr>
        <p:spPr>
          <a:xfrm>
            <a:off x="1677784" y="6145520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777875D-2D62-4A96-A422-AF88D46E687D}"/>
              </a:ext>
            </a:extLst>
          </p:cNvPr>
          <p:cNvSpPr txBox="1"/>
          <p:nvPr/>
        </p:nvSpPr>
        <p:spPr>
          <a:xfrm>
            <a:off x="1420705" y="6225549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90</a:t>
            </a:r>
            <a:endParaRPr lang="en-US" sz="1400" dirty="0">
              <a:solidFill>
                <a:schemeClr val="accent6"/>
              </a:solidFill>
            </a:endParaRPr>
          </a:p>
        </p:txBody>
      </p:sp>
      <p:cxnSp>
        <p:nvCxnSpPr>
          <p:cNvPr id="95" name="Connector: Curved 94">
            <a:extLst>
              <a:ext uri="{FF2B5EF4-FFF2-40B4-BE49-F238E27FC236}">
                <a16:creationId xmlns:a16="http://schemas.microsoft.com/office/drawing/2014/main" id="{0485199B-5388-4C18-BE15-5837C21A9672}"/>
              </a:ext>
            </a:extLst>
          </p:cNvPr>
          <p:cNvCxnSpPr>
            <a:cxnSpLocks/>
            <a:stCxn id="8" idx="4"/>
            <a:endCxn id="93" idx="0"/>
          </p:cNvCxnSpPr>
          <p:nvPr/>
        </p:nvCxnSpPr>
        <p:spPr>
          <a:xfrm rot="5400000">
            <a:off x="1391327" y="5702699"/>
            <a:ext cx="877668" cy="7974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Curved 95">
            <a:extLst>
              <a:ext uri="{FF2B5EF4-FFF2-40B4-BE49-F238E27FC236}">
                <a16:creationId xmlns:a16="http://schemas.microsoft.com/office/drawing/2014/main" id="{678B0DFC-ED1D-4E17-8337-80680DCC92A0}"/>
              </a:ext>
            </a:extLst>
          </p:cNvPr>
          <p:cNvCxnSpPr>
            <a:cxnSpLocks/>
            <a:stCxn id="7" idx="4"/>
            <a:endCxn id="82" idx="0"/>
          </p:cNvCxnSpPr>
          <p:nvPr/>
        </p:nvCxnSpPr>
        <p:spPr>
          <a:xfrm rot="16200000" flipH="1">
            <a:off x="4138615" y="4604516"/>
            <a:ext cx="768595" cy="214646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FAEF952E-31EE-4713-8BA2-8B3147FDDE08}"/>
              </a:ext>
            </a:extLst>
          </p:cNvPr>
          <p:cNvSpPr/>
          <p:nvPr/>
        </p:nvSpPr>
        <p:spPr>
          <a:xfrm>
            <a:off x="5248493" y="4053610"/>
            <a:ext cx="296779" cy="26469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13D64E8-7650-404F-A066-F9C24C6D07A7}"/>
              </a:ext>
            </a:extLst>
          </p:cNvPr>
          <p:cNvCxnSpPr>
            <a:cxnSpLocks/>
            <a:stCxn id="7" idx="6"/>
            <a:endCxn id="97" idx="2"/>
          </p:cNvCxnSpPr>
          <p:nvPr/>
        </p:nvCxnSpPr>
        <p:spPr>
          <a:xfrm flipV="1">
            <a:off x="4563978" y="4185958"/>
            <a:ext cx="684515" cy="92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FE4D5AB0-3487-4DB0-A839-B57C72ABD857}"/>
              </a:ext>
            </a:extLst>
          </p:cNvPr>
          <p:cNvSpPr txBox="1"/>
          <p:nvPr/>
        </p:nvSpPr>
        <p:spPr>
          <a:xfrm>
            <a:off x="4971352" y="390895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60</a:t>
            </a:r>
            <a:endParaRPr lang="en-US" sz="1400" dirty="0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C66429B1-60E0-494C-8244-C5E20FBC4404}"/>
              </a:ext>
            </a:extLst>
          </p:cNvPr>
          <p:cNvSpPr/>
          <p:nvPr/>
        </p:nvSpPr>
        <p:spPr>
          <a:xfrm>
            <a:off x="3194821" y="6207698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92AE217-89C9-43E4-9930-440ECE1B863C}"/>
              </a:ext>
            </a:extLst>
          </p:cNvPr>
          <p:cNvSpPr txBox="1"/>
          <p:nvPr/>
        </p:nvSpPr>
        <p:spPr>
          <a:xfrm>
            <a:off x="2879539" y="630559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92</a:t>
            </a:r>
            <a:endParaRPr lang="en-US" sz="1400" dirty="0">
              <a:solidFill>
                <a:schemeClr val="accent6"/>
              </a:solidFill>
            </a:endParaRPr>
          </a:p>
        </p:txBody>
      </p:sp>
      <p:cxnSp>
        <p:nvCxnSpPr>
          <p:cNvPr id="101" name="Connector: Curved 100">
            <a:extLst>
              <a:ext uri="{FF2B5EF4-FFF2-40B4-BE49-F238E27FC236}">
                <a16:creationId xmlns:a16="http://schemas.microsoft.com/office/drawing/2014/main" id="{ADCBA29F-4B7E-4AF0-9299-B542C61CF19C}"/>
              </a:ext>
            </a:extLst>
          </p:cNvPr>
          <p:cNvCxnSpPr>
            <a:cxnSpLocks/>
            <a:stCxn id="104" idx="4"/>
            <a:endCxn id="99" idx="0"/>
          </p:cNvCxnSpPr>
          <p:nvPr/>
        </p:nvCxnSpPr>
        <p:spPr>
          <a:xfrm rot="16200000" flipH="1">
            <a:off x="2881623" y="5746110"/>
            <a:ext cx="909520" cy="13656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>
            <a:extLst>
              <a:ext uri="{FF2B5EF4-FFF2-40B4-BE49-F238E27FC236}">
                <a16:creationId xmlns:a16="http://schemas.microsoft.com/office/drawing/2014/main" id="{82AC668A-0DCF-4479-A3C2-2C7404B45C91}"/>
              </a:ext>
            </a:extLst>
          </p:cNvPr>
          <p:cNvSpPr/>
          <p:nvPr/>
        </p:nvSpPr>
        <p:spPr>
          <a:xfrm>
            <a:off x="3181166" y="5033482"/>
            <a:ext cx="296777" cy="26469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C9787CA6-90FE-48AD-BD6F-DB7936305A6D}"/>
              </a:ext>
            </a:extLst>
          </p:cNvPr>
          <p:cNvSpPr/>
          <p:nvPr/>
        </p:nvSpPr>
        <p:spPr>
          <a:xfrm>
            <a:off x="2543433" y="6197429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1C9906DD-1BD3-4008-B783-010180B3675B}"/>
              </a:ext>
            </a:extLst>
          </p:cNvPr>
          <p:cNvSpPr txBox="1"/>
          <p:nvPr/>
        </p:nvSpPr>
        <p:spPr>
          <a:xfrm>
            <a:off x="2286354" y="627745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91</a:t>
            </a:r>
            <a:endParaRPr lang="en-US" sz="1400" dirty="0">
              <a:solidFill>
                <a:schemeClr val="accent6"/>
              </a:solidFill>
            </a:endParaRPr>
          </a:p>
        </p:txBody>
      </p:sp>
      <p:cxnSp>
        <p:nvCxnSpPr>
          <p:cNvPr id="108" name="Connector: Curved 107">
            <a:extLst>
              <a:ext uri="{FF2B5EF4-FFF2-40B4-BE49-F238E27FC236}">
                <a16:creationId xmlns:a16="http://schemas.microsoft.com/office/drawing/2014/main" id="{94203785-E183-4695-B732-89F233880ED4}"/>
              </a:ext>
            </a:extLst>
          </p:cNvPr>
          <p:cNvCxnSpPr>
            <a:cxnSpLocks/>
            <a:stCxn id="104" idx="4"/>
            <a:endCxn id="106" idx="0"/>
          </p:cNvCxnSpPr>
          <p:nvPr/>
        </p:nvCxnSpPr>
        <p:spPr>
          <a:xfrm rot="5400000">
            <a:off x="2561064" y="5428937"/>
            <a:ext cx="899251" cy="637732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or: Curved 108">
            <a:extLst>
              <a:ext uri="{FF2B5EF4-FFF2-40B4-BE49-F238E27FC236}">
                <a16:creationId xmlns:a16="http://schemas.microsoft.com/office/drawing/2014/main" id="{929142A8-8720-4240-B6AA-852987B0CAF4}"/>
              </a:ext>
            </a:extLst>
          </p:cNvPr>
          <p:cNvCxnSpPr>
            <a:cxnSpLocks/>
            <a:stCxn id="7" idx="4"/>
            <a:endCxn id="104" idx="0"/>
          </p:cNvCxnSpPr>
          <p:nvPr/>
        </p:nvCxnSpPr>
        <p:spPr>
          <a:xfrm rot="5400000">
            <a:off x="3519602" y="4137495"/>
            <a:ext cx="705940" cy="1086034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14927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C78E4B9-F30D-4D23-855B-47172C9CDD5B}"/>
              </a:ext>
            </a:extLst>
          </p:cNvPr>
          <p:cNvSpPr/>
          <p:nvPr/>
        </p:nvSpPr>
        <p:spPr>
          <a:xfrm>
            <a:off x="4996091" y="3253638"/>
            <a:ext cx="296779" cy="26469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3E5FC9-0B05-47F9-BF19-91C1497B2952}"/>
              </a:ext>
            </a:extLst>
          </p:cNvPr>
          <p:cNvSpPr txBox="1"/>
          <p:nvPr/>
        </p:nvSpPr>
        <p:spPr>
          <a:xfrm>
            <a:off x="4651583" y="3201139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25</a:t>
            </a:r>
            <a:endParaRPr lang="en-US" sz="14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4967FCF-C5C7-4FA7-8FAA-A5F0D403CB04}"/>
              </a:ext>
            </a:extLst>
          </p:cNvPr>
          <p:cNvSpPr/>
          <p:nvPr/>
        </p:nvSpPr>
        <p:spPr>
          <a:xfrm>
            <a:off x="4267199" y="4062847"/>
            <a:ext cx="296779" cy="26469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15FFC34-D07A-46C8-AAB8-2FBAB1897A6A}"/>
              </a:ext>
            </a:extLst>
          </p:cNvPr>
          <p:cNvSpPr/>
          <p:nvPr/>
        </p:nvSpPr>
        <p:spPr>
          <a:xfrm>
            <a:off x="1685759" y="5003156"/>
            <a:ext cx="296777" cy="26469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D0D4105-A3B3-46A7-8C1A-3532389AE968}"/>
              </a:ext>
            </a:extLst>
          </p:cNvPr>
          <p:cNvCxnSpPr>
            <a:stCxn id="4" idx="3"/>
            <a:endCxn id="4" idx="3"/>
          </p:cNvCxnSpPr>
          <p:nvPr/>
        </p:nvCxnSpPr>
        <p:spPr>
          <a:xfrm>
            <a:off x="5039553" y="3479569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9BCEEA75-856F-4E92-B518-26C082D5CEFD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rot="5400000">
            <a:off x="4507778" y="3426144"/>
            <a:ext cx="544514" cy="728892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1F50C5F3-6D43-4D22-9542-8B29482A57FE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 rot="5400000">
            <a:off x="2787062" y="3374629"/>
            <a:ext cx="675614" cy="2581441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9ABD027-0789-4A13-8B52-C05FAA899C81}"/>
              </a:ext>
            </a:extLst>
          </p:cNvPr>
          <p:cNvSpPr txBox="1"/>
          <p:nvPr/>
        </p:nvSpPr>
        <p:spPr>
          <a:xfrm>
            <a:off x="3922689" y="401052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55</a:t>
            </a:r>
            <a:endParaRPr 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54224D2-C4BB-4349-B06A-B71C986FF4DA}"/>
              </a:ext>
            </a:extLst>
          </p:cNvPr>
          <p:cNvSpPr txBox="1"/>
          <p:nvPr/>
        </p:nvSpPr>
        <p:spPr>
          <a:xfrm>
            <a:off x="1329217" y="4950837"/>
            <a:ext cx="367406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42</a:t>
            </a:r>
            <a:endParaRPr lang="en-US" sz="1400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2F5751B-46C9-48BF-806E-56E88070C803}"/>
              </a:ext>
            </a:extLst>
          </p:cNvPr>
          <p:cNvSpPr/>
          <p:nvPr/>
        </p:nvSpPr>
        <p:spPr>
          <a:xfrm>
            <a:off x="1059505" y="6154823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A3DF2052-A962-4CCA-83CD-B053461B404E}"/>
              </a:ext>
            </a:extLst>
          </p:cNvPr>
          <p:cNvCxnSpPr>
            <a:cxnSpLocks/>
            <a:stCxn id="8" idx="4"/>
            <a:endCxn id="28" idx="0"/>
          </p:cNvCxnSpPr>
          <p:nvPr/>
        </p:nvCxnSpPr>
        <p:spPr>
          <a:xfrm rot="5400000">
            <a:off x="1077537" y="5398211"/>
            <a:ext cx="886971" cy="626253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19FCE74-A8C9-47A6-8230-333CAA046653}"/>
              </a:ext>
            </a:extLst>
          </p:cNvPr>
          <p:cNvSpPr txBox="1"/>
          <p:nvPr/>
        </p:nvSpPr>
        <p:spPr>
          <a:xfrm>
            <a:off x="802426" y="6234852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-1</a:t>
            </a:r>
            <a:endParaRPr lang="en-US" sz="1400" dirty="0">
              <a:solidFill>
                <a:schemeClr val="accent6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BA3ACD8-DD9C-44F4-BB42-116300680F03}"/>
              </a:ext>
            </a:extLst>
          </p:cNvPr>
          <p:cNvSpPr/>
          <p:nvPr/>
        </p:nvSpPr>
        <p:spPr>
          <a:xfrm>
            <a:off x="7638510" y="4063667"/>
            <a:ext cx="296779" cy="26469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C77BBC9-E756-4001-B672-90A6DC9B9CAF}"/>
              </a:ext>
            </a:extLst>
          </p:cNvPr>
          <p:cNvSpPr txBox="1"/>
          <p:nvPr/>
        </p:nvSpPr>
        <p:spPr>
          <a:xfrm>
            <a:off x="7294000" y="401134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57</a:t>
            </a:r>
            <a:endParaRPr lang="en-US" sz="1400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7EB96908-2F41-4F81-AE78-457639884EBD}"/>
              </a:ext>
            </a:extLst>
          </p:cNvPr>
          <p:cNvSpPr/>
          <p:nvPr/>
        </p:nvSpPr>
        <p:spPr>
          <a:xfrm>
            <a:off x="6831990" y="5064260"/>
            <a:ext cx="296777" cy="26469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55A6916-58EA-4196-9E5C-8ED1BE2CCED1}"/>
              </a:ext>
            </a:extLst>
          </p:cNvPr>
          <p:cNvSpPr txBox="1"/>
          <p:nvPr/>
        </p:nvSpPr>
        <p:spPr>
          <a:xfrm>
            <a:off x="6475448" y="5011941"/>
            <a:ext cx="367406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57</a:t>
            </a:r>
            <a:endParaRPr lang="en-US" sz="1400" dirty="0"/>
          </a:p>
        </p:txBody>
      </p:sp>
      <p:cxnSp>
        <p:nvCxnSpPr>
          <p:cNvPr id="52" name="Connector: Curved 51">
            <a:extLst>
              <a:ext uri="{FF2B5EF4-FFF2-40B4-BE49-F238E27FC236}">
                <a16:creationId xmlns:a16="http://schemas.microsoft.com/office/drawing/2014/main" id="{10A3D169-C395-4D2C-A91A-736D116EF2F6}"/>
              </a:ext>
            </a:extLst>
          </p:cNvPr>
          <p:cNvCxnSpPr>
            <a:cxnSpLocks/>
            <a:stCxn id="36" idx="4"/>
            <a:endCxn id="50" idx="0"/>
          </p:cNvCxnSpPr>
          <p:nvPr/>
        </p:nvCxnSpPr>
        <p:spPr>
          <a:xfrm rot="5400000">
            <a:off x="7015691" y="4293051"/>
            <a:ext cx="735898" cy="806521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7D5E7379-081E-4560-AE12-7FC28C9FC9BB}"/>
              </a:ext>
            </a:extLst>
          </p:cNvPr>
          <p:cNvSpPr/>
          <p:nvPr/>
        </p:nvSpPr>
        <p:spPr>
          <a:xfrm>
            <a:off x="8005916" y="5064260"/>
            <a:ext cx="296777" cy="26469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990CFFF-ABF7-4697-BF1D-D43F4AD34775}"/>
              </a:ext>
            </a:extLst>
          </p:cNvPr>
          <p:cNvSpPr txBox="1"/>
          <p:nvPr/>
        </p:nvSpPr>
        <p:spPr>
          <a:xfrm>
            <a:off x="7649374" y="5011941"/>
            <a:ext cx="367406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58</a:t>
            </a:r>
            <a:endParaRPr lang="en-US" sz="1400" dirty="0"/>
          </a:p>
        </p:txBody>
      </p:sp>
      <p:cxnSp>
        <p:nvCxnSpPr>
          <p:cNvPr id="58" name="Connector: Curved 57">
            <a:extLst>
              <a:ext uri="{FF2B5EF4-FFF2-40B4-BE49-F238E27FC236}">
                <a16:creationId xmlns:a16="http://schemas.microsoft.com/office/drawing/2014/main" id="{C3CF4F21-DFBA-4D67-B032-F12006524F2B}"/>
              </a:ext>
            </a:extLst>
          </p:cNvPr>
          <p:cNvCxnSpPr>
            <a:cxnSpLocks/>
            <a:stCxn id="36" idx="4"/>
            <a:endCxn id="56" idx="0"/>
          </p:cNvCxnSpPr>
          <p:nvPr/>
        </p:nvCxnSpPr>
        <p:spPr>
          <a:xfrm rot="16200000" flipH="1">
            <a:off x="7602653" y="4512608"/>
            <a:ext cx="735898" cy="367405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5E74CBFD-CC2C-4CE2-9789-6FFDA5E04BDE}"/>
              </a:ext>
            </a:extLst>
          </p:cNvPr>
          <p:cNvSpPr/>
          <p:nvPr/>
        </p:nvSpPr>
        <p:spPr>
          <a:xfrm>
            <a:off x="5175318" y="6207698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8BDC027-0DD1-4304-A58D-740B301A4AE0}"/>
              </a:ext>
            </a:extLst>
          </p:cNvPr>
          <p:cNvSpPr txBox="1"/>
          <p:nvPr/>
        </p:nvSpPr>
        <p:spPr>
          <a:xfrm>
            <a:off x="4918239" y="6287727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95</a:t>
            </a:r>
            <a:endParaRPr lang="en-US" sz="1400" dirty="0">
              <a:solidFill>
                <a:schemeClr val="accent6"/>
              </a:solidFill>
            </a:endParaRPr>
          </a:p>
        </p:txBody>
      </p:sp>
      <p:cxnSp>
        <p:nvCxnSpPr>
          <p:cNvPr id="64" name="Connector: Curved 63">
            <a:extLst>
              <a:ext uri="{FF2B5EF4-FFF2-40B4-BE49-F238E27FC236}">
                <a16:creationId xmlns:a16="http://schemas.microsoft.com/office/drawing/2014/main" id="{5A265B7B-D369-4BF5-8737-B40A634C4569}"/>
              </a:ext>
            </a:extLst>
          </p:cNvPr>
          <p:cNvCxnSpPr>
            <a:cxnSpLocks/>
            <a:stCxn id="102" idx="4"/>
            <a:endCxn id="62" idx="0"/>
          </p:cNvCxnSpPr>
          <p:nvPr/>
        </p:nvCxnSpPr>
        <p:spPr>
          <a:xfrm rot="5400000">
            <a:off x="5083380" y="5571509"/>
            <a:ext cx="876518" cy="395861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C99C7A55-DAF6-42B4-AEE5-1E4BBF07433D}"/>
              </a:ext>
            </a:extLst>
          </p:cNvPr>
          <p:cNvSpPr/>
          <p:nvPr/>
        </p:nvSpPr>
        <p:spPr>
          <a:xfrm>
            <a:off x="5783937" y="6207698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79AF366-1A85-423C-AB21-86F3BDF6D7E6}"/>
              </a:ext>
            </a:extLst>
          </p:cNvPr>
          <p:cNvSpPr txBox="1"/>
          <p:nvPr/>
        </p:nvSpPr>
        <p:spPr>
          <a:xfrm>
            <a:off x="5526858" y="6287727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96</a:t>
            </a:r>
            <a:endParaRPr lang="en-US" sz="1400" dirty="0">
              <a:solidFill>
                <a:schemeClr val="accent6"/>
              </a:solidFill>
            </a:endParaRPr>
          </a:p>
        </p:txBody>
      </p:sp>
      <p:cxnSp>
        <p:nvCxnSpPr>
          <p:cNvPr id="69" name="Connector: Curved 68">
            <a:extLst>
              <a:ext uri="{FF2B5EF4-FFF2-40B4-BE49-F238E27FC236}">
                <a16:creationId xmlns:a16="http://schemas.microsoft.com/office/drawing/2014/main" id="{83428085-5866-49C1-88B5-117A4124750C}"/>
              </a:ext>
            </a:extLst>
          </p:cNvPr>
          <p:cNvCxnSpPr>
            <a:cxnSpLocks/>
            <a:stCxn id="102" idx="4"/>
            <a:endCxn id="67" idx="0"/>
          </p:cNvCxnSpPr>
          <p:nvPr/>
        </p:nvCxnSpPr>
        <p:spPr>
          <a:xfrm rot="16200000" flipH="1">
            <a:off x="5387689" y="5663060"/>
            <a:ext cx="876518" cy="212758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FAB77297-60AF-4A45-974F-7DB19FDE48AA}"/>
              </a:ext>
            </a:extLst>
          </p:cNvPr>
          <p:cNvSpPr/>
          <p:nvPr/>
        </p:nvSpPr>
        <p:spPr>
          <a:xfrm>
            <a:off x="6380947" y="6197839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8C10086-6ECE-4089-9F94-6F1DAA413522}"/>
              </a:ext>
            </a:extLst>
          </p:cNvPr>
          <p:cNvSpPr txBox="1"/>
          <p:nvPr/>
        </p:nvSpPr>
        <p:spPr>
          <a:xfrm>
            <a:off x="6063531" y="623485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97</a:t>
            </a:r>
            <a:endParaRPr lang="en-US" sz="1400" dirty="0">
              <a:solidFill>
                <a:schemeClr val="accent6"/>
              </a:solidFill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D3ED8635-B186-4185-AEDC-5ABE9E724D9B}"/>
              </a:ext>
            </a:extLst>
          </p:cNvPr>
          <p:cNvSpPr/>
          <p:nvPr/>
        </p:nvSpPr>
        <p:spPr>
          <a:xfrm>
            <a:off x="6997221" y="6197839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50EB8C6-6205-440B-822C-5528830EC425}"/>
              </a:ext>
            </a:extLst>
          </p:cNvPr>
          <p:cNvSpPr txBox="1"/>
          <p:nvPr/>
        </p:nvSpPr>
        <p:spPr>
          <a:xfrm>
            <a:off x="6740142" y="627786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98</a:t>
            </a:r>
            <a:endParaRPr lang="en-US" sz="1400" dirty="0">
              <a:solidFill>
                <a:schemeClr val="accent6"/>
              </a:solidFill>
            </a:endParaRPr>
          </a:p>
        </p:txBody>
      </p:sp>
      <p:cxnSp>
        <p:nvCxnSpPr>
          <p:cNvPr id="81" name="Connector: Curved 80">
            <a:extLst>
              <a:ext uri="{FF2B5EF4-FFF2-40B4-BE49-F238E27FC236}">
                <a16:creationId xmlns:a16="http://schemas.microsoft.com/office/drawing/2014/main" id="{02DE632E-C5BA-4F44-8AF4-13B8680E055F}"/>
              </a:ext>
            </a:extLst>
          </p:cNvPr>
          <p:cNvCxnSpPr>
            <a:cxnSpLocks/>
            <a:stCxn id="50" idx="4"/>
            <a:endCxn id="77" idx="0"/>
          </p:cNvCxnSpPr>
          <p:nvPr/>
        </p:nvCxnSpPr>
        <p:spPr>
          <a:xfrm rot="5400000">
            <a:off x="6320417" y="5537876"/>
            <a:ext cx="868883" cy="451042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Curved 83">
            <a:extLst>
              <a:ext uri="{FF2B5EF4-FFF2-40B4-BE49-F238E27FC236}">
                <a16:creationId xmlns:a16="http://schemas.microsoft.com/office/drawing/2014/main" id="{39DF9FE8-98C4-43A6-AFB2-2E8E7A1BC4FB}"/>
              </a:ext>
            </a:extLst>
          </p:cNvPr>
          <p:cNvCxnSpPr>
            <a:cxnSpLocks/>
            <a:stCxn id="50" idx="4"/>
            <a:endCxn id="79" idx="0"/>
          </p:cNvCxnSpPr>
          <p:nvPr/>
        </p:nvCxnSpPr>
        <p:spPr>
          <a:xfrm rot="16200000" flipH="1">
            <a:off x="6628554" y="5680781"/>
            <a:ext cx="868883" cy="165232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>
            <a:extLst>
              <a:ext uri="{FF2B5EF4-FFF2-40B4-BE49-F238E27FC236}">
                <a16:creationId xmlns:a16="http://schemas.microsoft.com/office/drawing/2014/main" id="{F3097E10-9305-456B-9D8A-DD4C661D32BD}"/>
              </a:ext>
            </a:extLst>
          </p:cNvPr>
          <p:cNvSpPr/>
          <p:nvPr/>
        </p:nvSpPr>
        <p:spPr>
          <a:xfrm>
            <a:off x="7796998" y="6181864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42329BC-4F30-4F9B-A023-8F25CC2DCF43}"/>
              </a:ext>
            </a:extLst>
          </p:cNvPr>
          <p:cNvSpPr txBox="1"/>
          <p:nvPr/>
        </p:nvSpPr>
        <p:spPr>
          <a:xfrm>
            <a:off x="7539919" y="626189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99</a:t>
            </a:r>
            <a:endParaRPr lang="en-US" sz="1400" dirty="0">
              <a:solidFill>
                <a:schemeClr val="accent6"/>
              </a:solidFill>
            </a:endParaRP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D55771D2-6850-4381-AF35-58791624AE7F}"/>
              </a:ext>
            </a:extLst>
          </p:cNvPr>
          <p:cNvSpPr/>
          <p:nvPr/>
        </p:nvSpPr>
        <p:spPr>
          <a:xfrm>
            <a:off x="8413272" y="6181864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3632227-2177-4777-BAD2-6710137BAF52}"/>
              </a:ext>
            </a:extLst>
          </p:cNvPr>
          <p:cNvSpPr txBox="1"/>
          <p:nvPr/>
        </p:nvSpPr>
        <p:spPr>
          <a:xfrm>
            <a:off x="8156193" y="6261893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100</a:t>
            </a:r>
            <a:endParaRPr lang="en-US" sz="1400" dirty="0">
              <a:solidFill>
                <a:schemeClr val="accent6"/>
              </a:solidFill>
            </a:endParaRPr>
          </a:p>
        </p:txBody>
      </p:sp>
      <p:cxnSp>
        <p:nvCxnSpPr>
          <p:cNvPr id="91" name="Connector: Curved 90">
            <a:extLst>
              <a:ext uri="{FF2B5EF4-FFF2-40B4-BE49-F238E27FC236}">
                <a16:creationId xmlns:a16="http://schemas.microsoft.com/office/drawing/2014/main" id="{8961C518-1D53-48F7-8A12-2B6AD1039046}"/>
              </a:ext>
            </a:extLst>
          </p:cNvPr>
          <p:cNvCxnSpPr>
            <a:cxnSpLocks/>
            <a:stCxn id="56" idx="4"/>
            <a:endCxn id="87" idx="0"/>
          </p:cNvCxnSpPr>
          <p:nvPr/>
        </p:nvCxnSpPr>
        <p:spPr>
          <a:xfrm rot="5400000">
            <a:off x="7623393" y="5650952"/>
            <a:ext cx="852908" cy="208917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Curved 91">
            <a:extLst>
              <a:ext uri="{FF2B5EF4-FFF2-40B4-BE49-F238E27FC236}">
                <a16:creationId xmlns:a16="http://schemas.microsoft.com/office/drawing/2014/main" id="{59AD0B76-5E7D-43E0-9064-74E9A110C3E3}"/>
              </a:ext>
            </a:extLst>
          </p:cNvPr>
          <p:cNvCxnSpPr>
            <a:cxnSpLocks/>
            <a:stCxn id="56" idx="4"/>
            <a:endCxn id="89" idx="0"/>
          </p:cNvCxnSpPr>
          <p:nvPr/>
        </p:nvCxnSpPr>
        <p:spPr>
          <a:xfrm rot="16200000" flipH="1">
            <a:off x="7931529" y="5551731"/>
            <a:ext cx="852908" cy="407357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 101">
            <a:extLst>
              <a:ext uri="{FF2B5EF4-FFF2-40B4-BE49-F238E27FC236}">
                <a16:creationId xmlns:a16="http://schemas.microsoft.com/office/drawing/2014/main" id="{4EED3AE3-3BE2-42E0-B666-E1A005CC2717}"/>
              </a:ext>
            </a:extLst>
          </p:cNvPr>
          <p:cNvSpPr/>
          <p:nvPr/>
        </p:nvSpPr>
        <p:spPr>
          <a:xfrm>
            <a:off x="5571180" y="5066484"/>
            <a:ext cx="296777" cy="26469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64B4FC8-52FA-4694-9AAA-45DB3AB410E5}"/>
              </a:ext>
            </a:extLst>
          </p:cNvPr>
          <p:cNvSpPr txBox="1"/>
          <p:nvPr/>
        </p:nvSpPr>
        <p:spPr>
          <a:xfrm>
            <a:off x="5214638" y="5014165"/>
            <a:ext cx="367406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61</a:t>
            </a:r>
            <a:endParaRPr lang="en-US" sz="1400" dirty="0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DD2CB46D-6B88-4A1C-A16E-E83D6E0B8F8B}"/>
              </a:ext>
            </a:extLst>
          </p:cNvPr>
          <p:cNvSpPr/>
          <p:nvPr/>
        </p:nvSpPr>
        <p:spPr>
          <a:xfrm>
            <a:off x="4505560" y="6197429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A03E55B4-3ACF-423C-BE2C-662E28BBCD0E}"/>
              </a:ext>
            </a:extLst>
          </p:cNvPr>
          <p:cNvSpPr txBox="1"/>
          <p:nvPr/>
        </p:nvSpPr>
        <p:spPr>
          <a:xfrm>
            <a:off x="4248481" y="6277458"/>
            <a:ext cx="367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94</a:t>
            </a:r>
            <a:endParaRPr lang="en-US" sz="1400" dirty="0">
              <a:solidFill>
                <a:schemeClr val="accent6"/>
              </a:solidFill>
            </a:endParaRPr>
          </a:p>
        </p:txBody>
      </p:sp>
      <p:cxnSp>
        <p:nvCxnSpPr>
          <p:cNvPr id="117" name="Connector: Curved 116">
            <a:extLst>
              <a:ext uri="{FF2B5EF4-FFF2-40B4-BE49-F238E27FC236}">
                <a16:creationId xmlns:a16="http://schemas.microsoft.com/office/drawing/2014/main" id="{B632A06F-B73E-446B-8397-1CF1D1A6114D}"/>
              </a:ext>
            </a:extLst>
          </p:cNvPr>
          <p:cNvCxnSpPr>
            <a:cxnSpLocks/>
            <a:stCxn id="82" idx="4"/>
            <a:endCxn id="115" idx="0"/>
          </p:cNvCxnSpPr>
          <p:nvPr/>
        </p:nvCxnSpPr>
        <p:spPr>
          <a:xfrm rot="16200000" flipH="1">
            <a:off x="4223794" y="5767273"/>
            <a:ext cx="836596" cy="23715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Curved 48">
            <a:extLst>
              <a:ext uri="{FF2B5EF4-FFF2-40B4-BE49-F238E27FC236}">
                <a16:creationId xmlns:a16="http://schemas.microsoft.com/office/drawing/2014/main" id="{8923282E-E75A-40FE-BB11-D04F629EFB80}"/>
              </a:ext>
            </a:extLst>
          </p:cNvPr>
          <p:cNvCxnSpPr>
            <a:cxnSpLocks/>
            <a:stCxn id="97" idx="4"/>
            <a:endCxn id="102" idx="0"/>
          </p:cNvCxnSpPr>
          <p:nvPr/>
        </p:nvCxnSpPr>
        <p:spPr>
          <a:xfrm rot="16200000" flipH="1">
            <a:off x="5184137" y="4531051"/>
            <a:ext cx="748179" cy="322686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FD5E418B-C032-4708-BABC-4E5D0ABA9FF3}"/>
              </a:ext>
            </a:extLst>
          </p:cNvPr>
          <p:cNvCxnSpPr>
            <a:cxnSpLocks/>
            <a:stCxn id="48" idx="4"/>
            <a:endCxn id="36" idx="0"/>
          </p:cNvCxnSpPr>
          <p:nvPr/>
        </p:nvCxnSpPr>
        <p:spPr>
          <a:xfrm rot="16200000" flipH="1">
            <a:off x="7083647" y="3360414"/>
            <a:ext cx="508138" cy="898368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224E741E-9BA2-4521-B6D4-2201309DA306}"/>
              </a:ext>
            </a:extLst>
          </p:cNvPr>
          <p:cNvSpPr/>
          <p:nvPr/>
        </p:nvSpPr>
        <p:spPr>
          <a:xfrm>
            <a:off x="6740142" y="3290834"/>
            <a:ext cx="296779" cy="26469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08625D5-F7B6-4F94-ADFA-192BDE8FB948}"/>
              </a:ext>
            </a:extLst>
          </p:cNvPr>
          <p:cNvSpPr txBox="1"/>
          <p:nvPr/>
        </p:nvSpPr>
        <p:spPr>
          <a:xfrm>
            <a:off x="6395634" y="3238335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26</a:t>
            </a:r>
            <a:endParaRPr lang="en-US" sz="1400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2B69A36-677A-4075-AAEC-85CEFCF8C382}"/>
              </a:ext>
            </a:extLst>
          </p:cNvPr>
          <p:cNvCxnSpPr>
            <a:stCxn id="48" idx="3"/>
            <a:endCxn id="48" idx="3"/>
          </p:cNvCxnSpPr>
          <p:nvPr/>
        </p:nvCxnSpPr>
        <p:spPr>
          <a:xfrm>
            <a:off x="6783604" y="3516765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D19B4487-EE76-454A-829A-CB1FEA8F089B}"/>
              </a:ext>
            </a:extLst>
          </p:cNvPr>
          <p:cNvSpPr/>
          <p:nvPr/>
        </p:nvSpPr>
        <p:spPr>
          <a:xfrm>
            <a:off x="5835315" y="2384455"/>
            <a:ext cx="296779" cy="26469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8FB814D-389E-493F-A0AB-9D1D85727B52}"/>
              </a:ext>
            </a:extLst>
          </p:cNvPr>
          <p:cNvSpPr txBox="1"/>
          <p:nvPr/>
        </p:nvSpPr>
        <p:spPr>
          <a:xfrm>
            <a:off x="5490807" y="233195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3</a:t>
            </a:r>
            <a:endParaRPr lang="en-US" sz="1400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B108447-373B-4634-B444-DAAEBB47F19E}"/>
              </a:ext>
            </a:extLst>
          </p:cNvPr>
          <p:cNvCxnSpPr>
            <a:stCxn id="55" idx="3"/>
            <a:endCxn id="55" idx="3"/>
          </p:cNvCxnSpPr>
          <p:nvPr/>
        </p:nvCxnSpPr>
        <p:spPr>
          <a:xfrm>
            <a:off x="5878777" y="2610386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DC360ED6-0B81-4610-A30A-CE01BB8E6A52}"/>
              </a:ext>
            </a:extLst>
          </p:cNvPr>
          <p:cNvSpPr/>
          <p:nvPr/>
        </p:nvSpPr>
        <p:spPr>
          <a:xfrm>
            <a:off x="5835316" y="1477454"/>
            <a:ext cx="296779" cy="26469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1BCB09F-41EC-4F5F-B085-C7999E4CA970}"/>
              </a:ext>
            </a:extLst>
          </p:cNvPr>
          <p:cNvSpPr txBox="1"/>
          <p:nvPr/>
        </p:nvSpPr>
        <p:spPr>
          <a:xfrm>
            <a:off x="5490808" y="142495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2</a:t>
            </a:r>
            <a:endParaRPr lang="en-US" sz="1400" dirty="0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FAD1FC9-0448-4909-B99F-22043694F015}"/>
              </a:ext>
            </a:extLst>
          </p:cNvPr>
          <p:cNvCxnSpPr>
            <a:stCxn id="61" idx="3"/>
            <a:endCxn id="61" idx="3"/>
          </p:cNvCxnSpPr>
          <p:nvPr/>
        </p:nvCxnSpPr>
        <p:spPr>
          <a:xfrm>
            <a:off x="5878778" y="1703385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Curved 69">
            <a:extLst>
              <a:ext uri="{FF2B5EF4-FFF2-40B4-BE49-F238E27FC236}">
                <a16:creationId xmlns:a16="http://schemas.microsoft.com/office/drawing/2014/main" id="{1A8AC8A2-7472-43AD-8C1A-C6309D1D89C5}"/>
              </a:ext>
            </a:extLst>
          </p:cNvPr>
          <p:cNvCxnSpPr>
            <a:cxnSpLocks/>
            <a:stCxn id="55" idx="4"/>
            <a:endCxn id="4" idx="0"/>
          </p:cNvCxnSpPr>
          <p:nvPr/>
        </p:nvCxnSpPr>
        <p:spPr>
          <a:xfrm rot="5400000">
            <a:off x="5261849" y="2531782"/>
            <a:ext cx="604488" cy="839224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5C91EC25-C7D9-470B-A454-1C6E028A2C7C}"/>
              </a:ext>
            </a:extLst>
          </p:cNvPr>
          <p:cNvCxnSpPr>
            <a:cxnSpLocks/>
            <a:stCxn id="61" idx="4"/>
            <a:endCxn id="55" idx="0"/>
          </p:cNvCxnSpPr>
          <p:nvPr/>
        </p:nvCxnSpPr>
        <p:spPr>
          <a:xfrm rot="5400000">
            <a:off x="5662553" y="2063302"/>
            <a:ext cx="642306" cy="1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Curved 71">
            <a:extLst>
              <a:ext uri="{FF2B5EF4-FFF2-40B4-BE49-F238E27FC236}">
                <a16:creationId xmlns:a16="http://schemas.microsoft.com/office/drawing/2014/main" id="{1FC86E22-E84D-45EE-B239-C40EEE1FDC34}"/>
              </a:ext>
            </a:extLst>
          </p:cNvPr>
          <p:cNvCxnSpPr>
            <a:cxnSpLocks/>
            <a:stCxn id="55" idx="4"/>
            <a:endCxn id="48" idx="1"/>
          </p:cNvCxnSpPr>
          <p:nvPr/>
        </p:nvCxnSpPr>
        <p:spPr>
          <a:xfrm rot="16200000" flipH="1">
            <a:off x="6043430" y="2589424"/>
            <a:ext cx="680448" cy="799899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28CDDED9-1112-4758-B100-B004A4BA15F1}"/>
              </a:ext>
            </a:extLst>
          </p:cNvPr>
          <p:cNvSpPr/>
          <p:nvPr/>
        </p:nvSpPr>
        <p:spPr>
          <a:xfrm>
            <a:off x="5835315" y="517954"/>
            <a:ext cx="296779" cy="26469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95DC7B1-2DEE-4DA0-91A1-F340EC488B4B}"/>
              </a:ext>
            </a:extLst>
          </p:cNvPr>
          <p:cNvSpPr txBox="1"/>
          <p:nvPr/>
        </p:nvSpPr>
        <p:spPr>
          <a:xfrm>
            <a:off x="5490807" y="46545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1</a:t>
            </a:r>
            <a:endParaRPr lang="en-US" sz="1400" dirty="0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40E5639-9F14-47C1-8730-3FF91AA83BA1}"/>
              </a:ext>
            </a:extLst>
          </p:cNvPr>
          <p:cNvCxnSpPr>
            <a:stCxn id="73" idx="3"/>
            <a:endCxn id="73" idx="3"/>
          </p:cNvCxnSpPr>
          <p:nvPr/>
        </p:nvCxnSpPr>
        <p:spPr>
          <a:xfrm>
            <a:off x="5878777" y="743885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Curved 75">
            <a:extLst>
              <a:ext uri="{FF2B5EF4-FFF2-40B4-BE49-F238E27FC236}">
                <a16:creationId xmlns:a16="http://schemas.microsoft.com/office/drawing/2014/main" id="{8997F2C5-08B2-43F4-9F53-68A67D60C2C0}"/>
              </a:ext>
            </a:extLst>
          </p:cNvPr>
          <p:cNvCxnSpPr>
            <a:cxnSpLocks/>
            <a:stCxn id="73" idx="4"/>
            <a:endCxn id="61" idx="0"/>
          </p:cNvCxnSpPr>
          <p:nvPr/>
        </p:nvCxnSpPr>
        <p:spPr>
          <a:xfrm rot="16200000" flipH="1">
            <a:off x="5636303" y="1130050"/>
            <a:ext cx="694805" cy="1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4D4A52B3-6B4F-47A2-9111-70687D3B1D02}"/>
              </a:ext>
            </a:extLst>
          </p:cNvPr>
          <p:cNvSpPr/>
          <p:nvPr/>
        </p:nvSpPr>
        <p:spPr>
          <a:xfrm>
            <a:off x="3891488" y="6213404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998F04B-E582-438E-A813-15E839E619E4}"/>
              </a:ext>
            </a:extLst>
          </p:cNvPr>
          <p:cNvSpPr txBox="1"/>
          <p:nvPr/>
        </p:nvSpPr>
        <p:spPr>
          <a:xfrm>
            <a:off x="3634409" y="6293433"/>
            <a:ext cx="367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93</a:t>
            </a:r>
            <a:endParaRPr lang="en-US" sz="1400" dirty="0">
              <a:solidFill>
                <a:schemeClr val="accent6"/>
              </a:solidFill>
            </a:endParaRPr>
          </a:p>
        </p:txBody>
      </p:sp>
      <p:cxnSp>
        <p:nvCxnSpPr>
          <p:cNvPr id="86" name="Connector: Curved 85">
            <a:extLst>
              <a:ext uri="{FF2B5EF4-FFF2-40B4-BE49-F238E27FC236}">
                <a16:creationId xmlns:a16="http://schemas.microsoft.com/office/drawing/2014/main" id="{3E827069-C009-4461-B273-3242ABCAAAC4}"/>
              </a:ext>
            </a:extLst>
          </p:cNvPr>
          <p:cNvCxnSpPr>
            <a:cxnSpLocks/>
            <a:stCxn id="82" idx="4"/>
            <a:endCxn id="83" idx="0"/>
          </p:cNvCxnSpPr>
          <p:nvPr/>
        </p:nvCxnSpPr>
        <p:spPr>
          <a:xfrm rot="5400000">
            <a:off x="3908772" y="5491940"/>
            <a:ext cx="852571" cy="590357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E3C11EFC-AA80-430B-AADE-5FF8F0A5B4E8}"/>
              </a:ext>
            </a:extLst>
          </p:cNvPr>
          <p:cNvSpPr/>
          <p:nvPr/>
        </p:nvSpPr>
        <p:spPr>
          <a:xfrm>
            <a:off x="4481846" y="5096137"/>
            <a:ext cx="296777" cy="26469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E25C2FBB-7FFD-4BEC-AE51-966861AE31CF}"/>
              </a:ext>
            </a:extLst>
          </p:cNvPr>
          <p:cNvSpPr/>
          <p:nvPr/>
        </p:nvSpPr>
        <p:spPr>
          <a:xfrm>
            <a:off x="1677784" y="6145520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777875D-2D62-4A96-A422-AF88D46E687D}"/>
              </a:ext>
            </a:extLst>
          </p:cNvPr>
          <p:cNvSpPr txBox="1"/>
          <p:nvPr/>
        </p:nvSpPr>
        <p:spPr>
          <a:xfrm>
            <a:off x="1420705" y="6225549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90</a:t>
            </a:r>
            <a:endParaRPr lang="en-US" sz="1400" dirty="0">
              <a:solidFill>
                <a:schemeClr val="accent6"/>
              </a:solidFill>
            </a:endParaRPr>
          </a:p>
        </p:txBody>
      </p:sp>
      <p:cxnSp>
        <p:nvCxnSpPr>
          <p:cNvPr id="95" name="Connector: Curved 94">
            <a:extLst>
              <a:ext uri="{FF2B5EF4-FFF2-40B4-BE49-F238E27FC236}">
                <a16:creationId xmlns:a16="http://schemas.microsoft.com/office/drawing/2014/main" id="{0485199B-5388-4C18-BE15-5837C21A9672}"/>
              </a:ext>
            </a:extLst>
          </p:cNvPr>
          <p:cNvCxnSpPr>
            <a:cxnSpLocks/>
            <a:stCxn id="8" idx="4"/>
            <a:endCxn id="93" idx="0"/>
          </p:cNvCxnSpPr>
          <p:nvPr/>
        </p:nvCxnSpPr>
        <p:spPr>
          <a:xfrm rot="5400000">
            <a:off x="1391327" y="5702699"/>
            <a:ext cx="877668" cy="7974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Curved 95">
            <a:extLst>
              <a:ext uri="{FF2B5EF4-FFF2-40B4-BE49-F238E27FC236}">
                <a16:creationId xmlns:a16="http://schemas.microsoft.com/office/drawing/2014/main" id="{678B0DFC-ED1D-4E17-8337-80680DCC92A0}"/>
              </a:ext>
            </a:extLst>
          </p:cNvPr>
          <p:cNvCxnSpPr>
            <a:cxnSpLocks/>
            <a:stCxn id="97" idx="4"/>
            <a:endCxn id="82" idx="0"/>
          </p:cNvCxnSpPr>
          <p:nvPr/>
        </p:nvCxnSpPr>
        <p:spPr>
          <a:xfrm rot="5400000">
            <a:off x="4624643" y="4323897"/>
            <a:ext cx="777832" cy="766648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FAEF952E-31EE-4713-8BA2-8B3147FDDE08}"/>
              </a:ext>
            </a:extLst>
          </p:cNvPr>
          <p:cNvSpPr/>
          <p:nvPr/>
        </p:nvSpPr>
        <p:spPr>
          <a:xfrm>
            <a:off x="5248493" y="4053610"/>
            <a:ext cx="296779" cy="26469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FE4D5AB0-3487-4DB0-A839-B57C72ABD857}"/>
              </a:ext>
            </a:extLst>
          </p:cNvPr>
          <p:cNvSpPr txBox="1"/>
          <p:nvPr/>
        </p:nvSpPr>
        <p:spPr>
          <a:xfrm>
            <a:off x="4971352" y="390895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60</a:t>
            </a:r>
            <a:endParaRPr lang="en-US" sz="1400" dirty="0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C66429B1-60E0-494C-8244-C5E20FBC4404}"/>
              </a:ext>
            </a:extLst>
          </p:cNvPr>
          <p:cNvSpPr/>
          <p:nvPr/>
        </p:nvSpPr>
        <p:spPr>
          <a:xfrm>
            <a:off x="3194821" y="6207698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92AE217-89C9-43E4-9930-440ECE1B863C}"/>
              </a:ext>
            </a:extLst>
          </p:cNvPr>
          <p:cNvSpPr txBox="1"/>
          <p:nvPr/>
        </p:nvSpPr>
        <p:spPr>
          <a:xfrm>
            <a:off x="2879539" y="630559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92</a:t>
            </a:r>
            <a:endParaRPr lang="en-US" sz="1400" dirty="0">
              <a:solidFill>
                <a:schemeClr val="accent6"/>
              </a:solidFill>
            </a:endParaRPr>
          </a:p>
        </p:txBody>
      </p:sp>
      <p:cxnSp>
        <p:nvCxnSpPr>
          <p:cNvPr id="101" name="Connector: Curved 100">
            <a:extLst>
              <a:ext uri="{FF2B5EF4-FFF2-40B4-BE49-F238E27FC236}">
                <a16:creationId xmlns:a16="http://schemas.microsoft.com/office/drawing/2014/main" id="{ADCBA29F-4B7E-4AF0-9299-B542C61CF19C}"/>
              </a:ext>
            </a:extLst>
          </p:cNvPr>
          <p:cNvCxnSpPr>
            <a:cxnSpLocks/>
            <a:stCxn id="104" idx="4"/>
            <a:endCxn id="99" idx="0"/>
          </p:cNvCxnSpPr>
          <p:nvPr/>
        </p:nvCxnSpPr>
        <p:spPr>
          <a:xfrm rot="16200000" flipH="1">
            <a:off x="2881623" y="5746110"/>
            <a:ext cx="909520" cy="13656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>
            <a:extLst>
              <a:ext uri="{FF2B5EF4-FFF2-40B4-BE49-F238E27FC236}">
                <a16:creationId xmlns:a16="http://schemas.microsoft.com/office/drawing/2014/main" id="{82AC668A-0DCF-4479-A3C2-2C7404B45C91}"/>
              </a:ext>
            </a:extLst>
          </p:cNvPr>
          <p:cNvSpPr/>
          <p:nvPr/>
        </p:nvSpPr>
        <p:spPr>
          <a:xfrm>
            <a:off x="3181166" y="5033482"/>
            <a:ext cx="296777" cy="26469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C9787CA6-90FE-48AD-BD6F-DB7936305A6D}"/>
              </a:ext>
            </a:extLst>
          </p:cNvPr>
          <p:cNvSpPr/>
          <p:nvPr/>
        </p:nvSpPr>
        <p:spPr>
          <a:xfrm>
            <a:off x="2543433" y="6197429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1C9906DD-1BD3-4008-B783-010180B3675B}"/>
              </a:ext>
            </a:extLst>
          </p:cNvPr>
          <p:cNvSpPr txBox="1"/>
          <p:nvPr/>
        </p:nvSpPr>
        <p:spPr>
          <a:xfrm>
            <a:off x="2286354" y="627745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91</a:t>
            </a:r>
            <a:endParaRPr lang="en-US" sz="1400" dirty="0">
              <a:solidFill>
                <a:schemeClr val="accent6"/>
              </a:solidFill>
            </a:endParaRPr>
          </a:p>
        </p:txBody>
      </p:sp>
      <p:cxnSp>
        <p:nvCxnSpPr>
          <p:cNvPr id="108" name="Connector: Curved 107">
            <a:extLst>
              <a:ext uri="{FF2B5EF4-FFF2-40B4-BE49-F238E27FC236}">
                <a16:creationId xmlns:a16="http://schemas.microsoft.com/office/drawing/2014/main" id="{94203785-E183-4695-B732-89F233880ED4}"/>
              </a:ext>
            </a:extLst>
          </p:cNvPr>
          <p:cNvCxnSpPr>
            <a:cxnSpLocks/>
            <a:stCxn id="104" idx="4"/>
            <a:endCxn id="106" idx="0"/>
          </p:cNvCxnSpPr>
          <p:nvPr/>
        </p:nvCxnSpPr>
        <p:spPr>
          <a:xfrm rot="5400000">
            <a:off x="2561064" y="5428937"/>
            <a:ext cx="899251" cy="637732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or: Curved 108">
            <a:extLst>
              <a:ext uri="{FF2B5EF4-FFF2-40B4-BE49-F238E27FC236}">
                <a16:creationId xmlns:a16="http://schemas.microsoft.com/office/drawing/2014/main" id="{929142A8-8720-4240-B6AA-852987B0CAF4}"/>
              </a:ext>
            </a:extLst>
          </p:cNvPr>
          <p:cNvCxnSpPr>
            <a:cxnSpLocks/>
            <a:stCxn id="7" idx="4"/>
            <a:endCxn id="104" idx="0"/>
          </p:cNvCxnSpPr>
          <p:nvPr/>
        </p:nvCxnSpPr>
        <p:spPr>
          <a:xfrm rot="5400000">
            <a:off x="3519602" y="4137495"/>
            <a:ext cx="705940" cy="1086034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Curved 104">
            <a:extLst>
              <a:ext uri="{FF2B5EF4-FFF2-40B4-BE49-F238E27FC236}">
                <a16:creationId xmlns:a16="http://schemas.microsoft.com/office/drawing/2014/main" id="{63C674FC-8D69-484E-9B1F-91B8987A58F4}"/>
              </a:ext>
            </a:extLst>
          </p:cNvPr>
          <p:cNvCxnSpPr>
            <a:cxnSpLocks/>
            <a:stCxn id="4" idx="4"/>
            <a:endCxn id="97" idx="0"/>
          </p:cNvCxnSpPr>
          <p:nvPr/>
        </p:nvCxnSpPr>
        <p:spPr>
          <a:xfrm rot="16200000" flipH="1">
            <a:off x="5003044" y="3659770"/>
            <a:ext cx="535277" cy="252402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9129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C78E4B9-F30D-4D23-855B-47172C9CDD5B}"/>
              </a:ext>
            </a:extLst>
          </p:cNvPr>
          <p:cNvSpPr/>
          <p:nvPr/>
        </p:nvSpPr>
        <p:spPr>
          <a:xfrm>
            <a:off x="4996091" y="3253638"/>
            <a:ext cx="296779" cy="26469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3E5FC9-0B05-47F9-BF19-91C1497B2952}"/>
              </a:ext>
            </a:extLst>
          </p:cNvPr>
          <p:cNvSpPr txBox="1"/>
          <p:nvPr/>
        </p:nvSpPr>
        <p:spPr>
          <a:xfrm>
            <a:off x="4651583" y="3201139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25</a:t>
            </a:r>
            <a:endParaRPr lang="en-US" sz="14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4967FCF-C5C7-4FA7-8FAA-A5F0D403CB04}"/>
              </a:ext>
            </a:extLst>
          </p:cNvPr>
          <p:cNvSpPr/>
          <p:nvPr/>
        </p:nvSpPr>
        <p:spPr>
          <a:xfrm>
            <a:off x="4267199" y="4062847"/>
            <a:ext cx="296779" cy="26469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15FFC34-D07A-46C8-AAB8-2FBAB1897A6A}"/>
              </a:ext>
            </a:extLst>
          </p:cNvPr>
          <p:cNvSpPr/>
          <p:nvPr/>
        </p:nvSpPr>
        <p:spPr>
          <a:xfrm>
            <a:off x="1685759" y="5003156"/>
            <a:ext cx="296777" cy="26469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D0D4105-A3B3-46A7-8C1A-3532389AE968}"/>
              </a:ext>
            </a:extLst>
          </p:cNvPr>
          <p:cNvCxnSpPr>
            <a:stCxn id="4" idx="3"/>
            <a:endCxn id="4" idx="3"/>
          </p:cNvCxnSpPr>
          <p:nvPr/>
        </p:nvCxnSpPr>
        <p:spPr>
          <a:xfrm>
            <a:off x="5039553" y="3479569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9BCEEA75-856F-4E92-B518-26C082D5CEFD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rot="5400000">
            <a:off x="4507778" y="3426144"/>
            <a:ext cx="544514" cy="728892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1F50C5F3-6D43-4D22-9542-8B29482A57FE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 rot="5400000">
            <a:off x="2787062" y="3374629"/>
            <a:ext cx="675614" cy="2581441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9ABD027-0789-4A13-8B52-C05FAA899C81}"/>
              </a:ext>
            </a:extLst>
          </p:cNvPr>
          <p:cNvSpPr txBox="1"/>
          <p:nvPr/>
        </p:nvSpPr>
        <p:spPr>
          <a:xfrm>
            <a:off x="3922689" y="401052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55</a:t>
            </a:r>
            <a:endParaRPr 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54224D2-C4BB-4349-B06A-B71C986FF4DA}"/>
              </a:ext>
            </a:extLst>
          </p:cNvPr>
          <p:cNvSpPr txBox="1"/>
          <p:nvPr/>
        </p:nvSpPr>
        <p:spPr>
          <a:xfrm>
            <a:off x="1329217" y="4950837"/>
            <a:ext cx="367406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42</a:t>
            </a:r>
            <a:endParaRPr lang="en-US" sz="1400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2F5751B-46C9-48BF-806E-56E88070C803}"/>
              </a:ext>
            </a:extLst>
          </p:cNvPr>
          <p:cNvSpPr/>
          <p:nvPr/>
        </p:nvSpPr>
        <p:spPr>
          <a:xfrm>
            <a:off x="1059505" y="6154823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A3DF2052-A962-4CCA-83CD-B053461B404E}"/>
              </a:ext>
            </a:extLst>
          </p:cNvPr>
          <p:cNvCxnSpPr>
            <a:cxnSpLocks/>
            <a:stCxn id="8" idx="4"/>
            <a:endCxn id="28" idx="0"/>
          </p:cNvCxnSpPr>
          <p:nvPr/>
        </p:nvCxnSpPr>
        <p:spPr>
          <a:xfrm rot="5400000">
            <a:off x="1077537" y="5398211"/>
            <a:ext cx="886971" cy="626253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19FCE74-A8C9-47A6-8230-333CAA046653}"/>
              </a:ext>
            </a:extLst>
          </p:cNvPr>
          <p:cNvSpPr txBox="1"/>
          <p:nvPr/>
        </p:nvSpPr>
        <p:spPr>
          <a:xfrm>
            <a:off x="802426" y="6234852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-1</a:t>
            </a:r>
            <a:endParaRPr lang="en-US" sz="1400" dirty="0">
              <a:solidFill>
                <a:schemeClr val="accent6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BA3ACD8-DD9C-44F4-BB42-116300680F03}"/>
              </a:ext>
            </a:extLst>
          </p:cNvPr>
          <p:cNvSpPr/>
          <p:nvPr/>
        </p:nvSpPr>
        <p:spPr>
          <a:xfrm>
            <a:off x="10060954" y="4132602"/>
            <a:ext cx="296779" cy="26469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C77BBC9-E756-4001-B672-90A6DC9B9CAF}"/>
              </a:ext>
            </a:extLst>
          </p:cNvPr>
          <p:cNvSpPr txBox="1"/>
          <p:nvPr/>
        </p:nvSpPr>
        <p:spPr>
          <a:xfrm>
            <a:off x="9716444" y="408028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57</a:t>
            </a:r>
            <a:endParaRPr lang="en-US" sz="1400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7EB96908-2F41-4F81-AE78-457639884EBD}"/>
              </a:ext>
            </a:extLst>
          </p:cNvPr>
          <p:cNvSpPr/>
          <p:nvPr/>
        </p:nvSpPr>
        <p:spPr>
          <a:xfrm>
            <a:off x="9254434" y="5133195"/>
            <a:ext cx="296777" cy="26469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55A6916-58EA-4196-9E5C-8ED1BE2CCED1}"/>
              </a:ext>
            </a:extLst>
          </p:cNvPr>
          <p:cNvSpPr txBox="1"/>
          <p:nvPr/>
        </p:nvSpPr>
        <p:spPr>
          <a:xfrm>
            <a:off x="8897892" y="5080876"/>
            <a:ext cx="367406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57</a:t>
            </a:r>
            <a:endParaRPr lang="en-US" sz="1400" dirty="0"/>
          </a:p>
        </p:txBody>
      </p:sp>
      <p:cxnSp>
        <p:nvCxnSpPr>
          <p:cNvPr id="52" name="Connector: Curved 51">
            <a:extLst>
              <a:ext uri="{FF2B5EF4-FFF2-40B4-BE49-F238E27FC236}">
                <a16:creationId xmlns:a16="http://schemas.microsoft.com/office/drawing/2014/main" id="{10A3D169-C395-4D2C-A91A-736D116EF2F6}"/>
              </a:ext>
            </a:extLst>
          </p:cNvPr>
          <p:cNvCxnSpPr>
            <a:cxnSpLocks/>
            <a:stCxn id="36" idx="4"/>
            <a:endCxn id="50" idx="0"/>
          </p:cNvCxnSpPr>
          <p:nvPr/>
        </p:nvCxnSpPr>
        <p:spPr>
          <a:xfrm rot="5400000">
            <a:off x="9438135" y="4361986"/>
            <a:ext cx="735898" cy="806521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7D5E7379-081E-4560-AE12-7FC28C9FC9BB}"/>
              </a:ext>
            </a:extLst>
          </p:cNvPr>
          <p:cNvSpPr/>
          <p:nvPr/>
        </p:nvSpPr>
        <p:spPr>
          <a:xfrm>
            <a:off x="10428360" y="5133195"/>
            <a:ext cx="296777" cy="26469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990CFFF-ABF7-4697-BF1D-D43F4AD34775}"/>
              </a:ext>
            </a:extLst>
          </p:cNvPr>
          <p:cNvSpPr txBox="1"/>
          <p:nvPr/>
        </p:nvSpPr>
        <p:spPr>
          <a:xfrm>
            <a:off x="10071818" y="5080876"/>
            <a:ext cx="367406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58</a:t>
            </a:r>
            <a:endParaRPr lang="en-US" sz="1400" dirty="0"/>
          </a:p>
        </p:txBody>
      </p:sp>
      <p:cxnSp>
        <p:nvCxnSpPr>
          <p:cNvPr id="58" name="Connector: Curved 57">
            <a:extLst>
              <a:ext uri="{FF2B5EF4-FFF2-40B4-BE49-F238E27FC236}">
                <a16:creationId xmlns:a16="http://schemas.microsoft.com/office/drawing/2014/main" id="{C3CF4F21-DFBA-4D67-B032-F12006524F2B}"/>
              </a:ext>
            </a:extLst>
          </p:cNvPr>
          <p:cNvCxnSpPr>
            <a:cxnSpLocks/>
            <a:stCxn id="36" idx="4"/>
            <a:endCxn id="56" idx="0"/>
          </p:cNvCxnSpPr>
          <p:nvPr/>
        </p:nvCxnSpPr>
        <p:spPr>
          <a:xfrm rot="16200000" flipH="1">
            <a:off x="10025097" y="4581543"/>
            <a:ext cx="735898" cy="367405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5E74CBFD-CC2C-4CE2-9789-6FFDA5E04BDE}"/>
              </a:ext>
            </a:extLst>
          </p:cNvPr>
          <p:cNvSpPr/>
          <p:nvPr/>
        </p:nvSpPr>
        <p:spPr>
          <a:xfrm>
            <a:off x="7485705" y="6262693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8BDC027-0DD1-4304-A58D-740B301A4AE0}"/>
              </a:ext>
            </a:extLst>
          </p:cNvPr>
          <p:cNvSpPr txBox="1"/>
          <p:nvPr/>
        </p:nvSpPr>
        <p:spPr>
          <a:xfrm>
            <a:off x="7228626" y="6342722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95</a:t>
            </a:r>
            <a:endParaRPr lang="en-US" sz="1400" dirty="0">
              <a:solidFill>
                <a:schemeClr val="accent6"/>
              </a:solidFill>
            </a:endParaRPr>
          </a:p>
        </p:txBody>
      </p:sp>
      <p:cxnSp>
        <p:nvCxnSpPr>
          <p:cNvPr id="64" name="Connector: Curved 63">
            <a:extLst>
              <a:ext uri="{FF2B5EF4-FFF2-40B4-BE49-F238E27FC236}">
                <a16:creationId xmlns:a16="http://schemas.microsoft.com/office/drawing/2014/main" id="{5A265B7B-D369-4BF5-8737-B40A634C4569}"/>
              </a:ext>
            </a:extLst>
          </p:cNvPr>
          <p:cNvCxnSpPr>
            <a:cxnSpLocks/>
            <a:stCxn id="102" idx="4"/>
            <a:endCxn id="62" idx="0"/>
          </p:cNvCxnSpPr>
          <p:nvPr/>
        </p:nvCxnSpPr>
        <p:spPr>
          <a:xfrm rot="5400000">
            <a:off x="7393767" y="5626504"/>
            <a:ext cx="876518" cy="395861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C99C7A55-DAF6-42B4-AEE5-1E4BBF07433D}"/>
              </a:ext>
            </a:extLst>
          </p:cNvPr>
          <p:cNvSpPr/>
          <p:nvPr/>
        </p:nvSpPr>
        <p:spPr>
          <a:xfrm>
            <a:off x="8094324" y="6262693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79AF366-1A85-423C-AB21-86F3BDF6D7E6}"/>
              </a:ext>
            </a:extLst>
          </p:cNvPr>
          <p:cNvSpPr txBox="1"/>
          <p:nvPr/>
        </p:nvSpPr>
        <p:spPr>
          <a:xfrm>
            <a:off x="7837245" y="6342722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96</a:t>
            </a:r>
            <a:endParaRPr lang="en-US" sz="1400" dirty="0">
              <a:solidFill>
                <a:schemeClr val="accent6"/>
              </a:solidFill>
            </a:endParaRPr>
          </a:p>
        </p:txBody>
      </p:sp>
      <p:cxnSp>
        <p:nvCxnSpPr>
          <p:cNvPr id="69" name="Connector: Curved 68">
            <a:extLst>
              <a:ext uri="{FF2B5EF4-FFF2-40B4-BE49-F238E27FC236}">
                <a16:creationId xmlns:a16="http://schemas.microsoft.com/office/drawing/2014/main" id="{83428085-5866-49C1-88B5-117A4124750C}"/>
              </a:ext>
            </a:extLst>
          </p:cNvPr>
          <p:cNvCxnSpPr>
            <a:cxnSpLocks/>
            <a:stCxn id="102" idx="4"/>
            <a:endCxn id="67" idx="0"/>
          </p:cNvCxnSpPr>
          <p:nvPr/>
        </p:nvCxnSpPr>
        <p:spPr>
          <a:xfrm rot="16200000" flipH="1">
            <a:off x="7698076" y="5718055"/>
            <a:ext cx="876518" cy="212758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FAB77297-60AF-4A45-974F-7DB19FDE48AA}"/>
              </a:ext>
            </a:extLst>
          </p:cNvPr>
          <p:cNvSpPr/>
          <p:nvPr/>
        </p:nvSpPr>
        <p:spPr>
          <a:xfrm>
            <a:off x="8803391" y="6266774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8C10086-6ECE-4089-9F94-6F1DAA413522}"/>
              </a:ext>
            </a:extLst>
          </p:cNvPr>
          <p:cNvSpPr txBox="1"/>
          <p:nvPr/>
        </p:nvSpPr>
        <p:spPr>
          <a:xfrm>
            <a:off x="8565949" y="6424035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97</a:t>
            </a:r>
            <a:endParaRPr lang="en-US" sz="1400" dirty="0">
              <a:solidFill>
                <a:schemeClr val="accent6"/>
              </a:solidFill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D3ED8635-B186-4185-AEDC-5ABE9E724D9B}"/>
              </a:ext>
            </a:extLst>
          </p:cNvPr>
          <p:cNvSpPr/>
          <p:nvPr/>
        </p:nvSpPr>
        <p:spPr>
          <a:xfrm>
            <a:off x="9419665" y="6266774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50EB8C6-6205-440B-822C-5528830EC425}"/>
              </a:ext>
            </a:extLst>
          </p:cNvPr>
          <p:cNvSpPr txBox="1"/>
          <p:nvPr/>
        </p:nvSpPr>
        <p:spPr>
          <a:xfrm>
            <a:off x="9259050" y="645948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98</a:t>
            </a:r>
            <a:endParaRPr lang="en-US" sz="1400" dirty="0">
              <a:solidFill>
                <a:schemeClr val="accent6"/>
              </a:solidFill>
            </a:endParaRPr>
          </a:p>
        </p:txBody>
      </p:sp>
      <p:cxnSp>
        <p:nvCxnSpPr>
          <p:cNvPr id="81" name="Connector: Curved 80">
            <a:extLst>
              <a:ext uri="{FF2B5EF4-FFF2-40B4-BE49-F238E27FC236}">
                <a16:creationId xmlns:a16="http://schemas.microsoft.com/office/drawing/2014/main" id="{02DE632E-C5BA-4F44-8AF4-13B8680E055F}"/>
              </a:ext>
            </a:extLst>
          </p:cNvPr>
          <p:cNvCxnSpPr>
            <a:cxnSpLocks/>
            <a:stCxn id="50" idx="4"/>
            <a:endCxn id="77" idx="0"/>
          </p:cNvCxnSpPr>
          <p:nvPr/>
        </p:nvCxnSpPr>
        <p:spPr>
          <a:xfrm rot="5400000">
            <a:off x="8742861" y="5606811"/>
            <a:ext cx="868883" cy="451042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Curved 83">
            <a:extLst>
              <a:ext uri="{FF2B5EF4-FFF2-40B4-BE49-F238E27FC236}">
                <a16:creationId xmlns:a16="http://schemas.microsoft.com/office/drawing/2014/main" id="{39DF9FE8-98C4-43A6-AFB2-2E8E7A1BC4FB}"/>
              </a:ext>
            </a:extLst>
          </p:cNvPr>
          <p:cNvCxnSpPr>
            <a:cxnSpLocks/>
            <a:stCxn id="50" idx="4"/>
            <a:endCxn id="79" idx="0"/>
          </p:cNvCxnSpPr>
          <p:nvPr/>
        </p:nvCxnSpPr>
        <p:spPr>
          <a:xfrm rot="16200000" flipH="1">
            <a:off x="9050998" y="5749716"/>
            <a:ext cx="868883" cy="165232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>
            <a:extLst>
              <a:ext uri="{FF2B5EF4-FFF2-40B4-BE49-F238E27FC236}">
                <a16:creationId xmlns:a16="http://schemas.microsoft.com/office/drawing/2014/main" id="{F3097E10-9305-456B-9D8A-DD4C661D32BD}"/>
              </a:ext>
            </a:extLst>
          </p:cNvPr>
          <p:cNvSpPr/>
          <p:nvPr/>
        </p:nvSpPr>
        <p:spPr>
          <a:xfrm>
            <a:off x="10219442" y="6250799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42329BC-4F30-4F9B-A023-8F25CC2DCF43}"/>
              </a:ext>
            </a:extLst>
          </p:cNvPr>
          <p:cNvSpPr txBox="1"/>
          <p:nvPr/>
        </p:nvSpPr>
        <p:spPr>
          <a:xfrm>
            <a:off x="10035939" y="6410215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99</a:t>
            </a:r>
            <a:endParaRPr lang="en-US" sz="1400" dirty="0">
              <a:solidFill>
                <a:schemeClr val="accent6"/>
              </a:solidFill>
            </a:endParaRP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D55771D2-6850-4381-AF35-58791624AE7F}"/>
              </a:ext>
            </a:extLst>
          </p:cNvPr>
          <p:cNvSpPr/>
          <p:nvPr/>
        </p:nvSpPr>
        <p:spPr>
          <a:xfrm>
            <a:off x="10835716" y="6250799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3632227-2177-4777-BAD2-6710137BAF52}"/>
              </a:ext>
            </a:extLst>
          </p:cNvPr>
          <p:cNvSpPr txBox="1"/>
          <p:nvPr/>
        </p:nvSpPr>
        <p:spPr>
          <a:xfrm>
            <a:off x="10495747" y="6377580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100</a:t>
            </a:r>
            <a:endParaRPr lang="en-US" sz="1400" dirty="0">
              <a:solidFill>
                <a:schemeClr val="accent6"/>
              </a:solidFill>
            </a:endParaRPr>
          </a:p>
        </p:txBody>
      </p:sp>
      <p:cxnSp>
        <p:nvCxnSpPr>
          <p:cNvPr id="91" name="Connector: Curved 90">
            <a:extLst>
              <a:ext uri="{FF2B5EF4-FFF2-40B4-BE49-F238E27FC236}">
                <a16:creationId xmlns:a16="http://schemas.microsoft.com/office/drawing/2014/main" id="{8961C518-1D53-48F7-8A12-2B6AD1039046}"/>
              </a:ext>
            </a:extLst>
          </p:cNvPr>
          <p:cNvCxnSpPr>
            <a:cxnSpLocks/>
            <a:stCxn id="56" idx="4"/>
            <a:endCxn id="87" idx="0"/>
          </p:cNvCxnSpPr>
          <p:nvPr/>
        </p:nvCxnSpPr>
        <p:spPr>
          <a:xfrm rot="5400000">
            <a:off x="10045837" y="5719887"/>
            <a:ext cx="852908" cy="208917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Curved 91">
            <a:extLst>
              <a:ext uri="{FF2B5EF4-FFF2-40B4-BE49-F238E27FC236}">
                <a16:creationId xmlns:a16="http://schemas.microsoft.com/office/drawing/2014/main" id="{59AD0B76-5E7D-43E0-9064-74E9A110C3E3}"/>
              </a:ext>
            </a:extLst>
          </p:cNvPr>
          <p:cNvCxnSpPr>
            <a:cxnSpLocks/>
            <a:stCxn id="56" idx="4"/>
            <a:endCxn id="89" idx="0"/>
          </p:cNvCxnSpPr>
          <p:nvPr/>
        </p:nvCxnSpPr>
        <p:spPr>
          <a:xfrm rot="16200000" flipH="1">
            <a:off x="10353973" y="5620666"/>
            <a:ext cx="852908" cy="407357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 101">
            <a:extLst>
              <a:ext uri="{FF2B5EF4-FFF2-40B4-BE49-F238E27FC236}">
                <a16:creationId xmlns:a16="http://schemas.microsoft.com/office/drawing/2014/main" id="{4EED3AE3-3BE2-42E0-B666-E1A005CC2717}"/>
              </a:ext>
            </a:extLst>
          </p:cNvPr>
          <p:cNvSpPr/>
          <p:nvPr/>
        </p:nvSpPr>
        <p:spPr>
          <a:xfrm>
            <a:off x="7881567" y="5121479"/>
            <a:ext cx="296777" cy="26469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64B4FC8-52FA-4694-9AAA-45DB3AB410E5}"/>
              </a:ext>
            </a:extLst>
          </p:cNvPr>
          <p:cNvSpPr txBox="1"/>
          <p:nvPr/>
        </p:nvSpPr>
        <p:spPr>
          <a:xfrm>
            <a:off x="7525025" y="5069160"/>
            <a:ext cx="367406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61</a:t>
            </a:r>
            <a:endParaRPr lang="en-US" sz="1400" dirty="0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DD2CB46D-6B88-4A1C-A16E-E83D6E0B8F8B}"/>
              </a:ext>
            </a:extLst>
          </p:cNvPr>
          <p:cNvSpPr/>
          <p:nvPr/>
        </p:nvSpPr>
        <p:spPr>
          <a:xfrm>
            <a:off x="6815947" y="6252424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A03E55B4-3ACF-423C-BE2C-662E28BBCD0E}"/>
              </a:ext>
            </a:extLst>
          </p:cNvPr>
          <p:cNvSpPr txBox="1"/>
          <p:nvPr/>
        </p:nvSpPr>
        <p:spPr>
          <a:xfrm>
            <a:off x="6558868" y="6332453"/>
            <a:ext cx="367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94</a:t>
            </a:r>
            <a:endParaRPr lang="en-US" sz="1400" dirty="0">
              <a:solidFill>
                <a:schemeClr val="accent6"/>
              </a:solidFill>
            </a:endParaRPr>
          </a:p>
        </p:txBody>
      </p:sp>
      <p:cxnSp>
        <p:nvCxnSpPr>
          <p:cNvPr id="117" name="Connector: Curved 116">
            <a:extLst>
              <a:ext uri="{FF2B5EF4-FFF2-40B4-BE49-F238E27FC236}">
                <a16:creationId xmlns:a16="http://schemas.microsoft.com/office/drawing/2014/main" id="{B632A06F-B73E-446B-8397-1CF1D1A6114D}"/>
              </a:ext>
            </a:extLst>
          </p:cNvPr>
          <p:cNvCxnSpPr>
            <a:cxnSpLocks/>
            <a:stCxn id="82" idx="4"/>
            <a:endCxn id="115" idx="0"/>
          </p:cNvCxnSpPr>
          <p:nvPr/>
        </p:nvCxnSpPr>
        <p:spPr>
          <a:xfrm rot="16200000" flipH="1">
            <a:off x="6534181" y="5822268"/>
            <a:ext cx="836596" cy="23715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Curved 48">
            <a:extLst>
              <a:ext uri="{FF2B5EF4-FFF2-40B4-BE49-F238E27FC236}">
                <a16:creationId xmlns:a16="http://schemas.microsoft.com/office/drawing/2014/main" id="{8923282E-E75A-40FE-BB11-D04F629EFB80}"/>
              </a:ext>
            </a:extLst>
          </p:cNvPr>
          <p:cNvCxnSpPr>
            <a:cxnSpLocks/>
            <a:stCxn id="97" idx="4"/>
            <a:endCxn id="102" idx="0"/>
          </p:cNvCxnSpPr>
          <p:nvPr/>
        </p:nvCxnSpPr>
        <p:spPr>
          <a:xfrm rot="16200000" flipH="1">
            <a:off x="7063076" y="4154598"/>
            <a:ext cx="718413" cy="1215347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FD5E418B-C032-4708-BABC-4E5D0ABA9FF3}"/>
              </a:ext>
            </a:extLst>
          </p:cNvPr>
          <p:cNvCxnSpPr>
            <a:cxnSpLocks/>
            <a:stCxn id="48" idx="4"/>
            <a:endCxn id="36" idx="0"/>
          </p:cNvCxnSpPr>
          <p:nvPr/>
        </p:nvCxnSpPr>
        <p:spPr>
          <a:xfrm rot="16200000" flipH="1">
            <a:off x="8821990" y="2745248"/>
            <a:ext cx="666386" cy="2108322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224E741E-9BA2-4521-B6D4-2201309DA306}"/>
              </a:ext>
            </a:extLst>
          </p:cNvPr>
          <p:cNvSpPr/>
          <p:nvPr/>
        </p:nvSpPr>
        <p:spPr>
          <a:xfrm>
            <a:off x="7952632" y="3201521"/>
            <a:ext cx="296779" cy="26469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08625D5-F7B6-4F94-ADFA-192BDE8FB948}"/>
              </a:ext>
            </a:extLst>
          </p:cNvPr>
          <p:cNvSpPr txBox="1"/>
          <p:nvPr/>
        </p:nvSpPr>
        <p:spPr>
          <a:xfrm>
            <a:off x="7608124" y="3149022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26</a:t>
            </a:r>
            <a:endParaRPr lang="en-US" sz="1400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2B69A36-677A-4075-AAEC-85CEFCF8C382}"/>
              </a:ext>
            </a:extLst>
          </p:cNvPr>
          <p:cNvCxnSpPr>
            <a:stCxn id="48" idx="3"/>
            <a:endCxn id="48" idx="3"/>
          </p:cNvCxnSpPr>
          <p:nvPr/>
        </p:nvCxnSpPr>
        <p:spPr>
          <a:xfrm>
            <a:off x="7996094" y="3427452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D19B4487-EE76-454A-829A-CB1FEA8F089B}"/>
              </a:ext>
            </a:extLst>
          </p:cNvPr>
          <p:cNvSpPr/>
          <p:nvPr/>
        </p:nvSpPr>
        <p:spPr>
          <a:xfrm>
            <a:off x="5835315" y="2384455"/>
            <a:ext cx="296779" cy="26469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8FB814D-389E-493F-A0AB-9D1D85727B52}"/>
              </a:ext>
            </a:extLst>
          </p:cNvPr>
          <p:cNvSpPr txBox="1"/>
          <p:nvPr/>
        </p:nvSpPr>
        <p:spPr>
          <a:xfrm>
            <a:off x="5490807" y="233195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3</a:t>
            </a:r>
            <a:endParaRPr lang="en-US" sz="1400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B108447-373B-4634-B444-DAAEBB47F19E}"/>
              </a:ext>
            </a:extLst>
          </p:cNvPr>
          <p:cNvCxnSpPr>
            <a:stCxn id="55" idx="3"/>
            <a:endCxn id="55" idx="3"/>
          </p:cNvCxnSpPr>
          <p:nvPr/>
        </p:nvCxnSpPr>
        <p:spPr>
          <a:xfrm>
            <a:off x="5878777" y="2610386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DC360ED6-0B81-4610-A30A-CE01BB8E6A52}"/>
              </a:ext>
            </a:extLst>
          </p:cNvPr>
          <p:cNvSpPr/>
          <p:nvPr/>
        </p:nvSpPr>
        <p:spPr>
          <a:xfrm>
            <a:off x="5835316" y="1477454"/>
            <a:ext cx="296779" cy="26469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1BCB09F-41EC-4F5F-B085-C7999E4CA970}"/>
              </a:ext>
            </a:extLst>
          </p:cNvPr>
          <p:cNvSpPr txBox="1"/>
          <p:nvPr/>
        </p:nvSpPr>
        <p:spPr>
          <a:xfrm>
            <a:off x="5490808" y="142495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2</a:t>
            </a:r>
            <a:endParaRPr lang="en-US" sz="1400" dirty="0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FAD1FC9-0448-4909-B99F-22043694F015}"/>
              </a:ext>
            </a:extLst>
          </p:cNvPr>
          <p:cNvCxnSpPr>
            <a:stCxn id="61" idx="3"/>
            <a:endCxn id="61" idx="3"/>
          </p:cNvCxnSpPr>
          <p:nvPr/>
        </p:nvCxnSpPr>
        <p:spPr>
          <a:xfrm>
            <a:off x="5878778" y="1703385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Curved 69">
            <a:extLst>
              <a:ext uri="{FF2B5EF4-FFF2-40B4-BE49-F238E27FC236}">
                <a16:creationId xmlns:a16="http://schemas.microsoft.com/office/drawing/2014/main" id="{1A8AC8A2-7472-43AD-8C1A-C6309D1D89C5}"/>
              </a:ext>
            </a:extLst>
          </p:cNvPr>
          <p:cNvCxnSpPr>
            <a:cxnSpLocks/>
            <a:stCxn id="55" idx="4"/>
            <a:endCxn id="4" idx="0"/>
          </p:cNvCxnSpPr>
          <p:nvPr/>
        </p:nvCxnSpPr>
        <p:spPr>
          <a:xfrm rot="5400000">
            <a:off x="5261849" y="2531782"/>
            <a:ext cx="604488" cy="839224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5C91EC25-C7D9-470B-A454-1C6E028A2C7C}"/>
              </a:ext>
            </a:extLst>
          </p:cNvPr>
          <p:cNvCxnSpPr>
            <a:cxnSpLocks/>
            <a:stCxn id="61" idx="4"/>
            <a:endCxn id="55" idx="0"/>
          </p:cNvCxnSpPr>
          <p:nvPr/>
        </p:nvCxnSpPr>
        <p:spPr>
          <a:xfrm rot="5400000">
            <a:off x="5662553" y="2063302"/>
            <a:ext cx="642306" cy="1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Curved 71">
            <a:extLst>
              <a:ext uri="{FF2B5EF4-FFF2-40B4-BE49-F238E27FC236}">
                <a16:creationId xmlns:a16="http://schemas.microsoft.com/office/drawing/2014/main" id="{1FC86E22-E84D-45EE-B239-C40EEE1FDC34}"/>
              </a:ext>
            </a:extLst>
          </p:cNvPr>
          <p:cNvCxnSpPr>
            <a:cxnSpLocks/>
            <a:stCxn id="55" idx="4"/>
            <a:endCxn id="48" idx="1"/>
          </p:cNvCxnSpPr>
          <p:nvPr/>
        </p:nvCxnSpPr>
        <p:spPr>
          <a:xfrm rot="16200000" flipH="1">
            <a:off x="6694332" y="1938522"/>
            <a:ext cx="591135" cy="2012389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28CDDED9-1112-4758-B100-B004A4BA15F1}"/>
              </a:ext>
            </a:extLst>
          </p:cNvPr>
          <p:cNvSpPr/>
          <p:nvPr/>
        </p:nvSpPr>
        <p:spPr>
          <a:xfrm>
            <a:off x="5835315" y="517954"/>
            <a:ext cx="296779" cy="26469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95DC7B1-2DEE-4DA0-91A1-F340EC488B4B}"/>
              </a:ext>
            </a:extLst>
          </p:cNvPr>
          <p:cNvSpPr txBox="1"/>
          <p:nvPr/>
        </p:nvSpPr>
        <p:spPr>
          <a:xfrm>
            <a:off x="5490807" y="46545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1</a:t>
            </a:r>
            <a:endParaRPr lang="en-US" sz="1400" dirty="0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40E5639-9F14-47C1-8730-3FF91AA83BA1}"/>
              </a:ext>
            </a:extLst>
          </p:cNvPr>
          <p:cNvCxnSpPr>
            <a:stCxn id="73" idx="3"/>
            <a:endCxn id="73" idx="3"/>
          </p:cNvCxnSpPr>
          <p:nvPr/>
        </p:nvCxnSpPr>
        <p:spPr>
          <a:xfrm>
            <a:off x="5878777" y="743885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Curved 75">
            <a:extLst>
              <a:ext uri="{FF2B5EF4-FFF2-40B4-BE49-F238E27FC236}">
                <a16:creationId xmlns:a16="http://schemas.microsoft.com/office/drawing/2014/main" id="{8997F2C5-08B2-43F4-9F53-68A67D60C2C0}"/>
              </a:ext>
            </a:extLst>
          </p:cNvPr>
          <p:cNvCxnSpPr>
            <a:cxnSpLocks/>
            <a:stCxn id="73" idx="4"/>
            <a:endCxn id="61" idx="0"/>
          </p:cNvCxnSpPr>
          <p:nvPr/>
        </p:nvCxnSpPr>
        <p:spPr>
          <a:xfrm rot="16200000" flipH="1">
            <a:off x="5636303" y="1130050"/>
            <a:ext cx="694805" cy="1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4D4A52B3-6B4F-47A2-9111-70687D3B1D02}"/>
              </a:ext>
            </a:extLst>
          </p:cNvPr>
          <p:cNvSpPr/>
          <p:nvPr/>
        </p:nvSpPr>
        <p:spPr>
          <a:xfrm>
            <a:off x="6201875" y="6268399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998F04B-E582-438E-A813-15E839E619E4}"/>
              </a:ext>
            </a:extLst>
          </p:cNvPr>
          <p:cNvSpPr txBox="1"/>
          <p:nvPr/>
        </p:nvSpPr>
        <p:spPr>
          <a:xfrm>
            <a:off x="5944796" y="6348428"/>
            <a:ext cx="367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93</a:t>
            </a:r>
            <a:endParaRPr lang="en-US" sz="1400" dirty="0">
              <a:solidFill>
                <a:schemeClr val="accent6"/>
              </a:solidFill>
            </a:endParaRPr>
          </a:p>
        </p:txBody>
      </p:sp>
      <p:cxnSp>
        <p:nvCxnSpPr>
          <p:cNvPr id="86" name="Connector: Curved 85">
            <a:extLst>
              <a:ext uri="{FF2B5EF4-FFF2-40B4-BE49-F238E27FC236}">
                <a16:creationId xmlns:a16="http://schemas.microsoft.com/office/drawing/2014/main" id="{3E827069-C009-4461-B273-3242ABCAAAC4}"/>
              </a:ext>
            </a:extLst>
          </p:cNvPr>
          <p:cNvCxnSpPr>
            <a:cxnSpLocks/>
            <a:stCxn id="82" idx="4"/>
            <a:endCxn id="83" idx="0"/>
          </p:cNvCxnSpPr>
          <p:nvPr/>
        </p:nvCxnSpPr>
        <p:spPr>
          <a:xfrm rot="5400000">
            <a:off x="6219159" y="5546935"/>
            <a:ext cx="852571" cy="590357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E3C11EFC-AA80-430B-AADE-5FF8F0A5B4E8}"/>
              </a:ext>
            </a:extLst>
          </p:cNvPr>
          <p:cNvSpPr/>
          <p:nvPr/>
        </p:nvSpPr>
        <p:spPr>
          <a:xfrm>
            <a:off x="6792233" y="5151132"/>
            <a:ext cx="296777" cy="26469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E25C2FBB-7FFD-4BEC-AE51-966861AE31CF}"/>
              </a:ext>
            </a:extLst>
          </p:cNvPr>
          <p:cNvSpPr/>
          <p:nvPr/>
        </p:nvSpPr>
        <p:spPr>
          <a:xfrm>
            <a:off x="1677784" y="6145520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777875D-2D62-4A96-A422-AF88D46E687D}"/>
              </a:ext>
            </a:extLst>
          </p:cNvPr>
          <p:cNvSpPr txBox="1"/>
          <p:nvPr/>
        </p:nvSpPr>
        <p:spPr>
          <a:xfrm>
            <a:off x="1420705" y="6225549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89</a:t>
            </a:r>
            <a:endParaRPr lang="en-US" sz="1400" dirty="0">
              <a:solidFill>
                <a:schemeClr val="accent6"/>
              </a:solidFill>
            </a:endParaRPr>
          </a:p>
        </p:txBody>
      </p:sp>
      <p:cxnSp>
        <p:nvCxnSpPr>
          <p:cNvPr id="95" name="Connector: Curved 94">
            <a:extLst>
              <a:ext uri="{FF2B5EF4-FFF2-40B4-BE49-F238E27FC236}">
                <a16:creationId xmlns:a16="http://schemas.microsoft.com/office/drawing/2014/main" id="{0485199B-5388-4C18-BE15-5837C21A9672}"/>
              </a:ext>
            </a:extLst>
          </p:cNvPr>
          <p:cNvCxnSpPr>
            <a:cxnSpLocks/>
            <a:stCxn id="8" idx="4"/>
            <a:endCxn id="93" idx="0"/>
          </p:cNvCxnSpPr>
          <p:nvPr/>
        </p:nvCxnSpPr>
        <p:spPr>
          <a:xfrm rot="5400000">
            <a:off x="1391327" y="5702699"/>
            <a:ext cx="877668" cy="7974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Curved 95">
            <a:extLst>
              <a:ext uri="{FF2B5EF4-FFF2-40B4-BE49-F238E27FC236}">
                <a16:creationId xmlns:a16="http://schemas.microsoft.com/office/drawing/2014/main" id="{678B0DFC-ED1D-4E17-8337-80680DCC92A0}"/>
              </a:ext>
            </a:extLst>
          </p:cNvPr>
          <p:cNvCxnSpPr>
            <a:cxnSpLocks/>
            <a:stCxn id="97" idx="4"/>
            <a:endCxn id="82" idx="0"/>
          </p:cNvCxnSpPr>
          <p:nvPr/>
        </p:nvCxnSpPr>
        <p:spPr>
          <a:xfrm rot="16200000" flipH="1">
            <a:off x="6503582" y="4714092"/>
            <a:ext cx="748066" cy="126013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FAEF952E-31EE-4713-8BA2-8B3147FDDE08}"/>
              </a:ext>
            </a:extLst>
          </p:cNvPr>
          <p:cNvSpPr/>
          <p:nvPr/>
        </p:nvSpPr>
        <p:spPr>
          <a:xfrm>
            <a:off x="6666219" y="4138371"/>
            <a:ext cx="296779" cy="26469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FE4D5AB0-3487-4DB0-A839-B57C72ABD857}"/>
              </a:ext>
            </a:extLst>
          </p:cNvPr>
          <p:cNvSpPr txBox="1"/>
          <p:nvPr/>
        </p:nvSpPr>
        <p:spPr>
          <a:xfrm>
            <a:off x="6389078" y="3993719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60</a:t>
            </a:r>
            <a:endParaRPr lang="en-US" sz="1400" dirty="0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C66429B1-60E0-494C-8244-C5E20FBC4404}"/>
              </a:ext>
            </a:extLst>
          </p:cNvPr>
          <p:cNvSpPr/>
          <p:nvPr/>
        </p:nvSpPr>
        <p:spPr>
          <a:xfrm>
            <a:off x="5096329" y="6189286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92AE217-89C9-43E4-9930-440ECE1B863C}"/>
              </a:ext>
            </a:extLst>
          </p:cNvPr>
          <p:cNvSpPr txBox="1"/>
          <p:nvPr/>
        </p:nvSpPr>
        <p:spPr>
          <a:xfrm>
            <a:off x="4781047" y="628718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92</a:t>
            </a:r>
            <a:endParaRPr lang="en-US" sz="1400" dirty="0">
              <a:solidFill>
                <a:schemeClr val="accent6"/>
              </a:solidFill>
            </a:endParaRPr>
          </a:p>
        </p:txBody>
      </p:sp>
      <p:cxnSp>
        <p:nvCxnSpPr>
          <p:cNvPr id="101" name="Connector: Curved 100">
            <a:extLst>
              <a:ext uri="{FF2B5EF4-FFF2-40B4-BE49-F238E27FC236}">
                <a16:creationId xmlns:a16="http://schemas.microsoft.com/office/drawing/2014/main" id="{ADCBA29F-4B7E-4AF0-9299-B542C61CF19C}"/>
              </a:ext>
            </a:extLst>
          </p:cNvPr>
          <p:cNvCxnSpPr>
            <a:cxnSpLocks/>
            <a:stCxn id="104" idx="4"/>
            <a:endCxn id="99" idx="0"/>
          </p:cNvCxnSpPr>
          <p:nvPr/>
        </p:nvCxnSpPr>
        <p:spPr>
          <a:xfrm rot="16200000" flipH="1">
            <a:off x="4783131" y="5727698"/>
            <a:ext cx="909520" cy="13656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>
            <a:extLst>
              <a:ext uri="{FF2B5EF4-FFF2-40B4-BE49-F238E27FC236}">
                <a16:creationId xmlns:a16="http://schemas.microsoft.com/office/drawing/2014/main" id="{82AC668A-0DCF-4479-A3C2-2C7404B45C91}"/>
              </a:ext>
            </a:extLst>
          </p:cNvPr>
          <p:cNvSpPr/>
          <p:nvPr/>
        </p:nvSpPr>
        <p:spPr>
          <a:xfrm>
            <a:off x="5082674" y="5015070"/>
            <a:ext cx="296777" cy="26469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C9787CA6-90FE-48AD-BD6F-DB7936305A6D}"/>
              </a:ext>
            </a:extLst>
          </p:cNvPr>
          <p:cNvSpPr/>
          <p:nvPr/>
        </p:nvSpPr>
        <p:spPr>
          <a:xfrm>
            <a:off x="4444941" y="6179017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1C9906DD-1BD3-4008-B783-010180B3675B}"/>
              </a:ext>
            </a:extLst>
          </p:cNvPr>
          <p:cNvSpPr txBox="1"/>
          <p:nvPr/>
        </p:nvSpPr>
        <p:spPr>
          <a:xfrm>
            <a:off x="4187862" y="625904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91</a:t>
            </a:r>
            <a:endParaRPr lang="en-US" sz="1400" dirty="0">
              <a:solidFill>
                <a:schemeClr val="accent6"/>
              </a:solidFill>
            </a:endParaRPr>
          </a:p>
        </p:txBody>
      </p:sp>
      <p:cxnSp>
        <p:nvCxnSpPr>
          <p:cNvPr id="108" name="Connector: Curved 107">
            <a:extLst>
              <a:ext uri="{FF2B5EF4-FFF2-40B4-BE49-F238E27FC236}">
                <a16:creationId xmlns:a16="http://schemas.microsoft.com/office/drawing/2014/main" id="{94203785-E183-4695-B732-89F233880ED4}"/>
              </a:ext>
            </a:extLst>
          </p:cNvPr>
          <p:cNvCxnSpPr>
            <a:cxnSpLocks/>
            <a:stCxn id="104" idx="4"/>
            <a:endCxn id="106" idx="0"/>
          </p:cNvCxnSpPr>
          <p:nvPr/>
        </p:nvCxnSpPr>
        <p:spPr>
          <a:xfrm rot="5400000">
            <a:off x="4462572" y="5410525"/>
            <a:ext cx="899251" cy="637732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or: Curved 108">
            <a:extLst>
              <a:ext uri="{FF2B5EF4-FFF2-40B4-BE49-F238E27FC236}">
                <a16:creationId xmlns:a16="http://schemas.microsoft.com/office/drawing/2014/main" id="{929142A8-8720-4240-B6AA-852987B0CAF4}"/>
              </a:ext>
            </a:extLst>
          </p:cNvPr>
          <p:cNvCxnSpPr>
            <a:cxnSpLocks/>
            <a:stCxn id="7" idx="4"/>
            <a:endCxn id="104" idx="0"/>
          </p:cNvCxnSpPr>
          <p:nvPr/>
        </p:nvCxnSpPr>
        <p:spPr>
          <a:xfrm rot="16200000" flipH="1">
            <a:off x="4479562" y="4263569"/>
            <a:ext cx="687528" cy="815474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Curved 104">
            <a:extLst>
              <a:ext uri="{FF2B5EF4-FFF2-40B4-BE49-F238E27FC236}">
                <a16:creationId xmlns:a16="http://schemas.microsoft.com/office/drawing/2014/main" id="{63C674FC-8D69-484E-9B1F-91B8987A58F4}"/>
              </a:ext>
            </a:extLst>
          </p:cNvPr>
          <p:cNvCxnSpPr>
            <a:cxnSpLocks/>
            <a:stCxn id="4" idx="4"/>
            <a:endCxn id="97" idx="0"/>
          </p:cNvCxnSpPr>
          <p:nvPr/>
        </p:nvCxnSpPr>
        <p:spPr>
          <a:xfrm rot="16200000" flipH="1">
            <a:off x="5669526" y="2993288"/>
            <a:ext cx="620038" cy="1670128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>
            <a:extLst>
              <a:ext uri="{FF2B5EF4-FFF2-40B4-BE49-F238E27FC236}">
                <a16:creationId xmlns:a16="http://schemas.microsoft.com/office/drawing/2014/main" id="{ED764A16-7607-4CE6-B1C4-6155732FE557}"/>
              </a:ext>
            </a:extLst>
          </p:cNvPr>
          <p:cNvSpPr/>
          <p:nvPr/>
        </p:nvSpPr>
        <p:spPr>
          <a:xfrm>
            <a:off x="2313280" y="6154823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4EAB13F5-58FA-498D-B888-E50E4B04D18D}"/>
              </a:ext>
            </a:extLst>
          </p:cNvPr>
          <p:cNvSpPr txBox="1"/>
          <p:nvPr/>
        </p:nvSpPr>
        <p:spPr>
          <a:xfrm>
            <a:off x="2056201" y="6234852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90</a:t>
            </a:r>
            <a:endParaRPr lang="en-US" sz="1400" dirty="0">
              <a:solidFill>
                <a:schemeClr val="accent6"/>
              </a:solidFill>
            </a:endParaRPr>
          </a:p>
        </p:txBody>
      </p:sp>
      <p:cxnSp>
        <p:nvCxnSpPr>
          <p:cNvPr id="112" name="Connector: Curved 111">
            <a:extLst>
              <a:ext uri="{FF2B5EF4-FFF2-40B4-BE49-F238E27FC236}">
                <a16:creationId xmlns:a16="http://schemas.microsoft.com/office/drawing/2014/main" id="{FFE594C7-2212-4EC2-AE68-944763D2B385}"/>
              </a:ext>
            </a:extLst>
          </p:cNvPr>
          <p:cNvCxnSpPr>
            <a:cxnSpLocks/>
            <a:stCxn id="8" idx="4"/>
            <a:endCxn id="110" idx="0"/>
          </p:cNvCxnSpPr>
          <p:nvPr/>
        </p:nvCxnSpPr>
        <p:spPr>
          <a:xfrm rot="16200000" flipH="1">
            <a:off x="1704424" y="5397576"/>
            <a:ext cx="886971" cy="627522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0491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C78E4B9-F30D-4D23-855B-47172C9CDD5B}"/>
              </a:ext>
            </a:extLst>
          </p:cNvPr>
          <p:cNvSpPr/>
          <p:nvPr/>
        </p:nvSpPr>
        <p:spPr>
          <a:xfrm>
            <a:off x="4996091" y="3253638"/>
            <a:ext cx="296779" cy="26469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3E5FC9-0B05-47F9-BF19-91C1497B2952}"/>
              </a:ext>
            </a:extLst>
          </p:cNvPr>
          <p:cNvSpPr txBox="1"/>
          <p:nvPr/>
        </p:nvSpPr>
        <p:spPr>
          <a:xfrm>
            <a:off x="4651583" y="3201139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25</a:t>
            </a:r>
            <a:endParaRPr lang="en-US" sz="14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4967FCF-C5C7-4FA7-8FAA-A5F0D403CB04}"/>
              </a:ext>
            </a:extLst>
          </p:cNvPr>
          <p:cNvSpPr/>
          <p:nvPr/>
        </p:nvSpPr>
        <p:spPr>
          <a:xfrm>
            <a:off x="4267199" y="4062847"/>
            <a:ext cx="296779" cy="26469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15FFC34-D07A-46C8-AAB8-2FBAB1897A6A}"/>
              </a:ext>
            </a:extLst>
          </p:cNvPr>
          <p:cNvSpPr/>
          <p:nvPr/>
        </p:nvSpPr>
        <p:spPr>
          <a:xfrm>
            <a:off x="1685759" y="5003156"/>
            <a:ext cx="296777" cy="26469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D0D4105-A3B3-46A7-8C1A-3532389AE968}"/>
              </a:ext>
            </a:extLst>
          </p:cNvPr>
          <p:cNvCxnSpPr>
            <a:stCxn id="4" idx="3"/>
            <a:endCxn id="4" idx="3"/>
          </p:cNvCxnSpPr>
          <p:nvPr/>
        </p:nvCxnSpPr>
        <p:spPr>
          <a:xfrm>
            <a:off x="5039553" y="3479569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9BCEEA75-856F-4E92-B518-26C082D5CEFD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rot="5400000">
            <a:off x="4507778" y="3426144"/>
            <a:ext cx="544514" cy="728892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1F50C5F3-6D43-4D22-9542-8B29482A57FE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 rot="5400000">
            <a:off x="2787062" y="3374629"/>
            <a:ext cx="675614" cy="2581441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9ABD027-0789-4A13-8B52-C05FAA899C81}"/>
              </a:ext>
            </a:extLst>
          </p:cNvPr>
          <p:cNvSpPr txBox="1"/>
          <p:nvPr/>
        </p:nvSpPr>
        <p:spPr>
          <a:xfrm>
            <a:off x="3922689" y="401052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55</a:t>
            </a:r>
            <a:endParaRPr 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54224D2-C4BB-4349-B06A-B71C986FF4DA}"/>
              </a:ext>
            </a:extLst>
          </p:cNvPr>
          <p:cNvSpPr txBox="1"/>
          <p:nvPr/>
        </p:nvSpPr>
        <p:spPr>
          <a:xfrm>
            <a:off x="1329217" y="4950837"/>
            <a:ext cx="367406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42</a:t>
            </a:r>
            <a:endParaRPr lang="en-US" sz="1400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2F5751B-46C9-48BF-806E-56E88070C803}"/>
              </a:ext>
            </a:extLst>
          </p:cNvPr>
          <p:cNvSpPr/>
          <p:nvPr/>
        </p:nvSpPr>
        <p:spPr>
          <a:xfrm>
            <a:off x="1059505" y="6154823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A3DF2052-A962-4CCA-83CD-B053461B404E}"/>
              </a:ext>
            </a:extLst>
          </p:cNvPr>
          <p:cNvCxnSpPr>
            <a:cxnSpLocks/>
            <a:stCxn id="8" idx="4"/>
            <a:endCxn id="28" idx="0"/>
          </p:cNvCxnSpPr>
          <p:nvPr/>
        </p:nvCxnSpPr>
        <p:spPr>
          <a:xfrm rot="5400000">
            <a:off x="1077537" y="5398211"/>
            <a:ext cx="886971" cy="626253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19FCE74-A8C9-47A6-8230-333CAA046653}"/>
              </a:ext>
            </a:extLst>
          </p:cNvPr>
          <p:cNvSpPr txBox="1"/>
          <p:nvPr/>
        </p:nvSpPr>
        <p:spPr>
          <a:xfrm>
            <a:off x="802426" y="6234852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-1</a:t>
            </a:r>
            <a:endParaRPr lang="en-US" sz="1400" dirty="0">
              <a:solidFill>
                <a:schemeClr val="accent6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BA3ACD8-DD9C-44F4-BB42-116300680F03}"/>
              </a:ext>
            </a:extLst>
          </p:cNvPr>
          <p:cNvSpPr/>
          <p:nvPr/>
        </p:nvSpPr>
        <p:spPr>
          <a:xfrm>
            <a:off x="10060954" y="4132602"/>
            <a:ext cx="296779" cy="26469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C77BBC9-E756-4001-B672-90A6DC9B9CAF}"/>
              </a:ext>
            </a:extLst>
          </p:cNvPr>
          <p:cNvSpPr txBox="1"/>
          <p:nvPr/>
        </p:nvSpPr>
        <p:spPr>
          <a:xfrm>
            <a:off x="9716444" y="408028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57</a:t>
            </a:r>
            <a:endParaRPr lang="en-US" sz="1400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7EB96908-2F41-4F81-AE78-457639884EBD}"/>
              </a:ext>
            </a:extLst>
          </p:cNvPr>
          <p:cNvSpPr/>
          <p:nvPr/>
        </p:nvSpPr>
        <p:spPr>
          <a:xfrm>
            <a:off x="9254434" y="5133195"/>
            <a:ext cx="296777" cy="26469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55A6916-58EA-4196-9E5C-8ED1BE2CCED1}"/>
              </a:ext>
            </a:extLst>
          </p:cNvPr>
          <p:cNvSpPr txBox="1"/>
          <p:nvPr/>
        </p:nvSpPr>
        <p:spPr>
          <a:xfrm>
            <a:off x="8897892" y="5080876"/>
            <a:ext cx="367406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57</a:t>
            </a:r>
            <a:endParaRPr lang="en-US" sz="1400" dirty="0"/>
          </a:p>
        </p:txBody>
      </p:sp>
      <p:cxnSp>
        <p:nvCxnSpPr>
          <p:cNvPr id="52" name="Connector: Curved 51">
            <a:extLst>
              <a:ext uri="{FF2B5EF4-FFF2-40B4-BE49-F238E27FC236}">
                <a16:creationId xmlns:a16="http://schemas.microsoft.com/office/drawing/2014/main" id="{10A3D169-C395-4D2C-A91A-736D116EF2F6}"/>
              </a:ext>
            </a:extLst>
          </p:cNvPr>
          <p:cNvCxnSpPr>
            <a:cxnSpLocks/>
            <a:stCxn id="36" idx="4"/>
            <a:endCxn id="50" idx="0"/>
          </p:cNvCxnSpPr>
          <p:nvPr/>
        </p:nvCxnSpPr>
        <p:spPr>
          <a:xfrm rot="5400000">
            <a:off x="9438135" y="4361986"/>
            <a:ext cx="735898" cy="806521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7D5E7379-081E-4560-AE12-7FC28C9FC9BB}"/>
              </a:ext>
            </a:extLst>
          </p:cNvPr>
          <p:cNvSpPr/>
          <p:nvPr/>
        </p:nvSpPr>
        <p:spPr>
          <a:xfrm>
            <a:off x="10428360" y="5133195"/>
            <a:ext cx="296777" cy="26469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990CFFF-ABF7-4697-BF1D-D43F4AD34775}"/>
              </a:ext>
            </a:extLst>
          </p:cNvPr>
          <p:cNvSpPr txBox="1"/>
          <p:nvPr/>
        </p:nvSpPr>
        <p:spPr>
          <a:xfrm>
            <a:off x="10071818" y="5080876"/>
            <a:ext cx="367406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58</a:t>
            </a:r>
            <a:endParaRPr lang="en-US" sz="1400" dirty="0"/>
          </a:p>
        </p:txBody>
      </p:sp>
      <p:cxnSp>
        <p:nvCxnSpPr>
          <p:cNvPr id="58" name="Connector: Curved 57">
            <a:extLst>
              <a:ext uri="{FF2B5EF4-FFF2-40B4-BE49-F238E27FC236}">
                <a16:creationId xmlns:a16="http://schemas.microsoft.com/office/drawing/2014/main" id="{C3CF4F21-DFBA-4D67-B032-F12006524F2B}"/>
              </a:ext>
            </a:extLst>
          </p:cNvPr>
          <p:cNvCxnSpPr>
            <a:cxnSpLocks/>
            <a:stCxn id="36" idx="4"/>
            <a:endCxn id="56" idx="0"/>
          </p:cNvCxnSpPr>
          <p:nvPr/>
        </p:nvCxnSpPr>
        <p:spPr>
          <a:xfrm rot="16200000" flipH="1">
            <a:off x="10025097" y="4581543"/>
            <a:ext cx="735898" cy="367405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5E74CBFD-CC2C-4CE2-9789-6FFDA5E04BDE}"/>
              </a:ext>
            </a:extLst>
          </p:cNvPr>
          <p:cNvSpPr/>
          <p:nvPr/>
        </p:nvSpPr>
        <p:spPr>
          <a:xfrm>
            <a:off x="7485705" y="6262693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8BDC027-0DD1-4304-A58D-740B301A4AE0}"/>
              </a:ext>
            </a:extLst>
          </p:cNvPr>
          <p:cNvSpPr txBox="1"/>
          <p:nvPr/>
        </p:nvSpPr>
        <p:spPr>
          <a:xfrm>
            <a:off x="7228626" y="6342722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95</a:t>
            </a:r>
            <a:endParaRPr lang="en-US" sz="1400" dirty="0">
              <a:solidFill>
                <a:schemeClr val="accent6"/>
              </a:solidFill>
            </a:endParaRPr>
          </a:p>
        </p:txBody>
      </p:sp>
      <p:cxnSp>
        <p:nvCxnSpPr>
          <p:cNvPr id="64" name="Connector: Curved 63">
            <a:extLst>
              <a:ext uri="{FF2B5EF4-FFF2-40B4-BE49-F238E27FC236}">
                <a16:creationId xmlns:a16="http://schemas.microsoft.com/office/drawing/2014/main" id="{5A265B7B-D369-4BF5-8737-B40A634C4569}"/>
              </a:ext>
            </a:extLst>
          </p:cNvPr>
          <p:cNvCxnSpPr>
            <a:cxnSpLocks/>
            <a:stCxn id="102" idx="4"/>
            <a:endCxn id="62" idx="0"/>
          </p:cNvCxnSpPr>
          <p:nvPr/>
        </p:nvCxnSpPr>
        <p:spPr>
          <a:xfrm rot="5400000">
            <a:off x="7393767" y="5626504"/>
            <a:ext cx="876518" cy="395861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C99C7A55-DAF6-42B4-AEE5-1E4BBF07433D}"/>
              </a:ext>
            </a:extLst>
          </p:cNvPr>
          <p:cNvSpPr/>
          <p:nvPr/>
        </p:nvSpPr>
        <p:spPr>
          <a:xfrm>
            <a:off x="8094324" y="6262693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79AF366-1A85-423C-AB21-86F3BDF6D7E6}"/>
              </a:ext>
            </a:extLst>
          </p:cNvPr>
          <p:cNvSpPr txBox="1"/>
          <p:nvPr/>
        </p:nvSpPr>
        <p:spPr>
          <a:xfrm>
            <a:off x="7837245" y="6342722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96</a:t>
            </a:r>
            <a:endParaRPr lang="en-US" sz="1400" dirty="0">
              <a:solidFill>
                <a:schemeClr val="accent6"/>
              </a:solidFill>
            </a:endParaRPr>
          </a:p>
        </p:txBody>
      </p:sp>
      <p:cxnSp>
        <p:nvCxnSpPr>
          <p:cNvPr id="69" name="Connector: Curved 68">
            <a:extLst>
              <a:ext uri="{FF2B5EF4-FFF2-40B4-BE49-F238E27FC236}">
                <a16:creationId xmlns:a16="http://schemas.microsoft.com/office/drawing/2014/main" id="{83428085-5866-49C1-88B5-117A4124750C}"/>
              </a:ext>
            </a:extLst>
          </p:cNvPr>
          <p:cNvCxnSpPr>
            <a:cxnSpLocks/>
            <a:stCxn id="102" idx="4"/>
            <a:endCxn id="67" idx="0"/>
          </p:cNvCxnSpPr>
          <p:nvPr/>
        </p:nvCxnSpPr>
        <p:spPr>
          <a:xfrm rot="16200000" flipH="1">
            <a:off x="7698076" y="5718055"/>
            <a:ext cx="876518" cy="212758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FAB77297-60AF-4A45-974F-7DB19FDE48AA}"/>
              </a:ext>
            </a:extLst>
          </p:cNvPr>
          <p:cNvSpPr/>
          <p:nvPr/>
        </p:nvSpPr>
        <p:spPr>
          <a:xfrm>
            <a:off x="8803391" y="6266774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8C10086-6ECE-4089-9F94-6F1DAA413522}"/>
              </a:ext>
            </a:extLst>
          </p:cNvPr>
          <p:cNvSpPr txBox="1"/>
          <p:nvPr/>
        </p:nvSpPr>
        <p:spPr>
          <a:xfrm>
            <a:off x="8565949" y="6424035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97</a:t>
            </a:r>
            <a:endParaRPr lang="en-US" sz="1400" dirty="0">
              <a:solidFill>
                <a:schemeClr val="accent6"/>
              </a:solidFill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D3ED8635-B186-4185-AEDC-5ABE9E724D9B}"/>
              </a:ext>
            </a:extLst>
          </p:cNvPr>
          <p:cNvSpPr/>
          <p:nvPr/>
        </p:nvSpPr>
        <p:spPr>
          <a:xfrm>
            <a:off x="9419665" y="6266774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50EB8C6-6205-440B-822C-5528830EC425}"/>
              </a:ext>
            </a:extLst>
          </p:cNvPr>
          <p:cNvSpPr txBox="1"/>
          <p:nvPr/>
        </p:nvSpPr>
        <p:spPr>
          <a:xfrm>
            <a:off x="9259050" y="645948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98</a:t>
            </a:r>
            <a:endParaRPr lang="en-US" sz="1400" dirty="0">
              <a:solidFill>
                <a:schemeClr val="accent6"/>
              </a:solidFill>
            </a:endParaRPr>
          </a:p>
        </p:txBody>
      </p:sp>
      <p:cxnSp>
        <p:nvCxnSpPr>
          <p:cNvPr id="81" name="Connector: Curved 80">
            <a:extLst>
              <a:ext uri="{FF2B5EF4-FFF2-40B4-BE49-F238E27FC236}">
                <a16:creationId xmlns:a16="http://schemas.microsoft.com/office/drawing/2014/main" id="{02DE632E-C5BA-4F44-8AF4-13B8680E055F}"/>
              </a:ext>
            </a:extLst>
          </p:cNvPr>
          <p:cNvCxnSpPr>
            <a:cxnSpLocks/>
            <a:stCxn id="50" idx="4"/>
            <a:endCxn id="77" idx="0"/>
          </p:cNvCxnSpPr>
          <p:nvPr/>
        </p:nvCxnSpPr>
        <p:spPr>
          <a:xfrm rot="5400000">
            <a:off x="8742861" y="5606811"/>
            <a:ext cx="868883" cy="451042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Curved 83">
            <a:extLst>
              <a:ext uri="{FF2B5EF4-FFF2-40B4-BE49-F238E27FC236}">
                <a16:creationId xmlns:a16="http://schemas.microsoft.com/office/drawing/2014/main" id="{39DF9FE8-98C4-43A6-AFB2-2E8E7A1BC4FB}"/>
              </a:ext>
            </a:extLst>
          </p:cNvPr>
          <p:cNvCxnSpPr>
            <a:cxnSpLocks/>
            <a:stCxn id="50" idx="4"/>
            <a:endCxn id="79" idx="0"/>
          </p:cNvCxnSpPr>
          <p:nvPr/>
        </p:nvCxnSpPr>
        <p:spPr>
          <a:xfrm rot="16200000" flipH="1">
            <a:off x="9050998" y="5749716"/>
            <a:ext cx="868883" cy="165232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>
            <a:extLst>
              <a:ext uri="{FF2B5EF4-FFF2-40B4-BE49-F238E27FC236}">
                <a16:creationId xmlns:a16="http://schemas.microsoft.com/office/drawing/2014/main" id="{F3097E10-9305-456B-9D8A-DD4C661D32BD}"/>
              </a:ext>
            </a:extLst>
          </p:cNvPr>
          <p:cNvSpPr/>
          <p:nvPr/>
        </p:nvSpPr>
        <p:spPr>
          <a:xfrm>
            <a:off x="10219442" y="6250799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42329BC-4F30-4F9B-A023-8F25CC2DCF43}"/>
              </a:ext>
            </a:extLst>
          </p:cNvPr>
          <p:cNvSpPr txBox="1"/>
          <p:nvPr/>
        </p:nvSpPr>
        <p:spPr>
          <a:xfrm>
            <a:off x="10035939" y="6410215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99</a:t>
            </a:r>
            <a:endParaRPr lang="en-US" sz="1400" dirty="0">
              <a:solidFill>
                <a:schemeClr val="accent6"/>
              </a:solidFill>
            </a:endParaRP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D55771D2-6850-4381-AF35-58791624AE7F}"/>
              </a:ext>
            </a:extLst>
          </p:cNvPr>
          <p:cNvSpPr/>
          <p:nvPr/>
        </p:nvSpPr>
        <p:spPr>
          <a:xfrm>
            <a:off x="10835716" y="6250799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3632227-2177-4777-BAD2-6710137BAF52}"/>
              </a:ext>
            </a:extLst>
          </p:cNvPr>
          <p:cNvSpPr txBox="1"/>
          <p:nvPr/>
        </p:nvSpPr>
        <p:spPr>
          <a:xfrm>
            <a:off x="10495747" y="6377580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100</a:t>
            </a:r>
            <a:endParaRPr lang="en-US" sz="1400" dirty="0">
              <a:solidFill>
                <a:schemeClr val="accent6"/>
              </a:solidFill>
            </a:endParaRPr>
          </a:p>
        </p:txBody>
      </p:sp>
      <p:cxnSp>
        <p:nvCxnSpPr>
          <p:cNvPr id="91" name="Connector: Curved 90">
            <a:extLst>
              <a:ext uri="{FF2B5EF4-FFF2-40B4-BE49-F238E27FC236}">
                <a16:creationId xmlns:a16="http://schemas.microsoft.com/office/drawing/2014/main" id="{8961C518-1D53-48F7-8A12-2B6AD1039046}"/>
              </a:ext>
            </a:extLst>
          </p:cNvPr>
          <p:cNvCxnSpPr>
            <a:cxnSpLocks/>
            <a:stCxn id="56" idx="4"/>
            <a:endCxn id="87" idx="0"/>
          </p:cNvCxnSpPr>
          <p:nvPr/>
        </p:nvCxnSpPr>
        <p:spPr>
          <a:xfrm rot="5400000">
            <a:off x="10045837" y="5719887"/>
            <a:ext cx="852908" cy="208917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Curved 91">
            <a:extLst>
              <a:ext uri="{FF2B5EF4-FFF2-40B4-BE49-F238E27FC236}">
                <a16:creationId xmlns:a16="http://schemas.microsoft.com/office/drawing/2014/main" id="{59AD0B76-5E7D-43E0-9064-74E9A110C3E3}"/>
              </a:ext>
            </a:extLst>
          </p:cNvPr>
          <p:cNvCxnSpPr>
            <a:cxnSpLocks/>
            <a:stCxn id="56" idx="4"/>
            <a:endCxn id="89" idx="0"/>
          </p:cNvCxnSpPr>
          <p:nvPr/>
        </p:nvCxnSpPr>
        <p:spPr>
          <a:xfrm rot="16200000" flipH="1">
            <a:off x="10353973" y="5620666"/>
            <a:ext cx="852908" cy="407357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 101">
            <a:extLst>
              <a:ext uri="{FF2B5EF4-FFF2-40B4-BE49-F238E27FC236}">
                <a16:creationId xmlns:a16="http://schemas.microsoft.com/office/drawing/2014/main" id="{4EED3AE3-3BE2-42E0-B666-E1A005CC2717}"/>
              </a:ext>
            </a:extLst>
          </p:cNvPr>
          <p:cNvSpPr/>
          <p:nvPr/>
        </p:nvSpPr>
        <p:spPr>
          <a:xfrm>
            <a:off x="7881567" y="5121479"/>
            <a:ext cx="296777" cy="26469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64B4FC8-52FA-4694-9AAA-45DB3AB410E5}"/>
              </a:ext>
            </a:extLst>
          </p:cNvPr>
          <p:cNvSpPr txBox="1"/>
          <p:nvPr/>
        </p:nvSpPr>
        <p:spPr>
          <a:xfrm>
            <a:off x="7525025" y="5069160"/>
            <a:ext cx="367406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61</a:t>
            </a:r>
            <a:endParaRPr lang="en-US" sz="1400" dirty="0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DD2CB46D-6B88-4A1C-A16E-E83D6E0B8F8B}"/>
              </a:ext>
            </a:extLst>
          </p:cNvPr>
          <p:cNvSpPr/>
          <p:nvPr/>
        </p:nvSpPr>
        <p:spPr>
          <a:xfrm>
            <a:off x="6815947" y="6252424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A03E55B4-3ACF-423C-BE2C-662E28BBCD0E}"/>
              </a:ext>
            </a:extLst>
          </p:cNvPr>
          <p:cNvSpPr txBox="1"/>
          <p:nvPr/>
        </p:nvSpPr>
        <p:spPr>
          <a:xfrm>
            <a:off x="6558868" y="6332453"/>
            <a:ext cx="367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94</a:t>
            </a:r>
            <a:endParaRPr lang="en-US" sz="1400" dirty="0">
              <a:solidFill>
                <a:schemeClr val="accent6"/>
              </a:solidFill>
            </a:endParaRPr>
          </a:p>
        </p:txBody>
      </p:sp>
      <p:cxnSp>
        <p:nvCxnSpPr>
          <p:cNvPr id="117" name="Connector: Curved 116">
            <a:extLst>
              <a:ext uri="{FF2B5EF4-FFF2-40B4-BE49-F238E27FC236}">
                <a16:creationId xmlns:a16="http://schemas.microsoft.com/office/drawing/2014/main" id="{B632A06F-B73E-446B-8397-1CF1D1A6114D}"/>
              </a:ext>
            </a:extLst>
          </p:cNvPr>
          <p:cNvCxnSpPr>
            <a:cxnSpLocks/>
            <a:stCxn id="82" idx="4"/>
            <a:endCxn id="115" idx="0"/>
          </p:cNvCxnSpPr>
          <p:nvPr/>
        </p:nvCxnSpPr>
        <p:spPr>
          <a:xfrm rot="16200000" flipH="1">
            <a:off x="6534181" y="5822268"/>
            <a:ext cx="836596" cy="23715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Curved 48">
            <a:extLst>
              <a:ext uri="{FF2B5EF4-FFF2-40B4-BE49-F238E27FC236}">
                <a16:creationId xmlns:a16="http://schemas.microsoft.com/office/drawing/2014/main" id="{8923282E-E75A-40FE-BB11-D04F629EFB80}"/>
              </a:ext>
            </a:extLst>
          </p:cNvPr>
          <p:cNvCxnSpPr>
            <a:cxnSpLocks/>
            <a:stCxn id="97" idx="4"/>
            <a:endCxn id="102" idx="0"/>
          </p:cNvCxnSpPr>
          <p:nvPr/>
        </p:nvCxnSpPr>
        <p:spPr>
          <a:xfrm rot="16200000" flipH="1">
            <a:off x="7063076" y="4154598"/>
            <a:ext cx="718413" cy="1215347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FD5E418B-C032-4708-BABC-4E5D0ABA9FF3}"/>
              </a:ext>
            </a:extLst>
          </p:cNvPr>
          <p:cNvCxnSpPr>
            <a:cxnSpLocks/>
            <a:stCxn id="48" idx="4"/>
            <a:endCxn id="36" idx="0"/>
          </p:cNvCxnSpPr>
          <p:nvPr/>
        </p:nvCxnSpPr>
        <p:spPr>
          <a:xfrm rot="16200000" flipH="1">
            <a:off x="8821990" y="2745248"/>
            <a:ext cx="666386" cy="2108322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224E741E-9BA2-4521-B6D4-2201309DA306}"/>
              </a:ext>
            </a:extLst>
          </p:cNvPr>
          <p:cNvSpPr/>
          <p:nvPr/>
        </p:nvSpPr>
        <p:spPr>
          <a:xfrm>
            <a:off x="7952632" y="3201521"/>
            <a:ext cx="296779" cy="26469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08625D5-F7B6-4F94-ADFA-192BDE8FB948}"/>
              </a:ext>
            </a:extLst>
          </p:cNvPr>
          <p:cNvSpPr txBox="1"/>
          <p:nvPr/>
        </p:nvSpPr>
        <p:spPr>
          <a:xfrm>
            <a:off x="7608124" y="3149022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26</a:t>
            </a:r>
            <a:endParaRPr lang="en-US" sz="1400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2B69A36-677A-4075-AAEC-85CEFCF8C382}"/>
              </a:ext>
            </a:extLst>
          </p:cNvPr>
          <p:cNvCxnSpPr>
            <a:stCxn id="48" idx="3"/>
            <a:endCxn id="48" idx="3"/>
          </p:cNvCxnSpPr>
          <p:nvPr/>
        </p:nvCxnSpPr>
        <p:spPr>
          <a:xfrm>
            <a:off x="7996094" y="3427452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D19B4487-EE76-454A-829A-CB1FEA8F089B}"/>
              </a:ext>
            </a:extLst>
          </p:cNvPr>
          <p:cNvSpPr/>
          <p:nvPr/>
        </p:nvSpPr>
        <p:spPr>
          <a:xfrm>
            <a:off x="5835315" y="2384455"/>
            <a:ext cx="296779" cy="26469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8FB814D-389E-493F-A0AB-9D1D85727B52}"/>
              </a:ext>
            </a:extLst>
          </p:cNvPr>
          <p:cNvSpPr txBox="1"/>
          <p:nvPr/>
        </p:nvSpPr>
        <p:spPr>
          <a:xfrm>
            <a:off x="5490807" y="233195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3</a:t>
            </a:r>
            <a:endParaRPr lang="en-US" sz="1400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B108447-373B-4634-B444-DAAEBB47F19E}"/>
              </a:ext>
            </a:extLst>
          </p:cNvPr>
          <p:cNvCxnSpPr>
            <a:stCxn id="55" idx="3"/>
            <a:endCxn id="55" idx="3"/>
          </p:cNvCxnSpPr>
          <p:nvPr/>
        </p:nvCxnSpPr>
        <p:spPr>
          <a:xfrm>
            <a:off x="5878777" y="2610386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DC360ED6-0B81-4610-A30A-CE01BB8E6A52}"/>
              </a:ext>
            </a:extLst>
          </p:cNvPr>
          <p:cNvSpPr/>
          <p:nvPr/>
        </p:nvSpPr>
        <p:spPr>
          <a:xfrm>
            <a:off x="5835316" y="1477454"/>
            <a:ext cx="296779" cy="26469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1BCB09F-41EC-4F5F-B085-C7999E4CA970}"/>
              </a:ext>
            </a:extLst>
          </p:cNvPr>
          <p:cNvSpPr txBox="1"/>
          <p:nvPr/>
        </p:nvSpPr>
        <p:spPr>
          <a:xfrm>
            <a:off x="5490808" y="142495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2</a:t>
            </a:r>
            <a:endParaRPr lang="en-US" sz="1400" dirty="0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FAD1FC9-0448-4909-B99F-22043694F015}"/>
              </a:ext>
            </a:extLst>
          </p:cNvPr>
          <p:cNvCxnSpPr>
            <a:stCxn id="61" idx="3"/>
            <a:endCxn id="61" idx="3"/>
          </p:cNvCxnSpPr>
          <p:nvPr/>
        </p:nvCxnSpPr>
        <p:spPr>
          <a:xfrm>
            <a:off x="5878778" y="1703385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Curved 69">
            <a:extLst>
              <a:ext uri="{FF2B5EF4-FFF2-40B4-BE49-F238E27FC236}">
                <a16:creationId xmlns:a16="http://schemas.microsoft.com/office/drawing/2014/main" id="{1A8AC8A2-7472-43AD-8C1A-C6309D1D89C5}"/>
              </a:ext>
            </a:extLst>
          </p:cNvPr>
          <p:cNvCxnSpPr>
            <a:cxnSpLocks/>
            <a:stCxn id="55" idx="4"/>
            <a:endCxn id="4" idx="0"/>
          </p:cNvCxnSpPr>
          <p:nvPr/>
        </p:nvCxnSpPr>
        <p:spPr>
          <a:xfrm rot="5400000">
            <a:off x="5261849" y="2531782"/>
            <a:ext cx="604488" cy="839224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5C91EC25-C7D9-470B-A454-1C6E028A2C7C}"/>
              </a:ext>
            </a:extLst>
          </p:cNvPr>
          <p:cNvCxnSpPr>
            <a:cxnSpLocks/>
            <a:stCxn id="61" idx="4"/>
            <a:endCxn id="55" idx="0"/>
          </p:cNvCxnSpPr>
          <p:nvPr/>
        </p:nvCxnSpPr>
        <p:spPr>
          <a:xfrm rot="5400000">
            <a:off x="5662553" y="2063302"/>
            <a:ext cx="642306" cy="1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Curved 71">
            <a:extLst>
              <a:ext uri="{FF2B5EF4-FFF2-40B4-BE49-F238E27FC236}">
                <a16:creationId xmlns:a16="http://schemas.microsoft.com/office/drawing/2014/main" id="{1FC86E22-E84D-45EE-B239-C40EEE1FDC34}"/>
              </a:ext>
            </a:extLst>
          </p:cNvPr>
          <p:cNvCxnSpPr>
            <a:cxnSpLocks/>
            <a:stCxn id="55" idx="4"/>
            <a:endCxn id="48" idx="1"/>
          </p:cNvCxnSpPr>
          <p:nvPr/>
        </p:nvCxnSpPr>
        <p:spPr>
          <a:xfrm rot="16200000" flipH="1">
            <a:off x="6694332" y="1938522"/>
            <a:ext cx="591135" cy="2012389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28CDDED9-1112-4758-B100-B004A4BA15F1}"/>
              </a:ext>
            </a:extLst>
          </p:cNvPr>
          <p:cNvSpPr/>
          <p:nvPr/>
        </p:nvSpPr>
        <p:spPr>
          <a:xfrm>
            <a:off x="5835315" y="517954"/>
            <a:ext cx="296779" cy="26469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95DC7B1-2DEE-4DA0-91A1-F340EC488B4B}"/>
              </a:ext>
            </a:extLst>
          </p:cNvPr>
          <p:cNvSpPr txBox="1"/>
          <p:nvPr/>
        </p:nvSpPr>
        <p:spPr>
          <a:xfrm>
            <a:off x="5490807" y="46545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1</a:t>
            </a:r>
            <a:endParaRPr lang="en-US" sz="1400" dirty="0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40E5639-9F14-47C1-8730-3FF91AA83BA1}"/>
              </a:ext>
            </a:extLst>
          </p:cNvPr>
          <p:cNvCxnSpPr>
            <a:stCxn id="73" idx="3"/>
            <a:endCxn id="73" idx="3"/>
          </p:cNvCxnSpPr>
          <p:nvPr/>
        </p:nvCxnSpPr>
        <p:spPr>
          <a:xfrm>
            <a:off x="5878777" y="743885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Curved 75">
            <a:extLst>
              <a:ext uri="{FF2B5EF4-FFF2-40B4-BE49-F238E27FC236}">
                <a16:creationId xmlns:a16="http://schemas.microsoft.com/office/drawing/2014/main" id="{8997F2C5-08B2-43F4-9F53-68A67D60C2C0}"/>
              </a:ext>
            </a:extLst>
          </p:cNvPr>
          <p:cNvCxnSpPr>
            <a:cxnSpLocks/>
            <a:stCxn id="73" idx="4"/>
            <a:endCxn id="61" idx="0"/>
          </p:cNvCxnSpPr>
          <p:nvPr/>
        </p:nvCxnSpPr>
        <p:spPr>
          <a:xfrm rot="16200000" flipH="1">
            <a:off x="5636303" y="1130050"/>
            <a:ext cx="694805" cy="1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4D4A52B3-6B4F-47A2-9111-70687D3B1D02}"/>
              </a:ext>
            </a:extLst>
          </p:cNvPr>
          <p:cNvSpPr/>
          <p:nvPr/>
        </p:nvSpPr>
        <p:spPr>
          <a:xfrm>
            <a:off x="6201875" y="6268399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998F04B-E582-438E-A813-15E839E619E4}"/>
              </a:ext>
            </a:extLst>
          </p:cNvPr>
          <p:cNvSpPr txBox="1"/>
          <p:nvPr/>
        </p:nvSpPr>
        <p:spPr>
          <a:xfrm>
            <a:off x="5944796" y="6348428"/>
            <a:ext cx="367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93</a:t>
            </a:r>
            <a:endParaRPr lang="en-US" sz="1400" dirty="0">
              <a:solidFill>
                <a:schemeClr val="accent6"/>
              </a:solidFill>
            </a:endParaRPr>
          </a:p>
        </p:txBody>
      </p:sp>
      <p:cxnSp>
        <p:nvCxnSpPr>
          <p:cNvPr id="86" name="Connector: Curved 85">
            <a:extLst>
              <a:ext uri="{FF2B5EF4-FFF2-40B4-BE49-F238E27FC236}">
                <a16:creationId xmlns:a16="http://schemas.microsoft.com/office/drawing/2014/main" id="{3E827069-C009-4461-B273-3242ABCAAAC4}"/>
              </a:ext>
            </a:extLst>
          </p:cNvPr>
          <p:cNvCxnSpPr>
            <a:cxnSpLocks/>
            <a:stCxn id="82" idx="4"/>
            <a:endCxn id="83" idx="0"/>
          </p:cNvCxnSpPr>
          <p:nvPr/>
        </p:nvCxnSpPr>
        <p:spPr>
          <a:xfrm rot="5400000">
            <a:off x="6219159" y="5546935"/>
            <a:ext cx="852571" cy="590357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E3C11EFC-AA80-430B-AADE-5FF8F0A5B4E8}"/>
              </a:ext>
            </a:extLst>
          </p:cNvPr>
          <p:cNvSpPr/>
          <p:nvPr/>
        </p:nvSpPr>
        <p:spPr>
          <a:xfrm>
            <a:off x="6792233" y="5151132"/>
            <a:ext cx="296777" cy="26469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E25C2FBB-7FFD-4BEC-AE51-966861AE31CF}"/>
              </a:ext>
            </a:extLst>
          </p:cNvPr>
          <p:cNvSpPr/>
          <p:nvPr/>
        </p:nvSpPr>
        <p:spPr>
          <a:xfrm>
            <a:off x="1677784" y="6145520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777875D-2D62-4A96-A422-AF88D46E687D}"/>
              </a:ext>
            </a:extLst>
          </p:cNvPr>
          <p:cNvSpPr txBox="1"/>
          <p:nvPr/>
        </p:nvSpPr>
        <p:spPr>
          <a:xfrm>
            <a:off x="1420705" y="6225549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89</a:t>
            </a:r>
            <a:endParaRPr lang="en-US" sz="1400" dirty="0">
              <a:solidFill>
                <a:schemeClr val="accent6"/>
              </a:solidFill>
            </a:endParaRPr>
          </a:p>
        </p:txBody>
      </p:sp>
      <p:cxnSp>
        <p:nvCxnSpPr>
          <p:cNvPr id="95" name="Connector: Curved 94">
            <a:extLst>
              <a:ext uri="{FF2B5EF4-FFF2-40B4-BE49-F238E27FC236}">
                <a16:creationId xmlns:a16="http://schemas.microsoft.com/office/drawing/2014/main" id="{0485199B-5388-4C18-BE15-5837C21A9672}"/>
              </a:ext>
            </a:extLst>
          </p:cNvPr>
          <p:cNvCxnSpPr>
            <a:cxnSpLocks/>
            <a:stCxn id="8" idx="4"/>
            <a:endCxn id="93" idx="0"/>
          </p:cNvCxnSpPr>
          <p:nvPr/>
        </p:nvCxnSpPr>
        <p:spPr>
          <a:xfrm rot="5400000">
            <a:off x="1391327" y="5702699"/>
            <a:ext cx="877668" cy="7974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Curved 95">
            <a:extLst>
              <a:ext uri="{FF2B5EF4-FFF2-40B4-BE49-F238E27FC236}">
                <a16:creationId xmlns:a16="http://schemas.microsoft.com/office/drawing/2014/main" id="{678B0DFC-ED1D-4E17-8337-80680DCC92A0}"/>
              </a:ext>
            </a:extLst>
          </p:cNvPr>
          <p:cNvCxnSpPr>
            <a:cxnSpLocks/>
            <a:stCxn id="97" idx="4"/>
            <a:endCxn id="82" idx="0"/>
          </p:cNvCxnSpPr>
          <p:nvPr/>
        </p:nvCxnSpPr>
        <p:spPr>
          <a:xfrm rot="16200000" flipH="1">
            <a:off x="6503582" y="4714092"/>
            <a:ext cx="748066" cy="126013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FAEF952E-31EE-4713-8BA2-8B3147FDDE08}"/>
              </a:ext>
            </a:extLst>
          </p:cNvPr>
          <p:cNvSpPr/>
          <p:nvPr/>
        </p:nvSpPr>
        <p:spPr>
          <a:xfrm>
            <a:off x="6666219" y="4138371"/>
            <a:ext cx="296779" cy="26469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FE4D5AB0-3487-4DB0-A839-B57C72ABD857}"/>
              </a:ext>
            </a:extLst>
          </p:cNvPr>
          <p:cNvSpPr txBox="1"/>
          <p:nvPr/>
        </p:nvSpPr>
        <p:spPr>
          <a:xfrm>
            <a:off x="6389078" y="3993719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60</a:t>
            </a:r>
            <a:endParaRPr lang="en-US" sz="1400" dirty="0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C66429B1-60E0-494C-8244-C5E20FBC4404}"/>
              </a:ext>
            </a:extLst>
          </p:cNvPr>
          <p:cNvSpPr/>
          <p:nvPr/>
        </p:nvSpPr>
        <p:spPr>
          <a:xfrm>
            <a:off x="5096329" y="6189286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92AE217-89C9-43E4-9930-440ECE1B863C}"/>
              </a:ext>
            </a:extLst>
          </p:cNvPr>
          <p:cNvSpPr txBox="1"/>
          <p:nvPr/>
        </p:nvSpPr>
        <p:spPr>
          <a:xfrm>
            <a:off x="4781047" y="628718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92</a:t>
            </a:r>
            <a:endParaRPr lang="en-US" sz="1400" dirty="0">
              <a:solidFill>
                <a:schemeClr val="accent6"/>
              </a:solidFill>
            </a:endParaRPr>
          </a:p>
        </p:txBody>
      </p:sp>
      <p:cxnSp>
        <p:nvCxnSpPr>
          <p:cNvPr id="101" name="Connector: Curved 100">
            <a:extLst>
              <a:ext uri="{FF2B5EF4-FFF2-40B4-BE49-F238E27FC236}">
                <a16:creationId xmlns:a16="http://schemas.microsoft.com/office/drawing/2014/main" id="{ADCBA29F-4B7E-4AF0-9299-B542C61CF19C}"/>
              </a:ext>
            </a:extLst>
          </p:cNvPr>
          <p:cNvCxnSpPr>
            <a:cxnSpLocks/>
            <a:stCxn id="104" idx="4"/>
            <a:endCxn id="99" idx="0"/>
          </p:cNvCxnSpPr>
          <p:nvPr/>
        </p:nvCxnSpPr>
        <p:spPr>
          <a:xfrm rot="16200000" flipH="1">
            <a:off x="4783131" y="5727698"/>
            <a:ext cx="909520" cy="13656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>
            <a:extLst>
              <a:ext uri="{FF2B5EF4-FFF2-40B4-BE49-F238E27FC236}">
                <a16:creationId xmlns:a16="http://schemas.microsoft.com/office/drawing/2014/main" id="{82AC668A-0DCF-4479-A3C2-2C7404B45C91}"/>
              </a:ext>
            </a:extLst>
          </p:cNvPr>
          <p:cNvSpPr/>
          <p:nvPr/>
        </p:nvSpPr>
        <p:spPr>
          <a:xfrm>
            <a:off x="5082674" y="5015070"/>
            <a:ext cx="296777" cy="26469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C9787CA6-90FE-48AD-BD6F-DB7936305A6D}"/>
              </a:ext>
            </a:extLst>
          </p:cNvPr>
          <p:cNvSpPr/>
          <p:nvPr/>
        </p:nvSpPr>
        <p:spPr>
          <a:xfrm>
            <a:off x="4444941" y="6179017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1C9906DD-1BD3-4008-B783-010180B3675B}"/>
              </a:ext>
            </a:extLst>
          </p:cNvPr>
          <p:cNvSpPr txBox="1"/>
          <p:nvPr/>
        </p:nvSpPr>
        <p:spPr>
          <a:xfrm>
            <a:off x="4187862" y="625904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91</a:t>
            </a:r>
            <a:endParaRPr lang="en-US" sz="1400" dirty="0">
              <a:solidFill>
                <a:schemeClr val="accent6"/>
              </a:solidFill>
            </a:endParaRPr>
          </a:p>
        </p:txBody>
      </p:sp>
      <p:cxnSp>
        <p:nvCxnSpPr>
          <p:cNvPr id="108" name="Connector: Curved 107">
            <a:extLst>
              <a:ext uri="{FF2B5EF4-FFF2-40B4-BE49-F238E27FC236}">
                <a16:creationId xmlns:a16="http://schemas.microsoft.com/office/drawing/2014/main" id="{94203785-E183-4695-B732-89F233880ED4}"/>
              </a:ext>
            </a:extLst>
          </p:cNvPr>
          <p:cNvCxnSpPr>
            <a:cxnSpLocks/>
            <a:stCxn id="104" idx="4"/>
            <a:endCxn id="106" idx="0"/>
          </p:cNvCxnSpPr>
          <p:nvPr/>
        </p:nvCxnSpPr>
        <p:spPr>
          <a:xfrm rot="5400000">
            <a:off x="4462572" y="5410525"/>
            <a:ext cx="899251" cy="637732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or: Curved 108">
            <a:extLst>
              <a:ext uri="{FF2B5EF4-FFF2-40B4-BE49-F238E27FC236}">
                <a16:creationId xmlns:a16="http://schemas.microsoft.com/office/drawing/2014/main" id="{929142A8-8720-4240-B6AA-852987B0CAF4}"/>
              </a:ext>
            </a:extLst>
          </p:cNvPr>
          <p:cNvCxnSpPr>
            <a:cxnSpLocks/>
            <a:stCxn id="7" idx="4"/>
            <a:endCxn id="104" idx="0"/>
          </p:cNvCxnSpPr>
          <p:nvPr/>
        </p:nvCxnSpPr>
        <p:spPr>
          <a:xfrm rot="16200000" flipH="1">
            <a:off x="4479562" y="4263569"/>
            <a:ext cx="687528" cy="815474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Curved 104">
            <a:extLst>
              <a:ext uri="{FF2B5EF4-FFF2-40B4-BE49-F238E27FC236}">
                <a16:creationId xmlns:a16="http://schemas.microsoft.com/office/drawing/2014/main" id="{63C674FC-8D69-484E-9B1F-91B8987A58F4}"/>
              </a:ext>
            </a:extLst>
          </p:cNvPr>
          <p:cNvCxnSpPr>
            <a:cxnSpLocks/>
            <a:stCxn id="4" idx="4"/>
            <a:endCxn id="97" idx="0"/>
          </p:cNvCxnSpPr>
          <p:nvPr/>
        </p:nvCxnSpPr>
        <p:spPr>
          <a:xfrm rot="16200000" flipH="1">
            <a:off x="5669526" y="2993288"/>
            <a:ext cx="620038" cy="1670128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>
            <a:extLst>
              <a:ext uri="{FF2B5EF4-FFF2-40B4-BE49-F238E27FC236}">
                <a16:creationId xmlns:a16="http://schemas.microsoft.com/office/drawing/2014/main" id="{ED764A16-7607-4CE6-B1C4-6155732FE557}"/>
              </a:ext>
            </a:extLst>
          </p:cNvPr>
          <p:cNvSpPr/>
          <p:nvPr/>
        </p:nvSpPr>
        <p:spPr>
          <a:xfrm>
            <a:off x="2740073" y="6154833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4EAB13F5-58FA-498D-B888-E50E4B04D18D}"/>
              </a:ext>
            </a:extLst>
          </p:cNvPr>
          <p:cNvSpPr txBox="1"/>
          <p:nvPr/>
        </p:nvSpPr>
        <p:spPr>
          <a:xfrm>
            <a:off x="2482994" y="6234862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90</a:t>
            </a:r>
            <a:endParaRPr lang="en-US" sz="1400" dirty="0">
              <a:solidFill>
                <a:schemeClr val="accent6"/>
              </a:solidFill>
            </a:endParaRPr>
          </a:p>
        </p:txBody>
      </p:sp>
      <p:cxnSp>
        <p:nvCxnSpPr>
          <p:cNvPr id="112" name="Connector: Curved 111">
            <a:extLst>
              <a:ext uri="{FF2B5EF4-FFF2-40B4-BE49-F238E27FC236}">
                <a16:creationId xmlns:a16="http://schemas.microsoft.com/office/drawing/2014/main" id="{FFE594C7-2212-4EC2-AE68-944763D2B385}"/>
              </a:ext>
            </a:extLst>
          </p:cNvPr>
          <p:cNvCxnSpPr>
            <a:cxnSpLocks/>
            <a:stCxn id="113" idx="4"/>
            <a:endCxn id="110" idx="0"/>
          </p:cNvCxnSpPr>
          <p:nvPr/>
        </p:nvCxnSpPr>
        <p:spPr>
          <a:xfrm rot="16200000" flipH="1">
            <a:off x="2392168" y="5658538"/>
            <a:ext cx="878436" cy="114154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112">
            <a:extLst>
              <a:ext uri="{FF2B5EF4-FFF2-40B4-BE49-F238E27FC236}">
                <a16:creationId xmlns:a16="http://schemas.microsoft.com/office/drawing/2014/main" id="{A1E1C5F3-DE5E-4195-9D4E-F68637B3E657}"/>
              </a:ext>
            </a:extLst>
          </p:cNvPr>
          <p:cNvSpPr/>
          <p:nvPr/>
        </p:nvSpPr>
        <p:spPr>
          <a:xfrm>
            <a:off x="2625920" y="5011701"/>
            <a:ext cx="296777" cy="26469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C862B196-8FF0-4E05-9075-1D43F286237B}"/>
              </a:ext>
            </a:extLst>
          </p:cNvPr>
          <p:cNvCxnSpPr>
            <a:cxnSpLocks/>
            <a:stCxn id="8" idx="6"/>
            <a:endCxn id="113" idx="2"/>
          </p:cNvCxnSpPr>
          <p:nvPr/>
        </p:nvCxnSpPr>
        <p:spPr>
          <a:xfrm>
            <a:off x="1982536" y="5135504"/>
            <a:ext cx="643384" cy="854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66512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C78E4B9-F30D-4D23-855B-47172C9CDD5B}"/>
              </a:ext>
            </a:extLst>
          </p:cNvPr>
          <p:cNvSpPr/>
          <p:nvPr/>
        </p:nvSpPr>
        <p:spPr>
          <a:xfrm>
            <a:off x="4996091" y="3253638"/>
            <a:ext cx="296779" cy="26469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3E5FC9-0B05-47F9-BF19-91C1497B2952}"/>
              </a:ext>
            </a:extLst>
          </p:cNvPr>
          <p:cNvSpPr txBox="1"/>
          <p:nvPr/>
        </p:nvSpPr>
        <p:spPr>
          <a:xfrm>
            <a:off x="4651583" y="3201139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25</a:t>
            </a:r>
            <a:endParaRPr lang="en-US" sz="14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4967FCF-C5C7-4FA7-8FAA-A5F0D403CB04}"/>
              </a:ext>
            </a:extLst>
          </p:cNvPr>
          <p:cNvSpPr/>
          <p:nvPr/>
        </p:nvSpPr>
        <p:spPr>
          <a:xfrm>
            <a:off x="4267199" y="4062847"/>
            <a:ext cx="296779" cy="26469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15FFC34-D07A-46C8-AAB8-2FBAB1897A6A}"/>
              </a:ext>
            </a:extLst>
          </p:cNvPr>
          <p:cNvSpPr/>
          <p:nvPr/>
        </p:nvSpPr>
        <p:spPr>
          <a:xfrm>
            <a:off x="1685759" y="5003156"/>
            <a:ext cx="296777" cy="26469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D0D4105-A3B3-46A7-8C1A-3532389AE968}"/>
              </a:ext>
            </a:extLst>
          </p:cNvPr>
          <p:cNvCxnSpPr>
            <a:stCxn id="4" idx="3"/>
            <a:endCxn id="4" idx="3"/>
          </p:cNvCxnSpPr>
          <p:nvPr/>
        </p:nvCxnSpPr>
        <p:spPr>
          <a:xfrm>
            <a:off x="5039553" y="3479569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9BCEEA75-856F-4E92-B518-26C082D5CEFD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rot="5400000">
            <a:off x="4507778" y="3426144"/>
            <a:ext cx="544514" cy="728892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1F50C5F3-6D43-4D22-9542-8B29482A57FE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 rot="5400000">
            <a:off x="2787062" y="3374629"/>
            <a:ext cx="675614" cy="2581441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9ABD027-0789-4A13-8B52-C05FAA899C81}"/>
              </a:ext>
            </a:extLst>
          </p:cNvPr>
          <p:cNvSpPr txBox="1"/>
          <p:nvPr/>
        </p:nvSpPr>
        <p:spPr>
          <a:xfrm>
            <a:off x="3922689" y="401052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55</a:t>
            </a:r>
            <a:endParaRPr 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54224D2-C4BB-4349-B06A-B71C986FF4DA}"/>
              </a:ext>
            </a:extLst>
          </p:cNvPr>
          <p:cNvSpPr txBox="1"/>
          <p:nvPr/>
        </p:nvSpPr>
        <p:spPr>
          <a:xfrm>
            <a:off x="1329217" y="4950837"/>
            <a:ext cx="367406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42</a:t>
            </a:r>
            <a:endParaRPr lang="en-US" sz="1400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2F5751B-46C9-48BF-806E-56E88070C803}"/>
              </a:ext>
            </a:extLst>
          </p:cNvPr>
          <p:cNvSpPr/>
          <p:nvPr/>
        </p:nvSpPr>
        <p:spPr>
          <a:xfrm>
            <a:off x="1059505" y="6154823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A3DF2052-A962-4CCA-83CD-B053461B404E}"/>
              </a:ext>
            </a:extLst>
          </p:cNvPr>
          <p:cNvCxnSpPr>
            <a:cxnSpLocks/>
            <a:stCxn id="8" idx="4"/>
            <a:endCxn id="28" idx="0"/>
          </p:cNvCxnSpPr>
          <p:nvPr/>
        </p:nvCxnSpPr>
        <p:spPr>
          <a:xfrm rot="5400000">
            <a:off x="1077537" y="5398211"/>
            <a:ext cx="886971" cy="626253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19FCE74-A8C9-47A6-8230-333CAA046653}"/>
              </a:ext>
            </a:extLst>
          </p:cNvPr>
          <p:cNvSpPr txBox="1"/>
          <p:nvPr/>
        </p:nvSpPr>
        <p:spPr>
          <a:xfrm>
            <a:off x="802426" y="6234852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-1</a:t>
            </a:r>
            <a:endParaRPr lang="en-US" sz="1400" dirty="0">
              <a:solidFill>
                <a:schemeClr val="accent6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BA3ACD8-DD9C-44F4-BB42-116300680F03}"/>
              </a:ext>
            </a:extLst>
          </p:cNvPr>
          <p:cNvSpPr/>
          <p:nvPr/>
        </p:nvSpPr>
        <p:spPr>
          <a:xfrm>
            <a:off x="10060954" y="4132602"/>
            <a:ext cx="296779" cy="26469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C77BBC9-E756-4001-B672-90A6DC9B9CAF}"/>
              </a:ext>
            </a:extLst>
          </p:cNvPr>
          <p:cNvSpPr txBox="1"/>
          <p:nvPr/>
        </p:nvSpPr>
        <p:spPr>
          <a:xfrm>
            <a:off x="9716444" y="408028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57</a:t>
            </a:r>
            <a:endParaRPr lang="en-US" sz="1400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7EB96908-2F41-4F81-AE78-457639884EBD}"/>
              </a:ext>
            </a:extLst>
          </p:cNvPr>
          <p:cNvSpPr/>
          <p:nvPr/>
        </p:nvSpPr>
        <p:spPr>
          <a:xfrm>
            <a:off x="9254434" y="5133195"/>
            <a:ext cx="296777" cy="26469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55A6916-58EA-4196-9E5C-8ED1BE2CCED1}"/>
              </a:ext>
            </a:extLst>
          </p:cNvPr>
          <p:cNvSpPr txBox="1"/>
          <p:nvPr/>
        </p:nvSpPr>
        <p:spPr>
          <a:xfrm>
            <a:off x="8897892" y="5080876"/>
            <a:ext cx="367406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57</a:t>
            </a:r>
            <a:endParaRPr lang="en-US" sz="1400" dirty="0"/>
          </a:p>
        </p:txBody>
      </p:sp>
      <p:cxnSp>
        <p:nvCxnSpPr>
          <p:cNvPr id="52" name="Connector: Curved 51">
            <a:extLst>
              <a:ext uri="{FF2B5EF4-FFF2-40B4-BE49-F238E27FC236}">
                <a16:creationId xmlns:a16="http://schemas.microsoft.com/office/drawing/2014/main" id="{10A3D169-C395-4D2C-A91A-736D116EF2F6}"/>
              </a:ext>
            </a:extLst>
          </p:cNvPr>
          <p:cNvCxnSpPr>
            <a:cxnSpLocks/>
            <a:stCxn id="36" idx="4"/>
            <a:endCxn id="50" idx="0"/>
          </p:cNvCxnSpPr>
          <p:nvPr/>
        </p:nvCxnSpPr>
        <p:spPr>
          <a:xfrm rot="5400000">
            <a:off x="9438135" y="4361986"/>
            <a:ext cx="735898" cy="806521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7D5E7379-081E-4560-AE12-7FC28C9FC9BB}"/>
              </a:ext>
            </a:extLst>
          </p:cNvPr>
          <p:cNvSpPr/>
          <p:nvPr/>
        </p:nvSpPr>
        <p:spPr>
          <a:xfrm>
            <a:off x="10428360" y="5133195"/>
            <a:ext cx="296777" cy="26469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990CFFF-ABF7-4697-BF1D-D43F4AD34775}"/>
              </a:ext>
            </a:extLst>
          </p:cNvPr>
          <p:cNvSpPr txBox="1"/>
          <p:nvPr/>
        </p:nvSpPr>
        <p:spPr>
          <a:xfrm>
            <a:off x="10071818" y="5080876"/>
            <a:ext cx="367406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58</a:t>
            </a:r>
            <a:endParaRPr lang="en-US" sz="1400" dirty="0"/>
          </a:p>
        </p:txBody>
      </p:sp>
      <p:cxnSp>
        <p:nvCxnSpPr>
          <p:cNvPr id="58" name="Connector: Curved 57">
            <a:extLst>
              <a:ext uri="{FF2B5EF4-FFF2-40B4-BE49-F238E27FC236}">
                <a16:creationId xmlns:a16="http://schemas.microsoft.com/office/drawing/2014/main" id="{C3CF4F21-DFBA-4D67-B032-F12006524F2B}"/>
              </a:ext>
            </a:extLst>
          </p:cNvPr>
          <p:cNvCxnSpPr>
            <a:cxnSpLocks/>
            <a:stCxn id="36" idx="4"/>
            <a:endCxn id="56" idx="0"/>
          </p:cNvCxnSpPr>
          <p:nvPr/>
        </p:nvCxnSpPr>
        <p:spPr>
          <a:xfrm rot="16200000" flipH="1">
            <a:off x="10025097" y="4581543"/>
            <a:ext cx="735898" cy="367405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5E74CBFD-CC2C-4CE2-9789-6FFDA5E04BDE}"/>
              </a:ext>
            </a:extLst>
          </p:cNvPr>
          <p:cNvSpPr/>
          <p:nvPr/>
        </p:nvSpPr>
        <p:spPr>
          <a:xfrm>
            <a:off x="7485705" y="6262693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8BDC027-0DD1-4304-A58D-740B301A4AE0}"/>
              </a:ext>
            </a:extLst>
          </p:cNvPr>
          <p:cNvSpPr txBox="1"/>
          <p:nvPr/>
        </p:nvSpPr>
        <p:spPr>
          <a:xfrm>
            <a:off x="7228626" y="6342722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95</a:t>
            </a:r>
            <a:endParaRPr lang="en-US" sz="1400" dirty="0">
              <a:solidFill>
                <a:schemeClr val="accent6"/>
              </a:solidFill>
            </a:endParaRPr>
          </a:p>
        </p:txBody>
      </p:sp>
      <p:cxnSp>
        <p:nvCxnSpPr>
          <p:cNvPr id="64" name="Connector: Curved 63">
            <a:extLst>
              <a:ext uri="{FF2B5EF4-FFF2-40B4-BE49-F238E27FC236}">
                <a16:creationId xmlns:a16="http://schemas.microsoft.com/office/drawing/2014/main" id="{5A265B7B-D369-4BF5-8737-B40A634C4569}"/>
              </a:ext>
            </a:extLst>
          </p:cNvPr>
          <p:cNvCxnSpPr>
            <a:cxnSpLocks/>
            <a:stCxn id="102" idx="4"/>
            <a:endCxn id="62" idx="0"/>
          </p:cNvCxnSpPr>
          <p:nvPr/>
        </p:nvCxnSpPr>
        <p:spPr>
          <a:xfrm rot="5400000">
            <a:off x="7393767" y="5626504"/>
            <a:ext cx="876518" cy="395861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C99C7A55-DAF6-42B4-AEE5-1E4BBF07433D}"/>
              </a:ext>
            </a:extLst>
          </p:cNvPr>
          <p:cNvSpPr/>
          <p:nvPr/>
        </p:nvSpPr>
        <p:spPr>
          <a:xfrm>
            <a:off x="8094324" y="6262693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79AF366-1A85-423C-AB21-86F3BDF6D7E6}"/>
              </a:ext>
            </a:extLst>
          </p:cNvPr>
          <p:cNvSpPr txBox="1"/>
          <p:nvPr/>
        </p:nvSpPr>
        <p:spPr>
          <a:xfrm>
            <a:off x="7837245" y="6342722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96</a:t>
            </a:r>
            <a:endParaRPr lang="en-US" sz="1400" dirty="0">
              <a:solidFill>
                <a:schemeClr val="accent6"/>
              </a:solidFill>
            </a:endParaRPr>
          </a:p>
        </p:txBody>
      </p:sp>
      <p:cxnSp>
        <p:nvCxnSpPr>
          <p:cNvPr id="69" name="Connector: Curved 68">
            <a:extLst>
              <a:ext uri="{FF2B5EF4-FFF2-40B4-BE49-F238E27FC236}">
                <a16:creationId xmlns:a16="http://schemas.microsoft.com/office/drawing/2014/main" id="{83428085-5866-49C1-88B5-117A4124750C}"/>
              </a:ext>
            </a:extLst>
          </p:cNvPr>
          <p:cNvCxnSpPr>
            <a:cxnSpLocks/>
            <a:stCxn id="102" idx="4"/>
            <a:endCxn id="67" idx="0"/>
          </p:cNvCxnSpPr>
          <p:nvPr/>
        </p:nvCxnSpPr>
        <p:spPr>
          <a:xfrm rot="16200000" flipH="1">
            <a:off x="7698076" y="5718055"/>
            <a:ext cx="876518" cy="212758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FAB77297-60AF-4A45-974F-7DB19FDE48AA}"/>
              </a:ext>
            </a:extLst>
          </p:cNvPr>
          <p:cNvSpPr/>
          <p:nvPr/>
        </p:nvSpPr>
        <p:spPr>
          <a:xfrm>
            <a:off x="8803391" y="6266774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8C10086-6ECE-4089-9F94-6F1DAA413522}"/>
              </a:ext>
            </a:extLst>
          </p:cNvPr>
          <p:cNvSpPr txBox="1"/>
          <p:nvPr/>
        </p:nvSpPr>
        <p:spPr>
          <a:xfrm>
            <a:off x="8565949" y="6424035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97</a:t>
            </a:r>
            <a:endParaRPr lang="en-US" sz="1400" dirty="0">
              <a:solidFill>
                <a:schemeClr val="accent6"/>
              </a:solidFill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D3ED8635-B186-4185-AEDC-5ABE9E724D9B}"/>
              </a:ext>
            </a:extLst>
          </p:cNvPr>
          <p:cNvSpPr/>
          <p:nvPr/>
        </p:nvSpPr>
        <p:spPr>
          <a:xfrm>
            <a:off x="9419665" y="6266774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50EB8C6-6205-440B-822C-5528830EC425}"/>
              </a:ext>
            </a:extLst>
          </p:cNvPr>
          <p:cNvSpPr txBox="1"/>
          <p:nvPr/>
        </p:nvSpPr>
        <p:spPr>
          <a:xfrm>
            <a:off x="9259050" y="645948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98</a:t>
            </a:r>
            <a:endParaRPr lang="en-US" sz="1400" dirty="0">
              <a:solidFill>
                <a:schemeClr val="accent6"/>
              </a:solidFill>
            </a:endParaRPr>
          </a:p>
        </p:txBody>
      </p:sp>
      <p:cxnSp>
        <p:nvCxnSpPr>
          <p:cNvPr id="81" name="Connector: Curved 80">
            <a:extLst>
              <a:ext uri="{FF2B5EF4-FFF2-40B4-BE49-F238E27FC236}">
                <a16:creationId xmlns:a16="http://schemas.microsoft.com/office/drawing/2014/main" id="{02DE632E-C5BA-4F44-8AF4-13B8680E055F}"/>
              </a:ext>
            </a:extLst>
          </p:cNvPr>
          <p:cNvCxnSpPr>
            <a:cxnSpLocks/>
            <a:stCxn id="50" idx="4"/>
            <a:endCxn id="77" idx="0"/>
          </p:cNvCxnSpPr>
          <p:nvPr/>
        </p:nvCxnSpPr>
        <p:spPr>
          <a:xfrm rot="5400000">
            <a:off x="8742861" y="5606811"/>
            <a:ext cx="868883" cy="451042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Curved 83">
            <a:extLst>
              <a:ext uri="{FF2B5EF4-FFF2-40B4-BE49-F238E27FC236}">
                <a16:creationId xmlns:a16="http://schemas.microsoft.com/office/drawing/2014/main" id="{39DF9FE8-98C4-43A6-AFB2-2E8E7A1BC4FB}"/>
              </a:ext>
            </a:extLst>
          </p:cNvPr>
          <p:cNvCxnSpPr>
            <a:cxnSpLocks/>
            <a:stCxn id="50" idx="4"/>
            <a:endCxn id="79" idx="0"/>
          </p:cNvCxnSpPr>
          <p:nvPr/>
        </p:nvCxnSpPr>
        <p:spPr>
          <a:xfrm rot="16200000" flipH="1">
            <a:off x="9050998" y="5749716"/>
            <a:ext cx="868883" cy="165232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>
            <a:extLst>
              <a:ext uri="{FF2B5EF4-FFF2-40B4-BE49-F238E27FC236}">
                <a16:creationId xmlns:a16="http://schemas.microsoft.com/office/drawing/2014/main" id="{F3097E10-9305-456B-9D8A-DD4C661D32BD}"/>
              </a:ext>
            </a:extLst>
          </p:cNvPr>
          <p:cNvSpPr/>
          <p:nvPr/>
        </p:nvSpPr>
        <p:spPr>
          <a:xfrm>
            <a:off x="10219442" y="6250799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42329BC-4F30-4F9B-A023-8F25CC2DCF43}"/>
              </a:ext>
            </a:extLst>
          </p:cNvPr>
          <p:cNvSpPr txBox="1"/>
          <p:nvPr/>
        </p:nvSpPr>
        <p:spPr>
          <a:xfrm>
            <a:off x="10035939" y="6410215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99</a:t>
            </a:r>
            <a:endParaRPr lang="en-US" sz="1400" dirty="0">
              <a:solidFill>
                <a:schemeClr val="accent6"/>
              </a:solidFill>
            </a:endParaRP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D55771D2-6850-4381-AF35-58791624AE7F}"/>
              </a:ext>
            </a:extLst>
          </p:cNvPr>
          <p:cNvSpPr/>
          <p:nvPr/>
        </p:nvSpPr>
        <p:spPr>
          <a:xfrm>
            <a:off x="10835716" y="6250799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3632227-2177-4777-BAD2-6710137BAF52}"/>
              </a:ext>
            </a:extLst>
          </p:cNvPr>
          <p:cNvSpPr txBox="1"/>
          <p:nvPr/>
        </p:nvSpPr>
        <p:spPr>
          <a:xfrm>
            <a:off x="10495747" y="6377580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100</a:t>
            </a:r>
            <a:endParaRPr lang="en-US" sz="1400" dirty="0">
              <a:solidFill>
                <a:schemeClr val="accent6"/>
              </a:solidFill>
            </a:endParaRPr>
          </a:p>
        </p:txBody>
      </p:sp>
      <p:cxnSp>
        <p:nvCxnSpPr>
          <p:cNvPr id="91" name="Connector: Curved 90">
            <a:extLst>
              <a:ext uri="{FF2B5EF4-FFF2-40B4-BE49-F238E27FC236}">
                <a16:creationId xmlns:a16="http://schemas.microsoft.com/office/drawing/2014/main" id="{8961C518-1D53-48F7-8A12-2B6AD1039046}"/>
              </a:ext>
            </a:extLst>
          </p:cNvPr>
          <p:cNvCxnSpPr>
            <a:cxnSpLocks/>
            <a:stCxn id="56" idx="4"/>
            <a:endCxn id="87" idx="0"/>
          </p:cNvCxnSpPr>
          <p:nvPr/>
        </p:nvCxnSpPr>
        <p:spPr>
          <a:xfrm rot="5400000">
            <a:off x="10045837" y="5719887"/>
            <a:ext cx="852908" cy="208917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Curved 91">
            <a:extLst>
              <a:ext uri="{FF2B5EF4-FFF2-40B4-BE49-F238E27FC236}">
                <a16:creationId xmlns:a16="http://schemas.microsoft.com/office/drawing/2014/main" id="{59AD0B76-5E7D-43E0-9064-74E9A110C3E3}"/>
              </a:ext>
            </a:extLst>
          </p:cNvPr>
          <p:cNvCxnSpPr>
            <a:cxnSpLocks/>
            <a:stCxn id="56" idx="4"/>
            <a:endCxn id="89" idx="0"/>
          </p:cNvCxnSpPr>
          <p:nvPr/>
        </p:nvCxnSpPr>
        <p:spPr>
          <a:xfrm rot="16200000" flipH="1">
            <a:off x="10353973" y="5620666"/>
            <a:ext cx="852908" cy="407357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 101">
            <a:extLst>
              <a:ext uri="{FF2B5EF4-FFF2-40B4-BE49-F238E27FC236}">
                <a16:creationId xmlns:a16="http://schemas.microsoft.com/office/drawing/2014/main" id="{4EED3AE3-3BE2-42E0-B666-E1A005CC2717}"/>
              </a:ext>
            </a:extLst>
          </p:cNvPr>
          <p:cNvSpPr/>
          <p:nvPr/>
        </p:nvSpPr>
        <p:spPr>
          <a:xfrm>
            <a:off x="7881567" y="5121479"/>
            <a:ext cx="296777" cy="26469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64B4FC8-52FA-4694-9AAA-45DB3AB410E5}"/>
              </a:ext>
            </a:extLst>
          </p:cNvPr>
          <p:cNvSpPr txBox="1"/>
          <p:nvPr/>
        </p:nvSpPr>
        <p:spPr>
          <a:xfrm>
            <a:off x="7525025" y="5069160"/>
            <a:ext cx="367406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61</a:t>
            </a:r>
            <a:endParaRPr lang="en-US" sz="1400" dirty="0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DD2CB46D-6B88-4A1C-A16E-E83D6E0B8F8B}"/>
              </a:ext>
            </a:extLst>
          </p:cNvPr>
          <p:cNvSpPr/>
          <p:nvPr/>
        </p:nvSpPr>
        <p:spPr>
          <a:xfrm>
            <a:off x="6815947" y="6252424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A03E55B4-3ACF-423C-BE2C-662E28BBCD0E}"/>
              </a:ext>
            </a:extLst>
          </p:cNvPr>
          <p:cNvSpPr txBox="1"/>
          <p:nvPr/>
        </p:nvSpPr>
        <p:spPr>
          <a:xfrm>
            <a:off x="6558868" y="6332453"/>
            <a:ext cx="367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94</a:t>
            </a:r>
            <a:endParaRPr lang="en-US" sz="1400" dirty="0">
              <a:solidFill>
                <a:schemeClr val="accent6"/>
              </a:solidFill>
            </a:endParaRPr>
          </a:p>
        </p:txBody>
      </p:sp>
      <p:cxnSp>
        <p:nvCxnSpPr>
          <p:cNvPr id="117" name="Connector: Curved 116">
            <a:extLst>
              <a:ext uri="{FF2B5EF4-FFF2-40B4-BE49-F238E27FC236}">
                <a16:creationId xmlns:a16="http://schemas.microsoft.com/office/drawing/2014/main" id="{B632A06F-B73E-446B-8397-1CF1D1A6114D}"/>
              </a:ext>
            </a:extLst>
          </p:cNvPr>
          <p:cNvCxnSpPr>
            <a:cxnSpLocks/>
            <a:stCxn id="82" idx="4"/>
            <a:endCxn id="115" idx="0"/>
          </p:cNvCxnSpPr>
          <p:nvPr/>
        </p:nvCxnSpPr>
        <p:spPr>
          <a:xfrm rot="16200000" flipH="1">
            <a:off x="6534181" y="5822268"/>
            <a:ext cx="836596" cy="23715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Curved 48">
            <a:extLst>
              <a:ext uri="{FF2B5EF4-FFF2-40B4-BE49-F238E27FC236}">
                <a16:creationId xmlns:a16="http://schemas.microsoft.com/office/drawing/2014/main" id="{8923282E-E75A-40FE-BB11-D04F629EFB80}"/>
              </a:ext>
            </a:extLst>
          </p:cNvPr>
          <p:cNvCxnSpPr>
            <a:cxnSpLocks/>
            <a:stCxn id="97" idx="4"/>
            <a:endCxn id="102" idx="0"/>
          </p:cNvCxnSpPr>
          <p:nvPr/>
        </p:nvCxnSpPr>
        <p:spPr>
          <a:xfrm rot="16200000" flipH="1">
            <a:off x="7063076" y="4154598"/>
            <a:ext cx="718413" cy="1215347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FD5E418B-C032-4708-BABC-4E5D0ABA9FF3}"/>
              </a:ext>
            </a:extLst>
          </p:cNvPr>
          <p:cNvCxnSpPr>
            <a:cxnSpLocks/>
            <a:stCxn id="48" idx="4"/>
            <a:endCxn id="36" idx="0"/>
          </p:cNvCxnSpPr>
          <p:nvPr/>
        </p:nvCxnSpPr>
        <p:spPr>
          <a:xfrm rot="16200000" flipH="1">
            <a:off x="8821990" y="2745248"/>
            <a:ext cx="666386" cy="2108322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224E741E-9BA2-4521-B6D4-2201309DA306}"/>
              </a:ext>
            </a:extLst>
          </p:cNvPr>
          <p:cNvSpPr/>
          <p:nvPr/>
        </p:nvSpPr>
        <p:spPr>
          <a:xfrm>
            <a:off x="7952632" y="3201521"/>
            <a:ext cx="296779" cy="26469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08625D5-F7B6-4F94-ADFA-192BDE8FB948}"/>
              </a:ext>
            </a:extLst>
          </p:cNvPr>
          <p:cNvSpPr txBox="1"/>
          <p:nvPr/>
        </p:nvSpPr>
        <p:spPr>
          <a:xfrm>
            <a:off x="7608124" y="3149022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26</a:t>
            </a:r>
            <a:endParaRPr lang="en-US" sz="1400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2B69A36-677A-4075-AAEC-85CEFCF8C382}"/>
              </a:ext>
            </a:extLst>
          </p:cNvPr>
          <p:cNvCxnSpPr>
            <a:stCxn id="48" idx="3"/>
            <a:endCxn id="48" idx="3"/>
          </p:cNvCxnSpPr>
          <p:nvPr/>
        </p:nvCxnSpPr>
        <p:spPr>
          <a:xfrm>
            <a:off x="7996094" y="3427452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D19B4487-EE76-454A-829A-CB1FEA8F089B}"/>
              </a:ext>
            </a:extLst>
          </p:cNvPr>
          <p:cNvSpPr/>
          <p:nvPr/>
        </p:nvSpPr>
        <p:spPr>
          <a:xfrm>
            <a:off x="5835315" y="2384455"/>
            <a:ext cx="296779" cy="26469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8FB814D-389E-493F-A0AB-9D1D85727B52}"/>
              </a:ext>
            </a:extLst>
          </p:cNvPr>
          <p:cNvSpPr txBox="1"/>
          <p:nvPr/>
        </p:nvSpPr>
        <p:spPr>
          <a:xfrm>
            <a:off x="5490807" y="233195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3</a:t>
            </a:r>
            <a:endParaRPr lang="en-US" sz="1400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B108447-373B-4634-B444-DAAEBB47F19E}"/>
              </a:ext>
            </a:extLst>
          </p:cNvPr>
          <p:cNvCxnSpPr>
            <a:stCxn id="55" idx="3"/>
            <a:endCxn id="55" idx="3"/>
          </p:cNvCxnSpPr>
          <p:nvPr/>
        </p:nvCxnSpPr>
        <p:spPr>
          <a:xfrm>
            <a:off x="5878777" y="2610386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DC360ED6-0B81-4610-A30A-CE01BB8E6A52}"/>
              </a:ext>
            </a:extLst>
          </p:cNvPr>
          <p:cNvSpPr/>
          <p:nvPr/>
        </p:nvSpPr>
        <p:spPr>
          <a:xfrm>
            <a:off x="5835316" y="1477454"/>
            <a:ext cx="296779" cy="26469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1BCB09F-41EC-4F5F-B085-C7999E4CA970}"/>
              </a:ext>
            </a:extLst>
          </p:cNvPr>
          <p:cNvSpPr txBox="1"/>
          <p:nvPr/>
        </p:nvSpPr>
        <p:spPr>
          <a:xfrm>
            <a:off x="5490808" y="142495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2</a:t>
            </a:r>
            <a:endParaRPr lang="en-US" sz="1400" dirty="0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FAD1FC9-0448-4909-B99F-22043694F015}"/>
              </a:ext>
            </a:extLst>
          </p:cNvPr>
          <p:cNvCxnSpPr>
            <a:stCxn id="61" idx="3"/>
            <a:endCxn id="61" idx="3"/>
          </p:cNvCxnSpPr>
          <p:nvPr/>
        </p:nvCxnSpPr>
        <p:spPr>
          <a:xfrm>
            <a:off x="5878778" y="1703385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Curved 69">
            <a:extLst>
              <a:ext uri="{FF2B5EF4-FFF2-40B4-BE49-F238E27FC236}">
                <a16:creationId xmlns:a16="http://schemas.microsoft.com/office/drawing/2014/main" id="{1A8AC8A2-7472-43AD-8C1A-C6309D1D89C5}"/>
              </a:ext>
            </a:extLst>
          </p:cNvPr>
          <p:cNvCxnSpPr>
            <a:cxnSpLocks/>
            <a:stCxn id="55" idx="4"/>
            <a:endCxn id="4" idx="0"/>
          </p:cNvCxnSpPr>
          <p:nvPr/>
        </p:nvCxnSpPr>
        <p:spPr>
          <a:xfrm rot="5400000">
            <a:off x="5261849" y="2531782"/>
            <a:ext cx="604488" cy="839224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5C91EC25-C7D9-470B-A454-1C6E028A2C7C}"/>
              </a:ext>
            </a:extLst>
          </p:cNvPr>
          <p:cNvCxnSpPr>
            <a:cxnSpLocks/>
            <a:stCxn id="61" idx="4"/>
            <a:endCxn id="55" idx="0"/>
          </p:cNvCxnSpPr>
          <p:nvPr/>
        </p:nvCxnSpPr>
        <p:spPr>
          <a:xfrm rot="5400000">
            <a:off x="5662553" y="2063302"/>
            <a:ext cx="642306" cy="1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Curved 71">
            <a:extLst>
              <a:ext uri="{FF2B5EF4-FFF2-40B4-BE49-F238E27FC236}">
                <a16:creationId xmlns:a16="http://schemas.microsoft.com/office/drawing/2014/main" id="{1FC86E22-E84D-45EE-B239-C40EEE1FDC34}"/>
              </a:ext>
            </a:extLst>
          </p:cNvPr>
          <p:cNvCxnSpPr>
            <a:cxnSpLocks/>
            <a:stCxn id="55" idx="4"/>
            <a:endCxn id="48" idx="1"/>
          </p:cNvCxnSpPr>
          <p:nvPr/>
        </p:nvCxnSpPr>
        <p:spPr>
          <a:xfrm rot="16200000" flipH="1">
            <a:off x="6694332" y="1938522"/>
            <a:ext cx="591135" cy="2012389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28CDDED9-1112-4758-B100-B004A4BA15F1}"/>
              </a:ext>
            </a:extLst>
          </p:cNvPr>
          <p:cNvSpPr/>
          <p:nvPr/>
        </p:nvSpPr>
        <p:spPr>
          <a:xfrm>
            <a:off x="5835315" y="517954"/>
            <a:ext cx="296779" cy="26469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95DC7B1-2DEE-4DA0-91A1-F340EC488B4B}"/>
              </a:ext>
            </a:extLst>
          </p:cNvPr>
          <p:cNvSpPr txBox="1"/>
          <p:nvPr/>
        </p:nvSpPr>
        <p:spPr>
          <a:xfrm>
            <a:off x="5490807" y="46545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1</a:t>
            </a:r>
            <a:endParaRPr lang="en-US" sz="1400" dirty="0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40E5639-9F14-47C1-8730-3FF91AA83BA1}"/>
              </a:ext>
            </a:extLst>
          </p:cNvPr>
          <p:cNvCxnSpPr>
            <a:stCxn id="73" idx="3"/>
            <a:endCxn id="73" idx="3"/>
          </p:cNvCxnSpPr>
          <p:nvPr/>
        </p:nvCxnSpPr>
        <p:spPr>
          <a:xfrm>
            <a:off x="5878777" y="743885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Curved 75">
            <a:extLst>
              <a:ext uri="{FF2B5EF4-FFF2-40B4-BE49-F238E27FC236}">
                <a16:creationId xmlns:a16="http://schemas.microsoft.com/office/drawing/2014/main" id="{8997F2C5-08B2-43F4-9F53-68A67D60C2C0}"/>
              </a:ext>
            </a:extLst>
          </p:cNvPr>
          <p:cNvCxnSpPr>
            <a:cxnSpLocks/>
            <a:stCxn id="73" idx="4"/>
            <a:endCxn id="61" idx="0"/>
          </p:cNvCxnSpPr>
          <p:nvPr/>
        </p:nvCxnSpPr>
        <p:spPr>
          <a:xfrm rot="16200000" flipH="1">
            <a:off x="5636303" y="1130050"/>
            <a:ext cx="694805" cy="1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4D4A52B3-6B4F-47A2-9111-70687D3B1D02}"/>
              </a:ext>
            </a:extLst>
          </p:cNvPr>
          <p:cNvSpPr/>
          <p:nvPr/>
        </p:nvSpPr>
        <p:spPr>
          <a:xfrm>
            <a:off x="6201875" y="6268399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998F04B-E582-438E-A813-15E839E619E4}"/>
              </a:ext>
            </a:extLst>
          </p:cNvPr>
          <p:cNvSpPr txBox="1"/>
          <p:nvPr/>
        </p:nvSpPr>
        <p:spPr>
          <a:xfrm>
            <a:off x="5944796" y="6348428"/>
            <a:ext cx="367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93</a:t>
            </a:r>
            <a:endParaRPr lang="en-US" sz="1400" dirty="0">
              <a:solidFill>
                <a:schemeClr val="accent6"/>
              </a:solidFill>
            </a:endParaRPr>
          </a:p>
        </p:txBody>
      </p:sp>
      <p:cxnSp>
        <p:nvCxnSpPr>
          <p:cNvPr id="86" name="Connector: Curved 85">
            <a:extLst>
              <a:ext uri="{FF2B5EF4-FFF2-40B4-BE49-F238E27FC236}">
                <a16:creationId xmlns:a16="http://schemas.microsoft.com/office/drawing/2014/main" id="{3E827069-C009-4461-B273-3242ABCAAAC4}"/>
              </a:ext>
            </a:extLst>
          </p:cNvPr>
          <p:cNvCxnSpPr>
            <a:cxnSpLocks/>
            <a:stCxn id="82" idx="4"/>
            <a:endCxn id="83" idx="0"/>
          </p:cNvCxnSpPr>
          <p:nvPr/>
        </p:nvCxnSpPr>
        <p:spPr>
          <a:xfrm rot="5400000">
            <a:off x="6219159" y="5546935"/>
            <a:ext cx="852571" cy="590357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E3C11EFC-AA80-430B-AADE-5FF8F0A5B4E8}"/>
              </a:ext>
            </a:extLst>
          </p:cNvPr>
          <p:cNvSpPr/>
          <p:nvPr/>
        </p:nvSpPr>
        <p:spPr>
          <a:xfrm>
            <a:off x="6792233" y="5151132"/>
            <a:ext cx="296777" cy="26469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E25C2FBB-7FFD-4BEC-AE51-966861AE31CF}"/>
              </a:ext>
            </a:extLst>
          </p:cNvPr>
          <p:cNvSpPr/>
          <p:nvPr/>
        </p:nvSpPr>
        <p:spPr>
          <a:xfrm>
            <a:off x="1677784" y="6145520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777875D-2D62-4A96-A422-AF88D46E687D}"/>
              </a:ext>
            </a:extLst>
          </p:cNvPr>
          <p:cNvSpPr txBox="1"/>
          <p:nvPr/>
        </p:nvSpPr>
        <p:spPr>
          <a:xfrm>
            <a:off x="1420705" y="6225549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88</a:t>
            </a:r>
            <a:endParaRPr lang="en-US" sz="1400" dirty="0">
              <a:solidFill>
                <a:schemeClr val="accent6"/>
              </a:solidFill>
            </a:endParaRPr>
          </a:p>
        </p:txBody>
      </p:sp>
      <p:cxnSp>
        <p:nvCxnSpPr>
          <p:cNvPr id="95" name="Connector: Curved 94">
            <a:extLst>
              <a:ext uri="{FF2B5EF4-FFF2-40B4-BE49-F238E27FC236}">
                <a16:creationId xmlns:a16="http://schemas.microsoft.com/office/drawing/2014/main" id="{0485199B-5388-4C18-BE15-5837C21A9672}"/>
              </a:ext>
            </a:extLst>
          </p:cNvPr>
          <p:cNvCxnSpPr>
            <a:cxnSpLocks/>
            <a:stCxn id="8" idx="4"/>
            <a:endCxn id="93" idx="0"/>
          </p:cNvCxnSpPr>
          <p:nvPr/>
        </p:nvCxnSpPr>
        <p:spPr>
          <a:xfrm rot="5400000">
            <a:off x="1391327" y="5702699"/>
            <a:ext cx="877668" cy="7974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Curved 95">
            <a:extLst>
              <a:ext uri="{FF2B5EF4-FFF2-40B4-BE49-F238E27FC236}">
                <a16:creationId xmlns:a16="http://schemas.microsoft.com/office/drawing/2014/main" id="{678B0DFC-ED1D-4E17-8337-80680DCC92A0}"/>
              </a:ext>
            </a:extLst>
          </p:cNvPr>
          <p:cNvCxnSpPr>
            <a:cxnSpLocks/>
            <a:stCxn id="97" idx="4"/>
            <a:endCxn id="82" idx="0"/>
          </p:cNvCxnSpPr>
          <p:nvPr/>
        </p:nvCxnSpPr>
        <p:spPr>
          <a:xfrm rot="16200000" flipH="1">
            <a:off x="6503582" y="4714092"/>
            <a:ext cx="748066" cy="126013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FAEF952E-31EE-4713-8BA2-8B3147FDDE08}"/>
              </a:ext>
            </a:extLst>
          </p:cNvPr>
          <p:cNvSpPr/>
          <p:nvPr/>
        </p:nvSpPr>
        <p:spPr>
          <a:xfrm>
            <a:off x="6666219" y="4138371"/>
            <a:ext cx="296779" cy="26469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FE4D5AB0-3487-4DB0-A839-B57C72ABD857}"/>
              </a:ext>
            </a:extLst>
          </p:cNvPr>
          <p:cNvSpPr txBox="1"/>
          <p:nvPr/>
        </p:nvSpPr>
        <p:spPr>
          <a:xfrm>
            <a:off x="6389078" y="3993719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60</a:t>
            </a:r>
            <a:endParaRPr lang="en-US" sz="1400" dirty="0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C66429B1-60E0-494C-8244-C5E20FBC4404}"/>
              </a:ext>
            </a:extLst>
          </p:cNvPr>
          <p:cNvSpPr/>
          <p:nvPr/>
        </p:nvSpPr>
        <p:spPr>
          <a:xfrm>
            <a:off x="5096329" y="6189286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92AE217-89C9-43E4-9930-440ECE1B863C}"/>
              </a:ext>
            </a:extLst>
          </p:cNvPr>
          <p:cNvSpPr txBox="1"/>
          <p:nvPr/>
        </p:nvSpPr>
        <p:spPr>
          <a:xfrm>
            <a:off x="4781047" y="628718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92</a:t>
            </a:r>
            <a:endParaRPr lang="en-US" sz="1400" dirty="0">
              <a:solidFill>
                <a:schemeClr val="accent6"/>
              </a:solidFill>
            </a:endParaRPr>
          </a:p>
        </p:txBody>
      </p:sp>
      <p:cxnSp>
        <p:nvCxnSpPr>
          <p:cNvPr id="101" name="Connector: Curved 100">
            <a:extLst>
              <a:ext uri="{FF2B5EF4-FFF2-40B4-BE49-F238E27FC236}">
                <a16:creationId xmlns:a16="http://schemas.microsoft.com/office/drawing/2014/main" id="{ADCBA29F-4B7E-4AF0-9299-B542C61CF19C}"/>
              </a:ext>
            </a:extLst>
          </p:cNvPr>
          <p:cNvCxnSpPr>
            <a:cxnSpLocks/>
            <a:stCxn id="104" idx="4"/>
            <a:endCxn id="99" idx="0"/>
          </p:cNvCxnSpPr>
          <p:nvPr/>
        </p:nvCxnSpPr>
        <p:spPr>
          <a:xfrm rot="16200000" flipH="1">
            <a:off x="4783131" y="5727698"/>
            <a:ext cx="909520" cy="13656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>
            <a:extLst>
              <a:ext uri="{FF2B5EF4-FFF2-40B4-BE49-F238E27FC236}">
                <a16:creationId xmlns:a16="http://schemas.microsoft.com/office/drawing/2014/main" id="{82AC668A-0DCF-4479-A3C2-2C7404B45C91}"/>
              </a:ext>
            </a:extLst>
          </p:cNvPr>
          <p:cNvSpPr/>
          <p:nvPr/>
        </p:nvSpPr>
        <p:spPr>
          <a:xfrm>
            <a:off x="5082674" y="5015070"/>
            <a:ext cx="296777" cy="26469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C9787CA6-90FE-48AD-BD6F-DB7936305A6D}"/>
              </a:ext>
            </a:extLst>
          </p:cNvPr>
          <p:cNvSpPr/>
          <p:nvPr/>
        </p:nvSpPr>
        <p:spPr>
          <a:xfrm>
            <a:off x="4444941" y="6179017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1C9906DD-1BD3-4008-B783-010180B3675B}"/>
              </a:ext>
            </a:extLst>
          </p:cNvPr>
          <p:cNvSpPr txBox="1"/>
          <p:nvPr/>
        </p:nvSpPr>
        <p:spPr>
          <a:xfrm>
            <a:off x="4187862" y="625904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91</a:t>
            </a:r>
            <a:endParaRPr lang="en-US" sz="1400" dirty="0">
              <a:solidFill>
                <a:schemeClr val="accent6"/>
              </a:solidFill>
            </a:endParaRPr>
          </a:p>
        </p:txBody>
      </p:sp>
      <p:cxnSp>
        <p:nvCxnSpPr>
          <p:cNvPr id="108" name="Connector: Curved 107">
            <a:extLst>
              <a:ext uri="{FF2B5EF4-FFF2-40B4-BE49-F238E27FC236}">
                <a16:creationId xmlns:a16="http://schemas.microsoft.com/office/drawing/2014/main" id="{94203785-E183-4695-B732-89F233880ED4}"/>
              </a:ext>
            </a:extLst>
          </p:cNvPr>
          <p:cNvCxnSpPr>
            <a:cxnSpLocks/>
            <a:stCxn id="104" idx="4"/>
            <a:endCxn id="106" idx="0"/>
          </p:cNvCxnSpPr>
          <p:nvPr/>
        </p:nvCxnSpPr>
        <p:spPr>
          <a:xfrm rot="5400000">
            <a:off x="4462572" y="5410525"/>
            <a:ext cx="899251" cy="637732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or: Curved 108">
            <a:extLst>
              <a:ext uri="{FF2B5EF4-FFF2-40B4-BE49-F238E27FC236}">
                <a16:creationId xmlns:a16="http://schemas.microsoft.com/office/drawing/2014/main" id="{929142A8-8720-4240-B6AA-852987B0CAF4}"/>
              </a:ext>
            </a:extLst>
          </p:cNvPr>
          <p:cNvCxnSpPr>
            <a:cxnSpLocks/>
            <a:stCxn id="7" idx="4"/>
            <a:endCxn id="104" idx="0"/>
          </p:cNvCxnSpPr>
          <p:nvPr/>
        </p:nvCxnSpPr>
        <p:spPr>
          <a:xfrm rot="16200000" flipH="1">
            <a:off x="4479562" y="4263569"/>
            <a:ext cx="687528" cy="815474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Curved 104">
            <a:extLst>
              <a:ext uri="{FF2B5EF4-FFF2-40B4-BE49-F238E27FC236}">
                <a16:creationId xmlns:a16="http://schemas.microsoft.com/office/drawing/2014/main" id="{63C674FC-8D69-484E-9B1F-91B8987A58F4}"/>
              </a:ext>
            </a:extLst>
          </p:cNvPr>
          <p:cNvCxnSpPr>
            <a:cxnSpLocks/>
            <a:stCxn id="4" idx="4"/>
            <a:endCxn id="97" idx="0"/>
          </p:cNvCxnSpPr>
          <p:nvPr/>
        </p:nvCxnSpPr>
        <p:spPr>
          <a:xfrm rot="16200000" flipH="1">
            <a:off x="5669526" y="2993288"/>
            <a:ext cx="620038" cy="1670128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>
            <a:extLst>
              <a:ext uri="{FF2B5EF4-FFF2-40B4-BE49-F238E27FC236}">
                <a16:creationId xmlns:a16="http://schemas.microsoft.com/office/drawing/2014/main" id="{ED764A16-7607-4CE6-B1C4-6155732FE557}"/>
              </a:ext>
            </a:extLst>
          </p:cNvPr>
          <p:cNvSpPr/>
          <p:nvPr/>
        </p:nvSpPr>
        <p:spPr>
          <a:xfrm>
            <a:off x="3309061" y="6146288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4EAB13F5-58FA-498D-B888-E50E4B04D18D}"/>
              </a:ext>
            </a:extLst>
          </p:cNvPr>
          <p:cNvSpPr txBox="1"/>
          <p:nvPr/>
        </p:nvSpPr>
        <p:spPr>
          <a:xfrm>
            <a:off x="3051982" y="6226317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90</a:t>
            </a:r>
            <a:endParaRPr lang="en-US" sz="1400" dirty="0">
              <a:solidFill>
                <a:schemeClr val="accent6"/>
              </a:solidFill>
            </a:endParaRPr>
          </a:p>
        </p:txBody>
      </p:sp>
      <p:cxnSp>
        <p:nvCxnSpPr>
          <p:cNvPr id="112" name="Connector: Curved 111">
            <a:extLst>
              <a:ext uri="{FF2B5EF4-FFF2-40B4-BE49-F238E27FC236}">
                <a16:creationId xmlns:a16="http://schemas.microsoft.com/office/drawing/2014/main" id="{FFE594C7-2212-4EC2-AE68-944763D2B385}"/>
              </a:ext>
            </a:extLst>
          </p:cNvPr>
          <p:cNvCxnSpPr>
            <a:cxnSpLocks/>
            <a:stCxn id="113" idx="4"/>
            <a:endCxn id="110" idx="0"/>
          </p:cNvCxnSpPr>
          <p:nvPr/>
        </p:nvCxnSpPr>
        <p:spPr>
          <a:xfrm rot="16200000" flipH="1">
            <a:off x="2961156" y="5649993"/>
            <a:ext cx="878436" cy="114154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112">
            <a:extLst>
              <a:ext uri="{FF2B5EF4-FFF2-40B4-BE49-F238E27FC236}">
                <a16:creationId xmlns:a16="http://schemas.microsoft.com/office/drawing/2014/main" id="{A1E1C5F3-DE5E-4195-9D4E-F68637B3E657}"/>
              </a:ext>
            </a:extLst>
          </p:cNvPr>
          <p:cNvSpPr/>
          <p:nvPr/>
        </p:nvSpPr>
        <p:spPr>
          <a:xfrm>
            <a:off x="3194908" y="5003156"/>
            <a:ext cx="296777" cy="26469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C862B196-8FF0-4E05-9075-1D43F286237B}"/>
              </a:ext>
            </a:extLst>
          </p:cNvPr>
          <p:cNvCxnSpPr>
            <a:cxnSpLocks/>
            <a:stCxn id="8" idx="6"/>
            <a:endCxn id="113" idx="2"/>
          </p:cNvCxnSpPr>
          <p:nvPr/>
        </p:nvCxnSpPr>
        <p:spPr>
          <a:xfrm>
            <a:off x="1982536" y="5135504"/>
            <a:ext cx="121237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Oval 117">
            <a:extLst>
              <a:ext uri="{FF2B5EF4-FFF2-40B4-BE49-F238E27FC236}">
                <a16:creationId xmlns:a16="http://schemas.microsoft.com/office/drawing/2014/main" id="{BC626519-206A-4073-8EA7-7990D351B2AC}"/>
              </a:ext>
            </a:extLst>
          </p:cNvPr>
          <p:cNvSpPr/>
          <p:nvPr/>
        </p:nvSpPr>
        <p:spPr>
          <a:xfrm>
            <a:off x="2343569" y="6154823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C10C2EC-2D34-4A55-AAB1-34A9EB87B865}"/>
              </a:ext>
            </a:extLst>
          </p:cNvPr>
          <p:cNvSpPr txBox="1"/>
          <p:nvPr/>
        </p:nvSpPr>
        <p:spPr>
          <a:xfrm>
            <a:off x="2086490" y="6234852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89</a:t>
            </a:r>
            <a:endParaRPr lang="en-US" sz="1400" dirty="0">
              <a:solidFill>
                <a:schemeClr val="accent6"/>
              </a:solidFill>
            </a:endParaRPr>
          </a:p>
        </p:txBody>
      </p:sp>
      <p:cxnSp>
        <p:nvCxnSpPr>
          <p:cNvPr id="120" name="Connector: Curved 119">
            <a:extLst>
              <a:ext uri="{FF2B5EF4-FFF2-40B4-BE49-F238E27FC236}">
                <a16:creationId xmlns:a16="http://schemas.microsoft.com/office/drawing/2014/main" id="{C92E041A-901E-490E-898D-DEAC7C05E7C5}"/>
              </a:ext>
            </a:extLst>
          </p:cNvPr>
          <p:cNvCxnSpPr>
            <a:cxnSpLocks/>
            <a:stCxn id="8" idx="4"/>
            <a:endCxn id="118" idx="0"/>
          </p:cNvCxnSpPr>
          <p:nvPr/>
        </p:nvCxnSpPr>
        <p:spPr>
          <a:xfrm rot="16200000" flipH="1">
            <a:off x="1719568" y="5382431"/>
            <a:ext cx="886971" cy="657811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74172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C78E4B9-F30D-4D23-855B-47172C9CDD5B}"/>
              </a:ext>
            </a:extLst>
          </p:cNvPr>
          <p:cNvSpPr/>
          <p:nvPr/>
        </p:nvSpPr>
        <p:spPr>
          <a:xfrm>
            <a:off x="4996091" y="3253638"/>
            <a:ext cx="296779" cy="26469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3E5FC9-0B05-47F9-BF19-91C1497B2952}"/>
              </a:ext>
            </a:extLst>
          </p:cNvPr>
          <p:cNvSpPr txBox="1"/>
          <p:nvPr/>
        </p:nvSpPr>
        <p:spPr>
          <a:xfrm>
            <a:off x="4651583" y="3201139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25</a:t>
            </a:r>
            <a:endParaRPr lang="en-US" sz="14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4967FCF-C5C7-4FA7-8FAA-A5F0D403CB04}"/>
              </a:ext>
            </a:extLst>
          </p:cNvPr>
          <p:cNvSpPr/>
          <p:nvPr/>
        </p:nvSpPr>
        <p:spPr>
          <a:xfrm>
            <a:off x="4267199" y="4062847"/>
            <a:ext cx="296779" cy="26469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15FFC34-D07A-46C8-AAB8-2FBAB1897A6A}"/>
              </a:ext>
            </a:extLst>
          </p:cNvPr>
          <p:cNvSpPr/>
          <p:nvPr/>
        </p:nvSpPr>
        <p:spPr>
          <a:xfrm>
            <a:off x="1685759" y="5003156"/>
            <a:ext cx="296777" cy="26469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D0D4105-A3B3-46A7-8C1A-3532389AE968}"/>
              </a:ext>
            </a:extLst>
          </p:cNvPr>
          <p:cNvCxnSpPr>
            <a:stCxn id="4" idx="3"/>
            <a:endCxn id="4" idx="3"/>
          </p:cNvCxnSpPr>
          <p:nvPr/>
        </p:nvCxnSpPr>
        <p:spPr>
          <a:xfrm>
            <a:off x="5039553" y="3479569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9BCEEA75-856F-4E92-B518-26C082D5CEFD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rot="5400000">
            <a:off x="4507778" y="3426144"/>
            <a:ext cx="544514" cy="728892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1F50C5F3-6D43-4D22-9542-8B29482A57FE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 rot="5400000">
            <a:off x="2787062" y="3374629"/>
            <a:ext cx="675614" cy="2581441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9ABD027-0789-4A13-8B52-C05FAA899C81}"/>
              </a:ext>
            </a:extLst>
          </p:cNvPr>
          <p:cNvSpPr txBox="1"/>
          <p:nvPr/>
        </p:nvSpPr>
        <p:spPr>
          <a:xfrm>
            <a:off x="3922689" y="401052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55</a:t>
            </a:r>
            <a:endParaRPr 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54224D2-C4BB-4349-B06A-B71C986FF4DA}"/>
              </a:ext>
            </a:extLst>
          </p:cNvPr>
          <p:cNvSpPr txBox="1"/>
          <p:nvPr/>
        </p:nvSpPr>
        <p:spPr>
          <a:xfrm>
            <a:off x="1329217" y="4950837"/>
            <a:ext cx="367406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42</a:t>
            </a:r>
            <a:endParaRPr lang="en-US" sz="1400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2F5751B-46C9-48BF-806E-56E88070C803}"/>
              </a:ext>
            </a:extLst>
          </p:cNvPr>
          <p:cNvSpPr/>
          <p:nvPr/>
        </p:nvSpPr>
        <p:spPr>
          <a:xfrm>
            <a:off x="1059505" y="6154823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A3DF2052-A962-4CCA-83CD-B053461B404E}"/>
              </a:ext>
            </a:extLst>
          </p:cNvPr>
          <p:cNvCxnSpPr>
            <a:cxnSpLocks/>
            <a:stCxn id="8" idx="4"/>
            <a:endCxn id="28" idx="0"/>
          </p:cNvCxnSpPr>
          <p:nvPr/>
        </p:nvCxnSpPr>
        <p:spPr>
          <a:xfrm rot="5400000">
            <a:off x="1077537" y="5398211"/>
            <a:ext cx="886971" cy="626253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19FCE74-A8C9-47A6-8230-333CAA046653}"/>
              </a:ext>
            </a:extLst>
          </p:cNvPr>
          <p:cNvSpPr txBox="1"/>
          <p:nvPr/>
        </p:nvSpPr>
        <p:spPr>
          <a:xfrm>
            <a:off x="802426" y="6234852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-1</a:t>
            </a:r>
            <a:endParaRPr lang="en-US" sz="1400" dirty="0">
              <a:solidFill>
                <a:schemeClr val="accent6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BA3ACD8-DD9C-44F4-BB42-116300680F03}"/>
              </a:ext>
            </a:extLst>
          </p:cNvPr>
          <p:cNvSpPr/>
          <p:nvPr/>
        </p:nvSpPr>
        <p:spPr>
          <a:xfrm>
            <a:off x="10060954" y="4132602"/>
            <a:ext cx="296779" cy="26469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C77BBC9-E756-4001-B672-90A6DC9B9CAF}"/>
              </a:ext>
            </a:extLst>
          </p:cNvPr>
          <p:cNvSpPr txBox="1"/>
          <p:nvPr/>
        </p:nvSpPr>
        <p:spPr>
          <a:xfrm>
            <a:off x="9716444" y="408028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57</a:t>
            </a:r>
            <a:endParaRPr lang="en-US" sz="1400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7EB96908-2F41-4F81-AE78-457639884EBD}"/>
              </a:ext>
            </a:extLst>
          </p:cNvPr>
          <p:cNvSpPr/>
          <p:nvPr/>
        </p:nvSpPr>
        <p:spPr>
          <a:xfrm>
            <a:off x="9254434" y="5133195"/>
            <a:ext cx="296777" cy="26469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55A6916-58EA-4196-9E5C-8ED1BE2CCED1}"/>
              </a:ext>
            </a:extLst>
          </p:cNvPr>
          <p:cNvSpPr txBox="1"/>
          <p:nvPr/>
        </p:nvSpPr>
        <p:spPr>
          <a:xfrm>
            <a:off x="8897892" y="5080876"/>
            <a:ext cx="367406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57</a:t>
            </a:r>
            <a:endParaRPr lang="en-US" sz="1400" dirty="0"/>
          </a:p>
        </p:txBody>
      </p:sp>
      <p:cxnSp>
        <p:nvCxnSpPr>
          <p:cNvPr id="52" name="Connector: Curved 51">
            <a:extLst>
              <a:ext uri="{FF2B5EF4-FFF2-40B4-BE49-F238E27FC236}">
                <a16:creationId xmlns:a16="http://schemas.microsoft.com/office/drawing/2014/main" id="{10A3D169-C395-4D2C-A91A-736D116EF2F6}"/>
              </a:ext>
            </a:extLst>
          </p:cNvPr>
          <p:cNvCxnSpPr>
            <a:cxnSpLocks/>
            <a:stCxn id="36" idx="4"/>
            <a:endCxn id="50" idx="0"/>
          </p:cNvCxnSpPr>
          <p:nvPr/>
        </p:nvCxnSpPr>
        <p:spPr>
          <a:xfrm rot="5400000">
            <a:off x="9438135" y="4361986"/>
            <a:ext cx="735898" cy="806521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7D5E7379-081E-4560-AE12-7FC28C9FC9BB}"/>
              </a:ext>
            </a:extLst>
          </p:cNvPr>
          <p:cNvSpPr/>
          <p:nvPr/>
        </p:nvSpPr>
        <p:spPr>
          <a:xfrm>
            <a:off x="10428360" y="5133195"/>
            <a:ext cx="296777" cy="26469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990CFFF-ABF7-4697-BF1D-D43F4AD34775}"/>
              </a:ext>
            </a:extLst>
          </p:cNvPr>
          <p:cNvSpPr txBox="1"/>
          <p:nvPr/>
        </p:nvSpPr>
        <p:spPr>
          <a:xfrm>
            <a:off x="10071818" y="5080876"/>
            <a:ext cx="367406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58</a:t>
            </a:r>
            <a:endParaRPr lang="en-US" sz="1400" dirty="0"/>
          </a:p>
        </p:txBody>
      </p:sp>
      <p:cxnSp>
        <p:nvCxnSpPr>
          <p:cNvPr id="58" name="Connector: Curved 57">
            <a:extLst>
              <a:ext uri="{FF2B5EF4-FFF2-40B4-BE49-F238E27FC236}">
                <a16:creationId xmlns:a16="http://schemas.microsoft.com/office/drawing/2014/main" id="{C3CF4F21-DFBA-4D67-B032-F12006524F2B}"/>
              </a:ext>
            </a:extLst>
          </p:cNvPr>
          <p:cNvCxnSpPr>
            <a:cxnSpLocks/>
            <a:stCxn id="36" idx="4"/>
            <a:endCxn id="56" idx="0"/>
          </p:cNvCxnSpPr>
          <p:nvPr/>
        </p:nvCxnSpPr>
        <p:spPr>
          <a:xfrm rot="16200000" flipH="1">
            <a:off x="10025097" y="4581543"/>
            <a:ext cx="735898" cy="367405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5E74CBFD-CC2C-4CE2-9789-6FFDA5E04BDE}"/>
              </a:ext>
            </a:extLst>
          </p:cNvPr>
          <p:cNvSpPr/>
          <p:nvPr/>
        </p:nvSpPr>
        <p:spPr>
          <a:xfrm>
            <a:off x="7485705" y="6262693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8BDC027-0DD1-4304-A58D-740B301A4AE0}"/>
              </a:ext>
            </a:extLst>
          </p:cNvPr>
          <p:cNvSpPr txBox="1"/>
          <p:nvPr/>
        </p:nvSpPr>
        <p:spPr>
          <a:xfrm>
            <a:off x="7228626" y="6342722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95</a:t>
            </a:r>
            <a:endParaRPr lang="en-US" sz="1400" dirty="0">
              <a:solidFill>
                <a:schemeClr val="accent6"/>
              </a:solidFill>
            </a:endParaRPr>
          </a:p>
        </p:txBody>
      </p:sp>
      <p:cxnSp>
        <p:nvCxnSpPr>
          <p:cNvPr id="64" name="Connector: Curved 63">
            <a:extLst>
              <a:ext uri="{FF2B5EF4-FFF2-40B4-BE49-F238E27FC236}">
                <a16:creationId xmlns:a16="http://schemas.microsoft.com/office/drawing/2014/main" id="{5A265B7B-D369-4BF5-8737-B40A634C4569}"/>
              </a:ext>
            </a:extLst>
          </p:cNvPr>
          <p:cNvCxnSpPr>
            <a:cxnSpLocks/>
            <a:stCxn id="102" idx="4"/>
            <a:endCxn id="62" idx="0"/>
          </p:cNvCxnSpPr>
          <p:nvPr/>
        </p:nvCxnSpPr>
        <p:spPr>
          <a:xfrm rot="5400000">
            <a:off x="7393767" y="5626504"/>
            <a:ext cx="876518" cy="395861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C99C7A55-DAF6-42B4-AEE5-1E4BBF07433D}"/>
              </a:ext>
            </a:extLst>
          </p:cNvPr>
          <p:cNvSpPr/>
          <p:nvPr/>
        </p:nvSpPr>
        <p:spPr>
          <a:xfrm>
            <a:off x="8094324" y="6262693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79AF366-1A85-423C-AB21-86F3BDF6D7E6}"/>
              </a:ext>
            </a:extLst>
          </p:cNvPr>
          <p:cNvSpPr txBox="1"/>
          <p:nvPr/>
        </p:nvSpPr>
        <p:spPr>
          <a:xfrm>
            <a:off x="7837245" y="6342722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96</a:t>
            </a:r>
            <a:endParaRPr lang="en-US" sz="1400" dirty="0">
              <a:solidFill>
                <a:schemeClr val="accent6"/>
              </a:solidFill>
            </a:endParaRPr>
          </a:p>
        </p:txBody>
      </p:sp>
      <p:cxnSp>
        <p:nvCxnSpPr>
          <p:cNvPr id="69" name="Connector: Curved 68">
            <a:extLst>
              <a:ext uri="{FF2B5EF4-FFF2-40B4-BE49-F238E27FC236}">
                <a16:creationId xmlns:a16="http://schemas.microsoft.com/office/drawing/2014/main" id="{83428085-5866-49C1-88B5-117A4124750C}"/>
              </a:ext>
            </a:extLst>
          </p:cNvPr>
          <p:cNvCxnSpPr>
            <a:cxnSpLocks/>
            <a:stCxn id="102" idx="4"/>
            <a:endCxn id="67" idx="0"/>
          </p:cNvCxnSpPr>
          <p:nvPr/>
        </p:nvCxnSpPr>
        <p:spPr>
          <a:xfrm rot="16200000" flipH="1">
            <a:off x="7698076" y="5718055"/>
            <a:ext cx="876518" cy="212758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FAB77297-60AF-4A45-974F-7DB19FDE48AA}"/>
              </a:ext>
            </a:extLst>
          </p:cNvPr>
          <p:cNvSpPr/>
          <p:nvPr/>
        </p:nvSpPr>
        <p:spPr>
          <a:xfrm>
            <a:off x="8803391" y="6266774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8C10086-6ECE-4089-9F94-6F1DAA413522}"/>
              </a:ext>
            </a:extLst>
          </p:cNvPr>
          <p:cNvSpPr txBox="1"/>
          <p:nvPr/>
        </p:nvSpPr>
        <p:spPr>
          <a:xfrm>
            <a:off x="8565949" y="6424035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97</a:t>
            </a:r>
            <a:endParaRPr lang="en-US" sz="1400" dirty="0">
              <a:solidFill>
                <a:schemeClr val="accent6"/>
              </a:solidFill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D3ED8635-B186-4185-AEDC-5ABE9E724D9B}"/>
              </a:ext>
            </a:extLst>
          </p:cNvPr>
          <p:cNvSpPr/>
          <p:nvPr/>
        </p:nvSpPr>
        <p:spPr>
          <a:xfrm>
            <a:off x="9419665" y="6266774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50EB8C6-6205-440B-822C-5528830EC425}"/>
              </a:ext>
            </a:extLst>
          </p:cNvPr>
          <p:cNvSpPr txBox="1"/>
          <p:nvPr/>
        </p:nvSpPr>
        <p:spPr>
          <a:xfrm>
            <a:off x="9259050" y="645948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98</a:t>
            </a:r>
            <a:endParaRPr lang="en-US" sz="1400" dirty="0">
              <a:solidFill>
                <a:schemeClr val="accent6"/>
              </a:solidFill>
            </a:endParaRPr>
          </a:p>
        </p:txBody>
      </p:sp>
      <p:cxnSp>
        <p:nvCxnSpPr>
          <p:cNvPr id="81" name="Connector: Curved 80">
            <a:extLst>
              <a:ext uri="{FF2B5EF4-FFF2-40B4-BE49-F238E27FC236}">
                <a16:creationId xmlns:a16="http://schemas.microsoft.com/office/drawing/2014/main" id="{02DE632E-C5BA-4F44-8AF4-13B8680E055F}"/>
              </a:ext>
            </a:extLst>
          </p:cNvPr>
          <p:cNvCxnSpPr>
            <a:cxnSpLocks/>
            <a:stCxn id="50" idx="4"/>
            <a:endCxn id="77" idx="0"/>
          </p:cNvCxnSpPr>
          <p:nvPr/>
        </p:nvCxnSpPr>
        <p:spPr>
          <a:xfrm rot="5400000">
            <a:off x="8742861" y="5606811"/>
            <a:ext cx="868883" cy="451042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Curved 83">
            <a:extLst>
              <a:ext uri="{FF2B5EF4-FFF2-40B4-BE49-F238E27FC236}">
                <a16:creationId xmlns:a16="http://schemas.microsoft.com/office/drawing/2014/main" id="{39DF9FE8-98C4-43A6-AFB2-2E8E7A1BC4FB}"/>
              </a:ext>
            </a:extLst>
          </p:cNvPr>
          <p:cNvCxnSpPr>
            <a:cxnSpLocks/>
            <a:stCxn id="50" idx="4"/>
            <a:endCxn id="79" idx="0"/>
          </p:cNvCxnSpPr>
          <p:nvPr/>
        </p:nvCxnSpPr>
        <p:spPr>
          <a:xfrm rot="16200000" flipH="1">
            <a:off x="9050998" y="5749716"/>
            <a:ext cx="868883" cy="165232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>
            <a:extLst>
              <a:ext uri="{FF2B5EF4-FFF2-40B4-BE49-F238E27FC236}">
                <a16:creationId xmlns:a16="http://schemas.microsoft.com/office/drawing/2014/main" id="{F3097E10-9305-456B-9D8A-DD4C661D32BD}"/>
              </a:ext>
            </a:extLst>
          </p:cNvPr>
          <p:cNvSpPr/>
          <p:nvPr/>
        </p:nvSpPr>
        <p:spPr>
          <a:xfrm>
            <a:off x="10219442" y="6250799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42329BC-4F30-4F9B-A023-8F25CC2DCF43}"/>
              </a:ext>
            </a:extLst>
          </p:cNvPr>
          <p:cNvSpPr txBox="1"/>
          <p:nvPr/>
        </p:nvSpPr>
        <p:spPr>
          <a:xfrm>
            <a:off x="10035939" y="6410215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99</a:t>
            </a:r>
            <a:endParaRPr lang="en-US" sz="1400" dirty="0">
              <a:solidFill>
                <a:schemeClr val="accent6"/>
              </a:solidFill>
            </a:endParaRP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D55771D2-6850-4381-AF35-58791624AE7F}"/>
              </a:ext>
            </a:extLst>
          </p:cNvPr>
          <p:cNvSpPr/>
          <p:nvPr/>
        </p:nvSpPr>
        <p:spPr>
          <a:xfrm>
            <a:off x="10835716" y="6250799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3632227-2177-4777-BAD2-6710137BAF52}"/>
              </a:ext>
            </a:extLst>
          </p:cNvPr>
          <p:cNvSpPr txBox="1"/>
          <p:nvPr/>
        </p:nvSpPr>
        <p:spPr>
          <a:xfrm>
            <a:off x="10495747" y="6377580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100</a:t>
            </a:r>
            <a:endParaRPr lang="en-US" sz="1400" dirty="0">
              <a:solidFill>
                <a:schemeClr val="accent6"/>
              </a:solidFill>
            </a:endParaRPr>
          </a:p>
        </p:txBody>
      </p:sp>
      <p:cxnSp>
        <p:nvCxnSpPr>
          <p:cNvPr id="91" name="Connector: Curved 90">
            <a:extLst>
              <a:ext uri="{FF2B5EF4-FFF2-40B4-BE49-F238E27FC236}">
                <a16:creationId xmlns:a16="http://schemas.microsoft.com/office/drawing/2014/main" id="{8961C518-1D53-48F7-8A12-2B6AD1039046}"/>
              </a:ext>
            </a:extLst>
          </p:cNvPr>
          <p:cNvCxnSpPr>
            <a:cxnSpLocks/>
            <a:stCxn id="56" idx="4"/>
            <a:endCxn id="87" idx="0"/>
          </p:cNvCxnSpPr>
          <p:nvPr/>
        </p:nvCxnSpPr>
        <p:spPr>
          <a:xfrm rot="5400000">
            <a:off x="10045837" y="5719887"/>
            <a:ext cx="852908" cy="208917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Curved 91">
            <a:extLst>
              <a:ext uri="{FF2B5EF4-FFF2-40B4-BE49-F238E27FC236}">
                <a16:creationId xmlns:a16="http://schemas.microsoft.com/office/drawing/2014/main" id="{59AD0B76-5E7D-43E0-9064-74E9A110C3E3}"/>
              </a:ext>
            </a:extLst>
          </p:cNvPr>
          <p:cNvCxnSpPr>
            <a:cxnSpLocks/>
            <a:stCxn id="56" idx="4"/>
            <a:endCxn id="89" idx="0"/>
          </p:cNvCxnSpPr>
          <p:nvPr/>
        </p:nvCxnSpPr>
        <p:spPr>
          <a:xfrm rot="16200000" flipH="1">
            <a:off x="10353973" y="5620666"/>
            <a:ext cx="852908" cy="407357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 101">
            <a:extLst>
              <a:ext uri="{FF2B5EF4-FFF2-40B4-BE49-F238E27FC236}">
                <a16:creationId xmlns:a16="http://schemas.microsoft.com/office/drawing/2014/main" id="{4EED3AE3-3BE2-42E0-B666-E1A005CC2717}"/>
              </a:ext>
            </a:extLst>
          </p:cNvPr>
          <p:cNvSpPr/>
          <p:nvPr/>
        </p:nvSpPr>
        <p:spPr>
          <a:xfrm>
            <a:off x="7881567" y="5121479"/>
            <a:ext cx="296777" cy="26469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64B4FC8-52FA-4694-9AAA-45DB3AB410E5}"/>
              </a:ext>
            </a:extLst>
          </p:cNvPr>
          <p:cNvSpPr txBox="1"/>
          <p:nvPr/>
        </p:nvSpPr>
        <p:spPr>
          <a:xfrm>
            <a:off x="7525025" y="5069160"/>
            <a:ext cx="367406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61</a:t>
            </a:r>
            <a:endParaRPr lang="en-US" sz="1400" dirty="0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DD2CB46D-6B88-4A1C-A16E-E83D6E0B8F8B}"/>
              </a:ext>
            </a:extLst>
          </p:cNvPr>
          <p:cNvSpPr/>
          <p:nvPr/>
        </p:nvSpPr>
        <p:spPr>
          <a:xfrm>
            <a:off x="6815947" y="6252424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A03E55B4-3ACF-423C-BE2C-662E28BBCD0E}"/>
              </a:ext>
            </a:extLst>
          </p:cNvPr>
          <p:cNvSpPr txBox="1"/>
          <p:nvPr/>
        </p:nvSpPr>
        <p:spPr>
          <a:xfrm>
            <a:off x="6558868" y="6332453"/>
            <a:ext cx="367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94</a:t>
            </a:r>
            <a:endParaRPr lang="en-US" sz="1400" dirty="0">
              <a:solidFill>
                <a:schemeClr val="accent6"/>
              </a:solidFill>
            </a:endParaRPr>
          </a:p>
        </p:txBody>
      </p:sp>
      <p:cxnSp>
        <p:nvCxnSpPr>
          <p:cNvPr id="117" name="Connector: Curved 116">
            <a:extLst>
              <a:ext uri="{FF2B5EF4-FFF2-40B4-BE49-F238E27FC236}">
                <a16:creationId xmlns:a16="http://schemas.microsoft.com/office/drawing/2014/main" id="{B632A06F-B73E-446B-8397-1CF1D1A6114D}"/>
              </a:ext>
            </a:extLst>
          </p:cNvPr>
          <p:cNvCxnSpPr>
            <a:cxnSpLocks/>
            <a:stCxn id="82" idx="4"/>
            <a:endCxn id="115" idx="0"/>
          </p:cNvCxnSpPr>
          <p:nvPr/>
        </p:nvCxnSpPr>
        <p:spPr>
          <a:xfrm rot="16200000" flipH="1">
            <a:off x="6534181" y="5822268"/>
            <a:ext cx="836596" cy="23715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Curved 48">
            <a:extLst>
              <a:ext uri="{FF2B5EF4-FFF2-40B4-BE49-F238E27FC236}">
                <a16:creationId xmlns:a16="http://schemas.microsoft.com/office/drawing/2014/main" id="{8923282E-E75A-40FE-BB11-D04F629EFB80}"/>
              </a:ext>
            </a:extLst>
          </p:cNvPr>
          <p:cNvCxnSpPr>
            <a:cxnSpLocks/>
            <a:stCxn id="97" idx="4"/>
            <a:endCxn id="102" idx="0"/>
          </p:cNvCxnSpPr>
          <p:nvPr/>
        </p:nvCxnSpPr>
        <p:spPr>
          <a:xfrm rot="16200000" flipH="1">
            <a:off x="7063076" y="4154598"/>
            <a:ext cx="718413" cy="1215347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FD5E418B-C032-4708-BABC-4E5D0ABA9FF3}"/>
              </a:ext>
            </a:extLst>
          </p:cNvPr>
          <p:cNvCxnSpPr>
            <a:cxnSpLocks/>
            <a:stCxn id="48" idx="4"/>
            <a:endCxn id="36" idx="0"/>
          </p:cNvCxnSpPr>
          <p:nvPr/>
        </p:nvCxnSpPr>
        <p:spPr>
          <a:xfrm rot="16200000" flipH="1">
            <a:off x="8821990" y="2745248"/>
            <a:ext cx="666386" cy="2108322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224E741E-9BA2-4521-B6D4-2201309DA306}"/>
              </a:ext>
            </a:extLst>
          </p:cNvPr>
          <p:cNvSpPr/>
          <p:nvPr/>
        </p:nvSpPr>
        <p:spPr>
          <a:xfrm>
            <a:off x="7952632" y="3201521"/>
            <a:ext cx="296779" cy="26469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08625D5-F7B6-4F94-ADFA-192BDE8FB948}"/>
              </a:ext>
            </a:extLst>
          </p:cNvPr>
          <p:cNvSpPr txBox="1"/>
          <p:nvPr/>
        </p:nvSpPr>
        <p:spPr>
          <a:xfrm>
            <a:off x="7608124" y="3149022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26</a:t>
            </a:r>
            <a:endParaRPr lang="en-US" sz="1400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2B69A36-677A-4075-AAEC-85CEFCF8C382}"/>
              </a:ext>
            </a:extLst>
          </p:cNvPr>
          <p:cNvCxnSpPr>
            <a:stCxn id="48" idx="3"/>
            <a:endCxn id="48" idx="3"/>
          </p:cNvCxnSpPr>
          <p:nvPr/>
        </p:nvCxnSpPr>
        <p:spPr>
          <a:xfrm>
            <a:off x="7996094" y="3427452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D19B4487-EE76-454A-829A-CB1FEA8F089B}"/>
              </a:ext>
            </a:extLst>
          </p:cNvPr>
          <p:cNvSpPr/>
          <p:nvPr/>
        </p:nvSpPr>
        <p:spPr>
          <a:xfrm>
            <a:off x="5835315" y="2384455"/>
            <a:ext cx="296779" cy="26469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8FB814D-389E-493F-A0AB-9D1D85727B52}"/>
              </a:ext>
            </a:extLst>
          </p:cNvPr>
          <p:cNvSpPr txBox="1"/>
          <p:nvPr/>
        </p:nvSpPr>
        <p:spPr>
          <a:xfrm>
            <a:off x="5490807" y="233195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3</a:t>
            </a:r>
            <a:endParaRPr lang="en-US" sz="1400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B108447-373B-4634-B444-DAAEBB47F19E}"/>
              </a:ext>
            </a:extLst>
          </p:cNvPr>
          <p:cNvCxnSpPr>
            <a:stCxn id="55" idx="3"/>
            <a:endCxn id="55" idx="3"/>
          </p:cNvCxnSpPr>
          <p:nvPr/>
        </p:nvCxnSpPr>
        <p:spPr>
          <a:xfrm>
            <a:off x="5878777" y="2610386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DC360ED6-0B81-4610-A30A-CE01BB8E6A52}"/>
              </a:ext>
            </a:extLst>
          </p:cNvPr>
          <p:cNvSpPr/>
          <p:nvPr/>
        </p:nvSpPr>
        <p:spPr>
          <a:xfrm>
            <a:off x="5835316" y="1477454"/>
            <a:ext cx="296779" cy="26469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1BCB09F-41EC-4F5F-B085-C7999E4CA970}"/>
              </a:ext>
            </a:extLst>
          </p:cNvPr>
          <p:cNvSpPr txBox="1"/>
          <p:nvPr/>
        </p:nvSpPr>
        <p:spPr>
          <a:xfrm>
            <a:off x="5490808" y="142495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2</a:t>
            </a:r>
            <a:endParaRPr lang="en-US" sz="1400" dirty="0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FAD1FC9-0448-4909-B99F-22043694F015}"/>
              </a:ext>
            </a:extLst>
          </p:cNvPr>
          <p:cNvCxnSpPr>
            <a:stCxn id="61" idx="3"/>
            <a:endCxn id="61" idx="3"/>
          </p:cNvCxnSpPr>
          <p:nvPr/>
        </p:nvCxnSpPr>
        <p:spPr>
          <a:xfrm>
            <a:off x="5878778" y="1703385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Curved 69">
            <a:extLst>
              <a:ext uri="{FF2B5EF4-FFF2-40B4-BE49-F238E27FC236}">
                <a16:creationId xmlns:a16="http://schemas.microsoft.com/office/drawing/2014/main" id="{1A8AC8A2-7472-43AD-8C1A-C6309D1D89C5}"/>
              </a:ext>
            </a:extLst>
          </p:cNvPr>
          <p:cNvCxnSpPr>
            <a:cxnSpLocks/>
            <a:stCxn id="55" idx="4"/>
            <a:endCxn id="4" idx="0"/>
          </p:cNvCxnSpPr>
          <p:nvPr/>
        </p:nvCxnSpPr>
        <p:spPr>
          <a:xfrm rot="5400000">
            <a:off x="5261849" y="2531782"/>
            <a:ext cx="604488" cy="839224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5C91EC25-C7D9-470B-A454-1C6E028A2C7C}"/>
              </a:ext>
            </a:extLst>
          </p:cNvPr>
          <p:cNvCxnSpPr>
            <a:cxnSpLocks/>
            <a:stCxn id="61" idx="4"/>
            <a:endCxn id="55" idx="0"/>
          </p:cNvCxnSpPr>
          <p:nvPr/>
        </p:nvCxnSpPr>
        <p:spPr>
          <a:xfrm rot="5400000">
            <a:off x="5662553" y="2063302"/>
            <a:ext cx="642306" cy="1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Curved 71">
            <a:extLst>
              <a:ext uri="{FF2B5EF4-FFF2-40B4-BE49-F238E27FC236}">
                <a16:creationId xmlns:a16="http://schemas.microsoft.com/office/drawing/2014/main" id="{1FC86E22-E84D-45EE-B239-C40EEE1FDC34}"/>
              </a:ext>
            </a:extLst>
          </p:cNvPr>
          <p:cNvCxnSpPr>
            <a:cxnSpLocks/>
            <a:stCxn id="55" idx="4"/>
            <a:endCxn id="48" idx="1"/>
          </p:cNvCxnSpPr>
          <p:nvPr/>
        </p:nvCxnSpPr>
        <p:spPr>
          <a:xfrm rot="16200000" flipH="1">
            <a:off x="6694332" y="1938522"/>
            <a:ext cx="591135" cy="2012389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28CDDED9-1112-4758-B100-B004A4BA15F1}"/>
              </a:ext>
            </a:extLst>
          </p:cNvPr>
          <p:cNvSpPr/>
          <p:nvPr/>
        </p:nvSpPr>
        <p:spPr>
          <a:xfrm>
            <a:off x="5835315" y="517954"/>
            <a:ext cx="296779" cy="26469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95DC7B1-2DEE-4DA0-91A1-F340EC488B4B}"/>
              </a:ext>
            </a:extLst>
          </p:cNvPr>
          <p:cNvSpPr txBox="1"/>
          <p:nvPr/>
        </p:nvSpPr>
        <p:spPr>
          <a:xfrm>
            <a:off x="5490807" y="46545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1</a:t>
            </a:r>
            <a:endParaRPr lang="en-US" sz="1400" dirty="0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40E5639-9F14-47C1-8730-3FF91AA83BA1}"/>
              </a:ext>
            </a:extLst>
          </p:cNvPr>
          <p:cNvCxnSpPr>
            <a:stCxn id="73" idx="3"/>
            <a:endCxn id="73" idx="3"/>
          </p:cNvCxnSpPr>
          <p:nvPr/>
        </p:nvCxnSpPr>
        <p:spPr>
          <a:xfrm>
            <a:off x="5878777" y="743885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Curved 75">
            <a:extLst>
              <a:ext uri="{FF2B5EF4-FFF2-40B4-BE49-F238E27FC236}">
                <a16:creationId xmlns:a16="http://schemas.microsoft.com/office/drawing/2014/main" id="{8997F2C5-08B2-43F4-9F53-68A67D60C2C0}"/>
              </a:ext>
            </a:extLst>
          </p:cNvPr>
          <p:cNvCxnSpPr>
            <a:cxnSpLocks/>
            <a:stCxn id="73" idx="4"/>
            <a:endCxn id="61" idx="0"/>
          </p:cNvCxnSpPr>
          <p:nvPr/>
        </p:nvCxnSpPr>
        <p:spPr>
          <a:xfrm rot="16200000" flipH="1">
            <a:off x="5636303" y="1130050"/>
            <a:ext cx="694805" cy="1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4D4A52B3-6B4F-47A2-9111-70687D3B1D02}"/>
              </a:ext>
            </a:extLst>
          </p:cNvPr>
          <p:cNvSpPr/>
          <p:nvPr/>
        </p:nvSpPr>
        <p:spPr>
          <a:xfrm>
            <a:off x="6201875" y="6268399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998F04B-E582-438E-A813-15E839E619E4}"/>
              </a:ext>
            </a:extLst>
          </p:cNvPr>
          <p:cNvSpPr txBox="1"/>
          <p:nvPr/>
        </p:nvSpPr>
        <p:spPr>
          <a:xfrm>
            <a:off x="5944796" y="6348428"/>
            <a:ext cx="367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93</a:t>
            </a:r>
            <a:endParaRPr lang="en-US" sz="1400" dirty="0">
              <a:solidFill>
                <a:schemeClr val="accent6"/>
              </a:solidFill>
            </a:endParaRPr>
          </a:p>
        </p:txBody>
      </p:sp>
      <p:cxnSp>
        <p:nvCxnSpPr>
          <p:cNvPr id="86" name="Connector: Curved 85">
            <a:extLst>
              <a:ext uri="{FF2B5EF4-FFF2-40B4-BE49-F238E27FC236}">
                <a16:creationId xmlns:a16="http://schemas.microsoft.com/office/drawing/2014/main" id="{3E827069-C009-4461-B273-3242ABCAAAC4}"/>
              </a:ext>
            </a:extLst>
          </p:cNvPr>
          <p:cNvCxnSpPr>
            <a:cxnSpLocks/>
            <a:stCxn id="82" idx="4"/>
            <a:endCxn id="83" idx="0"/>
          </p:cNvCxnSpPr>
          <p:nvPr/>
        </p:nvCxnSpPr>
        <p:spPr>
          <a:xfrm rot="5400000">
            <a:off x="6219159" y="5546935"/>
            <a:ext cx="852571" cy="590357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E3C11EFC-AA80-430B-AADE-5FF8F0A5B4E8}"/>
              </a:ext>
            </a:extLst>
          </p:cNvPr>
          <p:cNvSpPr/>
          <p:nvPr/>
        </p:nvSpPr>
        <p:spPr>
          <a:xfrm>
            <a:off x="6792233" y="5151132"/>
            <a:ext cx="296777" cy="26469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E25C2FBB-7FFD-4BEC-AE51-966861AE31CF}"/>
              </a:ext>
            </a:extLst>
          </p:cNvPr>
          <p:cNvSpPr/>
          <p:nvPr/>
        </p:nvSpPr>
        <p:spPr>
          <a:xfrm>
            <a:off x="1677784" y="6145520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777875D-2D62-4A96-A422-AF88D46E687D}"/>
              </a:ext>
            </a:extLst>
          </p:cNvPr>
          <p:cNvSpPr txBox="1"/>
          <p:nvPr/>
        </p:nvSpPr>
        <p:spPr>
          <a:xfrm>
            <a:off x="1420705" y="6225549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88</a:t>
            </a:r>
            <a:endParaRPr lang="en-US" sz="1400" dirty="0">
              <a:solidFill>
                <a:schemeClr val="accent6"/>
              </a:solidFill>
            </a:endParaRPr>
          </a:p>
        </p:txBody>
      </p:sp>
      <p:cxnSp>
        <p:nvCxnSpPr>
          <p:cNvPr id="95" name="Connector: Curved 94">
            <a:extLst>
              <a:ext uri="{FF2B5EF4-FFF2-40B4-BE49-F238E27FC236}">
                <a16:creationId xmlns:a16="http://schemas.microsoft.com/office/drawing/2014/main" id="{0485199B-5388-4C18-BE15-5837C21A9672}"/>
              </a:ext>
            </a:extLst>
          </p:cNvPr>
          <p:cNvCxnSpPr>
            <a:cxnSpLocks/>
            <a:stCxn id="8" idx="4"/>
            <a:endCxn id="93" idx="0"/>
          </p:cNvCxnSpPr>
          <p:nvPr/>
        </p:nvCxnSpPr>
        <p:spPr>
          <a:xfrm rot="5400000">
            <a:off x="1391327" y="5702699"/>
            <a:ext cx="877668" cy="7974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Curved 95">
            <a:extLst>
              <a:ext uri="{FF2B5EF4-FFF2-40B4-BE49-F238E27FC236}">
                <a16:creationId xmlns:a16="http://schemas.microsoft.com/office/drawing/2014/main" id="{678B0DFC-ED1D-4E17-8337-80680DCC92A0}"/>
              </a:ext>
            </a:extLst>
          </p:cNvPr>
          <p:cNvCxnSpPr>
            <a:cxnSpLocks/>
            <a:stCxn id="97" idx="4"/>
            <a:endCxn id="82" idx="0"/>
          </p:cNvCxnSpPr>
          <p:nvPr/>
        </p:nvCxnSpPr>
        <p:spPr>
          <a:xfrm rot="16200000" flipH="1">
            <a:off x="6503582" y="4714092"/>
            <a:ext cx="748066" cy="126013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FAEF952E-31EE-4713-8BA2-8B3147FDDE08}"/>
              </a:ext>
            </a:extLst>
          </p:cNvPr>
          <p:cNvSpPr/>
          <p:nvPr/>
        </p:nvSpPr>
        <p:spPr>
          <a:xfrm>
            <a:off x="6666219" y="4138371"/>
            <a:ext cx="296779" cy="26469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FE4D5AB0-3487-4DB0-A839-B57C72ABD857}"/>
              </a:ext>
            </a:extLst>
          </p:cNvPr>
          <p:cNvSpPr txBox="1"/>
          <p:nvPr/>
        </p:nvSpPr>
        <p:spPr>
          <a:xfrm>
            <a:off x="6389078" y="3993719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60</a:t>
            </a:r>
            <a:endParaRPr lang="en-US" sz="1400" dirty="0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C66429B1-60E0-494C-8244-C5E20FBC4404}"/>
              </a:ext>
            </a:extLst>
          </p:cNvPr>
          <p:cNvSpPr/>
          <p:nvPr/>
        </p:nvSpPr>
        <p:spPr>
          <a:xfrm>
            <a:off x="5096329" y="6189286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92AE217-89C9-43E4-9930-440ECE1B863C}"/>
              </a:ext>
            </a:extLst>
          </p:cNvPr>
          <p:cNvSpPr txBox="1"/>
          <p:nvPr/>
        </p:nvSpPr>
        <p:spPr>
          <a:xfrm>
            <a:off x="4781047" y="628718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92</a:t>
            </a:r>
            <a:endParaRPr lang="en-US" sz="1400" dirty="0">
              <a:solidFill>
                <a:schemeClr val="accent6"/>
              </a:solidFill>
            </a:endParaRPr>
          </a:p>
        </p:txBody>
      </p:sp>
      <p:cxnSp>
        <p:nvCxnSpPr>
          <p:cNvPr id="101" name="Connector: Curved 100">
            <a:extLst>
              <a:ext uri="{FF2B5EF4-FFF2-40B4-BE49-F238E27FC236}">
                <a16:creationId xmlns:a16="http://schemas.microsoft.com/office/drawing/2014/main" id="{ADCBA29F-4B7E-4AF0-9299-B542C61CF19C}"/>
              </a:ext>
            </a:extLst>
          </p:cNvPr>
          <p:cNvCxnSpPr>
            <a:cxnSpLocks/>
            <a:stCxn id="104" idx="4"/>
            <a:endCxn id="99" idx="0"/>
          </p:cNvCxnSpPr>
          <p:nvPr/>
        </p:nvCxnSpPr>
        <p:spPr>
          <a:xfrm rot="16200000" flipH="1">
            <a:off x="4783131" y="5727698"/>
            <a:ext cx="909520" cy="13656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>
            <a:extLst>
              <a:ext uri="{FF2B5EF4-FFF2-40B4-BE49-F238E27FC236}">
                <a16:creationId xmlns:a16="http://schemas.microsoft.com/office/drawing/2014/main" id="{82AC668A-0DCF-4479-A3C2-2C7404B45C91}"/>
              </a:ext>
            </a:extLst>
          </p:cNvPr>
          <p:cNvSpPr/>
          <p:nvPr/>
        </p:nvSpPr>
        <p:spPr>
          <a:xfrm>
            <a:off x="5082674" y="5015070"/>
            <a:ext cx="296777" cy="26469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C9787CA6-90FE-48AD-BD6F-DB7936305A6D}"/>
              </a:ext>
            </a:extLst>
          </p:cNvPr>
          <p:cNvSpPr/>
          <p:nvPr/>
        </p:nvSpPr>
        <p:spPr>
          <a:xfrm>
            <a:off x="4444941" y="6179017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1C9906DD-1BD3-4008-B783-010180B3675B}"/>
              </a:ext>
            </a:extLst>
          </p:cNvPr>
          <p:cNvSpPr txBox="1"/>
          <p:nvPr/>
        </p:nvSpPr>
        <p:spPr>
          <a:xfrm>
            <a:off x="4187862" y="625904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91</a:t>
            </a:r>
            <a:endParaRPr lang="en-US" sz="1400" dirty="0">
              <a:solidFill>
                <a:schemeClr val="accent6"/>
              </a:solidFill>
            </a:endParaRPr>
          </a:p>
        </p:txBody>
      </p:sp>
      <p:cxnSp>
        <p:nvCxnSpPr>
          <p:cNvPr id="108" name="Connector: Curved 107">
            <a:extLst>
              <a:ext uri="{FF2B5EF4-FFF2-40B4-BE49-F238E27FC236}">
                <a16:creationId xmlns:a16="http://schemas.microsoft.com/office/drawing/2014/main" id="{94203785-E183-4695-B732-89F233880ED4}"/>
              </a:ext>
            </a:extLst>
          </p:cNvPr>
          <p:cNvCxnSpPr>
            <a:cxnSpLocks/>
            <a:stCxn id="104" idx="4"/>
            <a:endCxn id="106" idx="0"/>
          </p:cNvCxnSpPr>
          <p:nvPr/>
        </p:nvCxnSpPr>
        <p:spPr>
          <a:xfrm rot="5400000">
            <a:off x="4462572" y="5410525"/>
            <a:ext cx="899251" cy="637732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or: Curved 108">
            <a:extLst>
              <a:ext uri="{FF2B5EF4-FFF2-40B4-BE49-F238E27FC236}">
                <a16:creationId xmlns:a16="http://schemas.microsoft.com/office/drawing/2014/main" id="{929142A8-8720-4240-B6AA-852987B0CAF4}"/>
              </a:ext>
            </a:extLst>
          </p:cNvPr>
          <p:cNvCxnSpPr>
            <a:cxnSpLocks/>
            <a:stCxn id="7" idx="4"/>
            <a:endCxn id="104" idx="0"/>
          </p:cNvCxnSpPr>
          <p:nvPr/>
        </p:nvCxnSpPr>
        <p:spPr>
          <a:xfrm rot="16200000" flipH="1">
            <a:off x="4479562" y="4263569"/>
            <a:ext cx="687528" cy="815474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Curved 104">
            <a:extLst>
              <a:ext uri="{FF2B5EF4-FFF2-40B4-BE49-F238E27FC236}">
                <a16:creationId xmlns:a16="http://schemas.microsoft.com/office/drawing/2014/main" id="{63C674FC-8D69-484E-9B1F-91B8987A58F4}"/>
              </a:ext>
            </a:extLst>
          </p:cNvPr>
          <p:cNvCxnSpPr>
            <a:cxnSpLocks/>
            <a:stCxn id="4" idx="4"/>
            <a:endCxn id="97" idx="0"/>
          </p:cNvCxnSpPr>
          <p:nvPr/>
        </p:nvCxnSpPr>
        <p:spPr>
          <a:xfrm rot="16200000" flipH="1">
            <a:off x="5669526" y="2993288"/>
            <a:ext cx="620038" cy="1670128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>
            <a:extLst>
              <a:ext uri="{FF2B5EF4-FFF2-40B4-BE49-F238E27FC236}">
                <a16:creationId xmlns:a16="http://schemas.microsoft.com/office/drawing/2014/main" id="{ED764A16-7607-4CE6-B1C4-6155732FE557}"/>
              </a:ext>
            </a:extLst>
          </p:cNvPr>
          <p:cNvSpPr/>
          <p:nvPr/>
        </p:nvSpPr>
        <p:spPr>
          <a:xfrm>
            <a:off x="3309061" y="6146288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4EAB13F5-58FA-498D-B888-E50E4B04D18D}"/>
              </a:ext>
            </a:extLst>
          </p:cNvPr>
          <p:cNvSpPr txBox="1"/>
          <p:nvPr/>
        </p:nvSpPr>
        <p:spPr>
          <a:xfrm>
            <a:off x="3051982" y="6226317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90</a:t>
            </a:r>
            <a:endParaRPr lang="en-US" sz="1400" dirty="0">
              <a:solidFill>
                <a:schemeClr val="accent6"/>
              </a:solidFill>
            </a:endParaRPr>
          </a:p>
        </p:txBody>
      </p:sp>
      <p:cxnSp>
        <p:nvCxnSpPr>
          <p:cNvPr id="112" name="Connector: Curved 111">
            <a:extLst>
              <a:ext uri="{FF2B5EF4-FFF2-40B4-BE49-F238E27FC236}">
                <a16:creationId xmlns:a16="http://schemas.microsoft.com/office/drawing/2014/main" id="{FFE594C7-2212-4EC2-AE68-944763D2B385}"/>
              </a:ext>
            </a:extLst>
          </p:cNvPr>
          <p:cNvCxnSpPr>
            <a:cxnSpLocks/>
            <a:stCxn id="113" idx="4"/>
            <a:endCxn id="110" idx="0"/>
          </p:cNvCxnSpPr>
          <p:nvPr/>
        </p:nvCxnSpPr>
        <p:spPr>
          <a:xfrm rot="16200000" flipH="1">
            <a:off x="2961156" y="5649993"/>
            <a:ext cx="878436" cy="114154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112">
            <a:extLst>
              <a:ext uri="{FF2B5EF4-FFF2-40B4-BE49-F238E27FC236}">
                <a16:creationId xmlns:a16="http://schemas.microsoft.com/office/drawing/2014/main" id="{A1E1C5F3-DE5E-4195-9D4E-F68637B3E657}"/>
              </a:ext>
            </a:extLst>
          </p:cNvPr>
          <p:cNvSpPr/>
          <p:nvPr/>
        </p:nvSpPr>
        <p:spPr>
          <a:xfrm>
            <a:off x="3194908" y="5003156"/>
            <a:ext cx="296777" cy="26469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BC626519-206A-4073-8EA7-7990D351B2AC}"/>
              </a:ext>
            </a:extLst>
          </p:cNvPr>
          <p:cNvSpPr/>
          <p:nvPr/>
        </p:nvSpPr>
        <p:spPr>
          <a:xfrm>
            <a:off x="2343569" y="6154823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C10C2EC-2D34-4A55-AAB1-34A9EB87B865}"/>
              </a:ext>
            </a:extLst>
          </p:cNvPr>
          <p:cNvSpPr txBox="1"/>
          <p:nvPr/>
        </p:nvSpPr>
        <p:spPr>
          <a:xfrm>
            <a:off x="2086490" y="6234852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89</a:t>
            </a:r>
            <a:endParaRPr lang="en-US" sz="1400" dirty="0">
              <a:solidFill>
                <a:schemeClr val="accent6"/>
              </a:solidFill>
            </a:endParaRPr>
          </a:p>
        </p:txBody>
      </p:sp>
      <p:cxnSp>
        <p:nvCxnSpPr>
          <p:cNvPr id="120" name="Connector: Curved 119">
            <a:extLst>
              <a:ext uri="{FF2B5EF4-FFF2-40B4-BE49-F238E27FC236}">
                <a16:creationId xmlns:a16="http://schemas.microsoft.com/office/drawing/2014/main" id="{C92E041A-901E-490E-898D-DEAC7C05E7C5}"/>
              </a:ext>
            </a:extLst>
          </p:cNvPr>
          <p:cNvCxnSpPr>
            <a:cxnSpLocks/>
            <a:stCxn id="113" idx="4"/>
            <a:endCxn id="118" idx="0"/>
          </p:cNvCxnSpPr>
          <p:nvPr/>
        </p:nvCxnSpPr>
        <p:spPr>
          <a:xfrm rot="5400000">
            <a:off x="2474143" y="5285668"/>
            <a:ext cx="886971" cy="851338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or: Curved 120">
            <a:extLst>
              <a:ext uri="{FF2B5EF4-FFF2-40B4-BE49-F238E27FC236}">
                <a16:creationId xmlns:a16="http://schemas.microsoft.com/office/drawing/2014/main" id="{65F9F354-B980-41AF-8DB2-C742D7FA350A}"/>
              </a:ext>
            </a:extLst>
          </p:cNvPr>
          <p:cNvCxnSpPr>
            <a:cxnSpLocks/>
            <a:stCxn id="7" idx="4"/>
            <a:endCxn id="113" idx="0"/>
          </p:cNvCxnSpPr>
          <p:nvPr/>
        </p:nvCxnSpPr>
        <p:spPr>
          <a:xfrm rot="5400000">
            <a:off x="3541636" y="4129203"/>
            <a:ext cx="675614" cy="1072292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Oval 121">
            <a:extLst>
              <a:ext uri="{FF2B5EF4-FFF2-40B4-BE49-F238E27FC236}">
                <a16:creationId xmlns:a16="http://schemas.microsoft.com/office/drawing/2014/main" id="{174A2709-8F6A-44B4-B2D6-0E123BAD9CAF}"/>
              </a:ext>
            </a:extLst>
          </p:cNvPr>
          <p:cNvSpPr/>
          <p:nvPr/>
        </p:nvSpPr>
        <p:spPr>
          <a:xfrm>
            <a:off x="5149733" y="4087029"/>
            <a:ext cx="296779" cy="26469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585CF0C-F2D7-44AE-87B1-6E40FAE9B1ED}"/>
              </a:ext>
            </a:extLst>
          </p:cNvPr>
          <p:cNvCxnSpPr>
            <a:cxnSpLocks/>
            <a:stCxn id="7" idx="6"/>
            <a:endCxn id="122" idx="2"/>
          </p:cNvCxnSpPr>
          <p:nvPr/>
        </p:nvCxnSpPr>
        <p:spPr>
          <a:xfrm>
            <a:off x="4563978" y="4195195"/>
            <a:ext cx="585755" cy="2418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CFBD942C-800A-49CB-AB10-E4D1AA09DD44}"/>
              </a:ext>
            </a:extLst>
          </p:cNvPr>
          <p:cNvCxnSpPr>
            <a:cxnSpLocks/>
            <a:stCxn id="118" idx="1"/>
            <a:endCxn id="4" idx="0"/>
          </p:cNvCxnSpPr>
          <p:nvPr/>
        </p:nvCxnSpPr>
        <p:spPr>
          <a:xfrm rot="5400000" flipH="1" flipV="1">
            <a:off x="2295782" y="3344888"/>
            <a:ext cx="2939949" cy="2757450"/>
          </a:xfrm>
          <a:prstGeom prst="curvedConnector3">
            <a:avLst>
              <a:gd name="adj1" fmla="val 107776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8944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C78E4B9-F30D-4D23-855B-47172C9CDD5B}"/>
              </a:ext>
            </a:extLst>
          </p:cNvPr>
          <p:cNvSpPr/>
          <p:nvPr/>
        </p:nvSpPr>
        <p:spPr>
          <a:xfrm>
            <a:off x="5574629" y="1179095"/>
            <a:ext cx="296779" cy="26469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3E5FC9-0B05-47F9-BF19-91C1497B2952}"/>
              </a:ext>
            </a:extLst>
          </p:cNvPr>
          <p:cNvSpPr txBox="1"/>
          <p:nvPr/>
        </p:nvSpPr>
        <p:spPr>
          <a:xfrm>
            <a:off x="5230121" y="112659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25</a:t>
            </a:r>
            <a:endParaRPr lang="en-US" sz="14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4967FCF-C5C7-4FA7-8FAA-A5F0D403CB04}"/>
              </a:ext>
            </a:extLst>
          </p:cNvPr>
          <p:cNvSpPr/>
          <p:nvPr/>
        </p:nvSpPr>
        <p:spPr>
          <a:xfrm>
            <a:off x="4660231" y="2306236"/>
            <a:ext cx="296779" cy="26469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15FFC34-D07A-46C8-AAB8-2FBAB1897A6A}"/>
              </a:ext>
            </a:extLst>
          </p:cNvPr>
          <p:cNvSpPr/>
          <p:nvPr/>
        </p:nvSpPr>
        <p:spPr>
          <a:xfrm>
            <a:off x="3192950" y="3316886"/>
            <a:ext cx="296777" cy="26469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D0D4105-A3B3-46A7-8C1A-3532389AE968}"/>
              </a:ext>
            </a:extLst>
          </p:cNvPr>
          <p:cNvCxnSpPr>
            <a:stCxn id="4" idx="3"/>
            <a:endCxn id="4" idx="3"/>
          </p:cNvCxnSpPr>
          <p:nvPr/>
        </p:nvCxnSpPr>
        <p:spPr>
          <a:xfrm>
            <a:off x="5618091" y="1405026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9BCEEA75-856F-4E92-B518-26C082D5CEFD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rot="5400000">
            <a:off x="4834597" y="1417814"/>
            <a:ext cx="862446" cy="914398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1F50C5F3-6D43-4D22-9542-8B29482A57FE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 rot="5400000">
            <a:off x="3702003" y="2210267"/>
            <a:ext cx="745955" cy="1467282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9ABD027-0789-4A13-8B52-C05FAA899C81}"/>
              </a:ext>
            </a:extLst>
          </p:cNvPr>
          <p:cNvSpPr txBox="1"/>
          <p:nvPr/>
        </p:nvSpPr>
        <p:spPr>
          <a:xfrm>
            <a:off x="4315721" y="2253917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44</a:t>
            </a:r>
            <a:endParaRPr 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54224D2-C4BB-4349-B06A-B71C986FF4DA}"/>
              </a:ext>
            </a:extLst>
          </p:cNvPr>
          <p:cNvSpPr txBox="1"/>
          <p:nvPr/>
        </p:nvSpPr>
        <p:spPr>
          <a:xfrm>
            <a:off x="2836408" y="3264567"/>
            <a:ext cx="367406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42</a:t>
            </a:r>
            <a:endParaRPr lang="en-US" sz="1400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2F5751B-46C9-48BF-806E-56E88070C803}"/>
              </a:ext>
            </a:extLst>
          </p:cNvPr>
          <p:cNvSpPr/>
          <p:nvPr/>
        </p:nvSpPr>
        <p:spPr>
          <a:xfrm>
            <a:off x="1452537" y="4398212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A3DF2052-A962-4CCA-83CD-B053461B404E}"/>
              </a:ext>
            </a:extLst>
          </p:cNvPr>
          <p:cNvCxnSpPr>
            <a:cxnSpLocks/>
            <a:stCxn id="8" idx="4"/>
            <a:endCxn id="28" idx="0"/>
          </p:cNvCxnSpPr>
          <p:nvPr/>
        </p:nvCxnSpPr>
        <p:spPr>
          <a:xfrm rot="5400000">
            <a:off x="2062818" y="3119691"/>
            <a:ext cx="816630" cy="1740412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19FCE74-A8C9-47A6-8230-333CAA046653}"/>
              </a:ext>
            </a:extLst>
          </p:cNvPr>
          <p:cNvSpPr txBox="1"/>
          <p:nvPr/>
        </p:nvSpPr>
        <p:spPr>
          <a:xfrm>
            <a:off x="1195458" y="4478241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-1</a:t>
            </a:r>
            <a:endParaRPr lang="en-US" sz="1400" dirty="0">
              <a:solidFill>
                <a:schemeClr val="accent6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BA3ACD8-DD9C-44F4-BB42-116300680F03}"/>
              </a:ext>
            </a:extLst>
          </p:cNvPr>
          <p:cNvSpPr/>
          <p:nvPr/>
        </p:nvSpPr>
        <p:spPr>
          <a:xfrm>
            <a:off x="6320592" y="2326837"/>
            <a:ext cx="296779" cy="26469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C77BBC9-E756-4001-B672-90A6DC9B9CAF}"/>
              </a:ext>
            </a:extLst>
          </p:cNvPr>
          <p:cNvSpPr txBox="1"/>
          <p:nvPr/>
        </p:nvSpPr>
        <p:spPr>
          <a:xfrm>
            <a:off x="5976082" y="227451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56</a:t>
            </a:r>
            <a:endParaRPr lang="en-US" sz="1400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8C563D0-7C35-498F-A0EB-69A9BBF7B01D}"/>
              </a:ext>
            </a:extLst>
          </p:cNvPr>
          <p:cNvCxnSpPr>
            <a:cxnSpLocks/>
            <a:stCxn id="7" idx="6"/>
            <a:endCxn id="37" idx="3"/>
          </p:cNvCxnSpPr>
          <p:nvPr/>
        </p:nvCxnSpPr>
        <p:spPr>
          <a:xfrm flipV="1">
            <a:off x="4957010" y="2428407"/>
            <a:ext cx="1386480" cy="101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7EB96908-2F41-4F81-AE78-457639884EBD}"/>
              </a:ext>
            </a:extLst>
          </p:cNvPr>
          <p:cNvSpPr/>
          <p:nvPr/>
        </p:nvSpPr>
        <p:spPr>
          <a:xfrm>
            <a:off x="5514072" y="3327430"/>
            <a:ext cx="296777" cy="26469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55A6916-58EA-4196-9E5C-8ED1BE2CCED1}"/>
              </a:ext>
            </a:extLst>
          </p:cNvPr>
          <p:cNvSpPr txBox="1"/>
          <p:nvPr/>
        </p:nvSpPr>
        <p:spPr>
          <a:xfrm>
            <a:off x="5157530" y="3275111"/>
            <a:ext cx="367406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57</a:t>
            </a:r>
            <a:endParaRPr lang="en-US" sz="1400" dirty="0"/>
          </a:p>
        </p:txBody>
      </p:sp>
      <p:cxnSp>
        <p:nvCxnSpPr>
          <p:cNvPr id="52" name="Connector: Curved 51">
            <a:extLst>
              <a:ext uri="{FF2B5EF4-FFF2-40B4-BE49-F238E27FC236}">
                <a16:creationId xmlns:a16="http://schemas.microsoft.com/office/drawing/2014/main" id="{10A3D169-C395-4D2C-A91A-736D116EF2F6}"/>
              </a:ext>
            </a:extLst>
          </p:cNvPr>
          <p:cNvCxnSpPr>
            <a:cxnSpLocks/>
            <a:stCxn id="7" idx="4"/>
            <a:endCxn id="50" idx="0"/>
          </p:cNvCxnSpPr>
          <p:nvPr/>
        </p:nvCxnSpPr>
        <p:spPr>
          <a:xfrm rot="16200000" flipH="1">
            <a:off x="4857292" y="2522260"/>
            <a:ext cx="756499" cy="85384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7D5E7379-081E-4560-AE12-7FC28C9FC9BB}"/>
              </a:ext>
            </a:extLst>
          </p:cNvPr>
          <p:cNvSpPr/>
          <p:nvPr/>
        </p:nvSpPr>
        <p:spPr>
          <a:xfrm>
            <a:off x="6687998" y="3327430"/>
            <a:ext cx="296777" cy="26469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990CFFF-ABF7-4697-BF1D-D43F4AD34775}"/>
              </a:ext>
            </a:extLst>
          </p:cNvPr>
          <p:cNvSpPr txBox="1"/>
          <p:nvPr/>
        </p:nvSpPr>
        <p:spPr>
          <a:xfrm>
            <a:off x="6331456" y="3275111"/>
            <a:ext cx="367406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58</a:t>
            </a:r>
            <a:endParaRPr lang="en-US" sz="1400" dirty="0"/>
          </a:p>
        </p:txBody>
      </p:sp>
      <p:cxnSp>
        <p:nvCxnSpPr>
          <p:cNvPr id="58" name="Connector: Curved 57">
            <a:extLst>
              <a:ext uri="{FF2B5EF4-FFF2-40B4-BE49-F238E27FC236}">
                <a16:creationId xmlns:a16="http://schemas.microsoft.com/office/drawing/2014/main" id="{C3CF4F21-DFBA-4D67-B032-F12006524F2B}"/>
              </a:ext>
            </a:extLst>
          </p:cNvPr>
          <p:cNvCxnSpPr>
            <a:cxnSpLocks/>
            <a:stCxn id="36" idx="4"/>
            <a:endCxn id="56" idx="0"/>
          </p:cNvCxnSpPr>
          <p:nvPr/>
        </p:nvCxnSpPr>
        <p:spPr>
          <a:xfrm rot="16200000" flipH="1">
            <a:off x="6284735" y="2775778"/>
            <a:ext cx="735898" cy="367405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5E74CBFD-CC2C-4CE2-9789-6FFDA5E04BDE}"/>
              </a:ext>
            </a:extLst>
          </p:cNvPr>
          <p:cNvSpPr/>
          <p:nvPr/>
        </p:nvSpPr>
        <p:spPr>
          <a:xfrm>
            <a:off x="2980509" y="4408690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8BDC027-0DD1-4304-A58D-740B301A4AE0}"/>
              </a:ext>
            </a:extLst>
          </p:cNvPr>
          <p:cNvSpPr txBox="1"/>
          <p:nvPr/>
        </p:nvSpPr>
        <p:spPr>
          <a:xfrm>
            <a:off x="2723430" y="4488719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95</a:t>
            </a:r>
            <a:endParaRPr lang="en-US" sz="1400" dirty="0">
              <a:solidFill>
                <a:schemeClr val="accent6"/>
              </a:solidFill>
            </a:endParaRPr>
          </a:p>
        </p:txBody>
      </p:sp>
      <p:cxnSp>
        <p:nvCxnSpPr>
          <p:cNvPr id="64" name="Connector: Curved 63">
            <a:extLst>
              <a:ext uri="{FF2B5EF4-FFF2-40B4-BE49-F238E27FC236}">
                <a16:creationId xmlns:a16="http://schemas.microsoft.com/office/drawing/2014/main" id="{5A265B7B-D369-4BF5-8737-B40A634C4569}"/>
              </a:ext>
            </a:extLst>
          </p:cNvPr>
          <p:cNvCxnSpPr>
            <a:cxnSpLocks/>
            <a:stCxn id="8" idx="4"/>
            <a:endCxn id="62" idx="0"/>
          </p:cNvCxnSpPr>
          <p:nvPr/>
        </p:nvCxnSpPr>
        <p:spPr>
          <a:xfrm rot="5400000">
            <a:off x="2821565" y="3888916"/>
            <a:ext cx="827108" cy="21244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C99C7A55-DAF6-42B4-AEE5-1E4BBF07433D}"/>
              </a:ext>
            </a:extLst>
          </p:cNvPr>
          <p:cNvSpPr/>
          <p:nvPr/>
        </p:nvSpPr>
        <p:spPr>
          <a:xfrm>
            <a:off x="3909360" y="4445034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79AF366-1A85-423C-AB21-86F3BDF6D7E6}"/>
              </a:ext>
            </a:extLst>
          </p:cNvPr>
          <p:cNvSpPr txBox="1"/>
          <p:nvPr/>
        </p:nvSpPr>
        <p:spPr>
          <a:xfrm>
            <a:off x="3652281" y="452506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96</a:t>
            </a:r>
            <a:endParaRPr lang="en-US" sz="1400" dirty="0">
              <a:solidFill>
                <a:schemeClr val="accent6"/>
              </a:solidFill>
            </a:endParaRPr>
          </a:p>
        </p:txBody>
      </p:sp>
      <p:cxnSp>
        <p:nvCxnSpPr>
          <p:cNvPr id="69" name="Connector: Curved 68">
            <a:extLst>
              <a:ext uri="{FF2B5EF4-FFF2-40B4-BE49-F238E27FC236}">
                <a16:creationId xmlns:a16="http://schemas.microsoft.com/office/drawing/2014/main" id="{83428085-5866-49C1-88B5-117A4124750C}"/>
              </a:ext>
            </a:extLst>
          </p:cNvPr>
          <p:cNvCxnSpPr>
            <a:cxnSpLocks/>
            <a:stCxn id="102" idx="4"/>
            <a:endCxn id="67" idx="0"/>
          </p:cNvCxnSpPr>
          <p:nvPr/>
        </p:nvCxnSpPr>
        <p:spPr>
          <a:xfrm rot="5400000">
            <a:off x="3822998" y="3816334"/>
            <a:ext cx="863452" cy="393948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FAB77297-60AF-4A45-974F-7DB19FDE48AA}"/>
              </a:ext>
            </a:extLst>
          </p:cNvPr>
          <p:cNvSpPr/>
          <p:nvPr/>
        </p:nvSpPr>
        <p:spPr>
          <a:xfrm>
            <a:off x="5063029" y="4461009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8C10086-6ECE-4089-9F94-6F1DAA413522}"/>
              </a:ext>
            </a:extLst>
          </p:cNvPr>
          <p:cNvSpPr txBox="1"/>
          <p:nvPr/>
        </p:nvSpPr>
        <p:spPr>
          <a:xfrm>
            <a:off x="4805950" y="454103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97</a:t>
            </a:r>
            <a:endParaRPr lang="en-US" sz="1400" dirty="0">
              <a:solidFill>
                <a:schemeClr val="accent6"/>
              </a:solidFill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D3ED8635-B186-4185-AEDC-5ABE9E724D9B}"/>
              </a:ext>
            </a:extLst>
          </p:cNvPr>
          <p:cNvSpPr/>
          <p:nvPr/>
        </p:nvSpPr>
        <p:spPr>
          <a:xfrm>
            <a:off x="5679303" y="4461009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50EB8C6-6205-440B-822C-5528830EC425}"/>
              </a:ext>
            </a:extLst>
          </p:cNvPr>
          <p:cNvSpPr txBox="1"/>
          <p:nvPr/>
        </p:nvSpPr>
        <p:spPr>
          <a:xfrm>
            <a:off x="5422224" y="454103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98</a:t>
            </a:r>
            <a:endParaRPr lang="en-US" sz="1400" dirty="0">
              <a:solidFill>
                <a:schemeClr val="accent6"/>
              </a:solidFill>
            </a:endParaRPr>
          </a:p>
        </p:txBody>
      </p:sp>
      <p:cxnSp>
        <p:nvCxnSpPr>
          <p:cNvPr id="81" name="Connector: Curved 80">
            <a:extLst>
              <a:ext uri="{FF2B5EF4-FFF2-40B4-BE49-F238E27FC236}">
                <a16:creationId xmlns:a16="http://schemas.microsoft.com/office/drawing/2014/main" id="{02DE632E-C5BA-4F44-8AF4-13B8680E055F}"/>
              </a:ext>
            </a:extLst>
          </p:cNvPr>
          <p:cNvCxnSpPr>
            <a:cxnSpLocks/>
            <a:stCxn id="50" idx="4"/>
            <a:endCxn id="77" idx="0"/>
          </p:cNvCxnSpPr>
          <p:nvPr/>
        </p:nvCxnSpPr>
        <p:spPr>
          <a:xfrm rot="5400000">
            <a:off x="5002499" y="3801046"/>
            <a:ext cx="868883" cy="451042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Curved 83">
            <a:extLst>
              <a:ext uri="{FF2B5EF4-FFF2-40B4-BE49-F238E27FC236}">
                <a16:creationId xmlns:a16="http://schemas.microsoft.com/office/drawing/2014/main" id="{39DF9FE8-98C4-43A6-AFB2-2E8E7A1BC4FB}"/>
              </a:ext>
            </a:extLst>
          </p:cNvPr>
          <p:cNvCxnSpPr>
            <a:cxnSpLocks/>
            <a:stCxn id="50" idx="4"/>
            <a:endCxn id="79" idx="0"/>
          </p:cNvCxnSpPr>
          <p:nvPr/>
        </p:nvCxnSpPr>
        <p:spPr>
          <a:xfrm rot="16200000" flipH="1">
            <a:off x="5310636" y="3943951"/>
            <a:ext cx="868883" cy="165232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>
            <a:extLst>
              <a:ext uri="{FF2B5EF4-FFF2-40B4-BE49-F238E27FC236}">
                <a16:creationId xmlns:a16="http://schemas.microsoft.com/office/drawing/2014/main" id="{F3097E10-9305-456B-9D8A-DD4C661D32BD}"/>
              </a:ext>
            </a:extLst>
          </p:cNvPr>
          <p:cNvSpPr/>
          <p:nvPr/>
        </p:nvSpPr>
        <p:spPr>
          <a:xfrm>
            <a:off x="6479080" y="4445034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42329BC-4F30-4F9B-A023-8F25CC2DCF43}"/>
              </a:ext>
            </a:extLst>
          </p:cNvPr>
          <p:cNvSpPr txBox="1"/>
          <p:nvPr/>
        </p:nvSpPr>
        <p:spPr>
          <a:xfrm>
            <a:off x="6222001" y="452506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99</a:t>
            </a:r>
            <a:endParaRPr lang="en-US" sz="1400" dirty="0">
              <a:solidFill>
                <a:schemeClr val="accent6"/>
              </a:solidFill>
            </a:endParaRP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D55771D2-6850-4381-AF35-58791624AE7F}"/>
              </a:ext>
            </a:extLst>
          </p:cNvPr>
          <p:cNvSpPr/>
          <p:nvPr/>
        </p:nvSpPr>
        <p:spPr>
          <a:xfrm>
            <a:off x="7095354" y="4445034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3632227-2177-4777-BAD2-6710137BAF52}"/>
              </a:ext>
            </a:extLst>
          </p:cNvPr>
          <p:cNvSpPr txBox="1"/>
          <p:nvPr/>
        </p:nvSpPr>
        <p:spPr>
          <a:xfrm>
            <a:off x="6838275" y="4525063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100</a:t>
            </a:r>
            <a:endParaRPr lang="en-US" sz="1400" dirty="0">
              <a:solidFill>
                <a:schemeClr val="accent6"/>
              </a:solidFill>
            </a:endParaRPr>
          </a:p>
        </p:txBody>
      </p:sp>
      <p:cxnSp>
        <p:nvCxnSpPr>
          <p:cNvPr id="91" name="Connector: Curved 90">
            <a:extLst>
              <a:ext uri="{FF2B5EF4-FFF2-40B4-BE49-F238E27FC236}">
                <a16:creationId xmlns:a16="http://schemas.microsoft.com/office/drawing/2014/main" id="{8961C518-1D53-48F7-8A12-2B6AD1039046}"/>
              </a:ext>
            </a:extLst>
          </p:cNvPr>
          <p:cNvCxnSpPr>
            <a:cxnSpLocks/>
            <a:stCxn id="56" idx="4"/>
            <a:endCxn id="87" idx="0"/>
          </p:cNvCxnSpPr>
          <p:nvPr/>
        </p:nvCxnSpPr>
        <p:spPr>
          <a:xfrm rot="5400000">
            <a:off x="6305475" y="3914122"/>
            <a:ext cx="852908" cy="208917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Curved 91">
            <a:extLst>
              <a:ext uri="{FF2B5EF4-FFF2-40B4-BE49-F238E27FC236}">
                <a16:creationId xmlns:a16="http://schemas.microsoft.com/office/drawing/2014/main" id="{59AD0B76-5E7D-43E0-9064-74E9A110C3E3}"/>
              </a:ext>
            </a:extLst>
          </p:cNvPr>
          <p:cNvCxnSpPr>
            <a:cxnSpLocks/>
            <a:stCxn id="56" idx="4"/>
            <a:endCxn id="89" idx="0"/>
          </p:cNvCxnSpPr>
          <p:nvPr/>
        </p:nvCxnSpPr>
        <p:spPr>
          <a:xfrm rot="16200000" flipH="1">
            <a:off x="6613611" y="3814901"/>
            <a:ext cx="852908" cy="407357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 101">
            <a:extLst>
              <a:ext uri="{FF2B5EF4-FFF2-40B4-BE49-F238E27FC236}">
                <a16:creationId xmlns:a16="http://schemas.microsoft.com/office/drawing/2014/main" id="{4EED3AE3-3BE2-42E0-B666-E1A005CC2717}"/>
              </a:ext>
            </a:extLst>
          </p:cNvPr>
          <p:cNvSpPr/>
          <p:nvPr/>
        </p:nvSpPr>
        <p:spPr>
          <a:xfrm>
            <a:off x="4303309" y="3316886"/>
            <a:ext cx="296777" cy="26469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64B4FC8-52FA-4694-9AAA-45DB3AB410E5}"/>
              </a:ext>
            </a:extLst>
          </p:cNvPr>
          <p:cNvSpPr txBox="1"/>
          <p:nvPr/>
        </p:nvSpPr>
        <p:spPr>
          <a:xfrm>
            <a:off x="3946767" y="3264567"/>
            <a:ext cx="367406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61</a:t>
            </a:r>
            <a:endParaRPr lang="en-US" sz="1400" dirty="0"/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59B1E455-CB4F-481F-932F-E9CE7832D9A1}"/>
              </a:ext>
            </a:extLst>
          </p:cNvPr>
          <p:cNvCxnSpPr>
            <a:cxnSpLocks/>
            <a:stCxn id="8" idx="6"/>
            <a:endCxn id="102" idx="2"/>
          </p:cNvCxnSpPr>
          <p:nvPr/>
        </p:nvCxnSpPr>
        <p:spPr>
          <a:xfrm>
            <a:off x="3489727" y="3449234"/>
            <a:ext cx="81358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Oval 114">
            <a:extLst>
              <a:ext uri="{FF2B5EF4-FFF2-40B4-BE49-F238E27FC236}">
                <a16:creationId xmlns:a16="http://schemas.microsoft.com/office/drawing/2014/main" id="{DD2CB46D-6B88-4A1C-A16E-E83D6E0B8F8B}"/>
              </a:ext>
            </a:extLst>
          </p:cNvPr>
          <p:cNvSpPr/>
          <p:nvPr/>
        </p:nvSpPr>
        <p:spPr>
          <a:xfrm>
            <a:off x="2250403" y="4412856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A03E55B4-3ACF-423C-BE2C-662E28BBCD0E}"/>
              </a:ext>
            </a:extLst>
          </p:cNvPr>
          <p:cNvSpPr txBox="1"/>
          <p:nvPr/>
        </p:nvSpPr>
        <p:spPr>
          <a:xfrm>
            <a:off x="1993324" y="4492885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94</a:t>
            </a:r>
            <a:endParaRPr lang="en-US" sz="1400" dirty="0">
              <a:solidFill>
                <a:schemeClr val="accent6"/>
              </a:solidFill>
            </a:endParaRPr>
          </a:p>
        </p:txBody>
      </p:sp>
      <p:cxnSp>
        <p:nvCxnSpPr>
          <p:cNvPr id="117" name="Connector: Curved 116">
            <a:extLst>
              <a:ext uri="{FF2B5EF4-FFF2-40B4-BE49-F238E27FC236}">
                <a16:creationId xmlns:a16="http://schemas.microsoft.com/office/drawing/2014/main" id="{B632A06F-B73E-446B-8397-1CF1D1A6114D}"/>
              </a:ext>
            </a:extLst>
          </p:cNvPr>
          <p:cNvCxnSpPr>
            <a:cxnSpLocks/>
            <a:stCxn id="8" idx="4"/>
            <a:endCxn id="115" idx="0"/>
          </p:cNvCxnSpPr>
          <p:nvPr/>
        </p:nvCxnSpPr>
        <p:spPr>
          <a:xfrm rot="5400000">
            <a:off x="2454429" y="3525946"/>
            <a:ext cx="831274" cy="942546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78291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C78E4B9-F30D-4D23-855B-47172C9CDD5B}"/>
              </a:ext>
            </a:extLst>
          </p:cNvPr>
          <p:cNvSpPr/>
          <p:nvPr/>
        </p:nvSpPr>
        <p:spPr>
          <a:xfrm>
            <a:off x="4996091" y="3253638"/>
            <a:ext cx="296779" cy="26469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3E5FC9-0B05-47F9-BF19-91C1497B2952}"/>
              </a:ext>
            </a:extLst>
          </p:cNvPr>
          <p:cNvSpPr txBox="1"/>
          <p:nvPr/>
        </p:nvSpPr>
        <p:spPr>
          <a:xfrm>
            <a:off x="4651583" y="3201139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25</a:t>
            </a:r>
            <a:endParaRPr lang="en-US" sz="14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4967FCF-C5C7-4FA7-8FAA-A5F0D403CB04}"/>
              </a:ext>
            </a:extLst>
          </p:cNvPr>
          <p:cNvSpPr/>
          <p:nvPr/>
        </p:nvSpPr>
        <p:spPr>
          <a:xfrm>
            <a:off x="4267199" y="4062847"/>
            <a:ext cx="296779" cy="26469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15FFC34-D07A-46C8-AAB8-2FBAB1897A6A}"/>
              </a:ext>
            </a:extLst>
          </p:cNvPr>
          <p:cNvSpPr/>
          <p:nvPr/>
        </p:nvSpPr>
        <p:spPr>
          <a:xfrm>
            <a:off x="1685759" y="5003156"/>
            <a:ext cx="296777" cy="26469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D0D4105-A3B3-46A7-8C1A-3532389AE968}"/>
              </a:ext>
            </a:extLst>
          </p:cNvPr>
          <p:cNvCxnSpPr>
            <a:stCxn id="4" idx="3"/>
            <a:endCxn id="4" idx="3"/>
          </p:cNvCxnSpPr>
          <p:nvPr/>
        </p:nvCxnSpPr>
        <p:spPr>
          <a:xfrm>
            <a:off x="5039553" y="3479569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9BCEEA75-856F-4E92-B518-26C082D5CEFD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rot="5400000">
            <a:off x="4507778" y="3426144"/>
            <a:ext cx="544514" cy="728892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1F50C5F3-6D43-4D22-9542-8B29482A57FE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 rot="5400000">
            <a:off x="2787062" y="3374629"/>
            <a:ext cx="675614" cy="2581441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9ABD027-0789-4A13-8B52-C05FAA899C81}"/>
              </a:ext>
            </a:extLst>
          </p:cNvPr>
          <p:cNvSpPr txBox="1"/>
          <p:nvPr/>
        </p:nvSpPr>
        <p:spPr>
          <a:xfrm>
            <a:off x="3922689" y="401052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55</a:t>
            </a:r>
            <a:endParaRPr 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54224D2-C4BB-4349-B06A-B71C986FF4DA}"/>
              </a:ext>
            </a:extLst>
          </p:cNvPr>
          <p:cNvSpPr txBox="1"/>
          <p:nvPr/>
        </p:nvSpPr>
        <p:spPr>
          <a:xfrm>
            <a:off x="1329217" y="4950837"/>
            <a:ext cx="367406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42</a:t>
            </a:r>
            <a:endParaRPr lang="en-US" sz="1400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2F5751B-46C9-48BF-806E-56E88070C803}"/>
              </a:ext>
            </a:extLst>
          </p:cNvPr>
          <p:cNvSpPr/>
          <p:nvPr/>
        </p:nvSpPr>
        <p:spPr>
          <a:xfrm>
            <a:off x="1059505" y="6154823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A3DF2052-A962-4CCA-83CD-B053461B404E}"/>
              </a:ext>
            </a:extLst>
          </p:cNvPr>
          <p:cNvCxnSpPr>
            <a:cxnSpLocks/>
            <a:stCxn id="8" idx="4"/>
            <a:endCxn id="28" idx="0"/>
          </p:cNvCxnSpPr>
          <p:nvPr/>
        </p:nvCxnSpPr>
        <p:spPr>
          <a:xfrm rot="5400000">
            <a:off x="1077537" y="5398211"/>
            <a:ext cx="886971" cy="626253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19FCE74-A8C9-47A6-8230-333CAA046653}"/>
              </a:ext>
            </a:extLst>
          </p:cNvPr>
          <p:cNvSpPr txBox="1"/>
          <p:nvPr/>
        </p:nvSpPr>
        <p:spPr>
          <a:xfrm>
            <a:off x="802426" y="6234852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-1</a:t>
            </a:r>
            <a:endParaRPr lang="en-US" sz="1400" dirty="0">
              <a:solidFill>
                <a:schemeClr val="accent6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BA3ACD8-DD9C-44F4-BB42-116300680F03}"/>
              </a:ext>
            </a:extLst>
          </p:cNvPr>
          <p:cNvSpPr/>
          <p:nvPr/>
        </p:nvSpPr>
        <p:spPr>
          <a:xfrm>
            <a:off x="10060954" y="4132602"/>
            <a:ext cx="296779" cy="26469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C77BBC9-E756-4001-B672-90A6DC9B9CAF}"/>
              </a:ext>
            </a:extLst>
          </p:cNvPr>
          <p:cNvSpPr txBox="1"/>
          <p:nvPr/>
        </p:nvSpPr>
        <p:spPr>
          <a:xfrm>
            <a:off x="9716444" y="408028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57</a:t>
            </a:r>
            <a:endParaRPr lang="en-US" sz="1400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7EB96908-2F41-4F81-AE78-457639884EBD}"/>
              </a:ext>
            </a:extLst>
          </p:cNvPr>
          <p:cNvSpPr/>
          <p:nvPr/>
        </p:nvSpPr>
        <p:spPr>
          <a:xfrm>
            <a:off x="9254434" y="5133195"/>
            <a:ext cx="296777" cy="26469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55A6916-58EA-4196-9E5C-8ED1BE2CCED1}"/>
              </a:ext>
            </a:extLst>
          </p:cNvPr>
          <p:cNvSpPr txBox="1"/>
          <p:nvPr/>
        </p:nvSpPr>
        <p:spPr>
          <a:xfrm>
            <a:off x="8897892" y="5080876"/>
            <a:ext cx="367406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57</a:t>
            </a:r>
            <a:endParaRPr lang="en-US" sz="1400" dirty="0"/>
          </a:p>
        </p:txBody>
      </p:sp>
      <p:cxnSp>
        <p:nvCxnSpPr>
          <p:cNvPr id="52" name="Connector: Curved 51">
            <a:extLst>
              <a:ext uri="{FF2B5EF4-FFF2-40B4-BE49-F238E27FC236}">
                <a16:creationId xmlns:a16="http://schemas.microsoft.com/office/drawing/2014/main" id="{10A3D169-C395-4D2C-A91A-736D116EF2F6}"/>
              </a:ext>
            </a:extLst>
          </p:cNvPr>
          <p:cNvCxnSpPr>
            <a:cxnSpLocks/>
            <a:stCxn id="36" idx="4"/>
            <a:endCxn id="50" idx="0"/>
          </p:cNvCxnSpPr>
          <p:nvPr/>
        </p:nvCxnSpPr>
        <p:spPr>
          <a:xfrm rot="5400000">
            <a:off x="9438135" y="4361986"/>
            <a:ext cx="735898" cy="806521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7D5E7379-081E-4560-AE12-7FC28C9FC9BB}"/>
              </a:ext>
            </a:extLst>
          </p:cNvPr>
          <p:cNvSpPr/>
          <p:nvPr/>
        </p:nvSpPr>
        <p:spPr>
          <a:xfrm>
            <a:off x="10428360" y="5133195"/>
            <a:ext cx="296777" cy="26469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990CFFF-ABF7-4697-BF1D-D43F4AD34775}"/>
              </a:ext>
            </a:extLst>
          </p:cNvPr>
          <p:cNvSpPr txBox="1"/>
          <p:nvPr/>
        </p:nvSpPr>
        <p:spPr>
          <a:xfrm>
            <a:off x="10071818" y="5080876"/>
            <a:ext cx="367406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58</a:t>
            </a:r>
            <a:endParaRPr lang="en-US" sz="1400" dirty="0"/>
          </a:p>
        </p:txBody>
      </p:sp>
      <p:cxnSp>
        <p:nvCxnSpPr>
          <p:cNvPr id="58" name="Connector: Curved 57">
            <a:extLst>
              <a:ext uri="{FF2B5EF4-FFF2-40B4-BE49-F238E27FC236}">
                <a16:creationId xmlns:a16="http://schemas.microsoft.com/office/drawing/2014/main" id="{C3CF4F21-DFBA-4D67-B032-F12006524F2B}"/>
              </a:ext>
            </a:extLst>
          </p:cNvPr>
          <p:cNvCxnSpPr>
            <a:cxnSpLocks/>
            <a:stCxn id="36" idx="4"/>
            <a:endCxn id="56" idx="0"/>
          </p:cNvCxnSpPr>
          <p:nvPr/>
        </p:nvCxnSpPr>
        <p:spPr>
          <a:xfrm rot="16200000" flipH="1">
            <a:off x="10025097" y="4581543"/>
            <a:ext cx="735898" cy="367405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5E74CBFD-CC2C-4CE2-9789-6FFDA5E04BDE}"/>
              </a:ext>
            </a:extLst>
          </p:cNvPr>
          <p:cNvSpPr/>
          <p:nvPr/>
        </p:nvSpPr>
        <p:spPr>
          <a:xfrm>
            <a:off x="7485705" y="6262693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8BDC027-0DD1-4304-A58D-740B301A4AE0}"/>
              </a:ext>
            </a:extLst>
          </p:cNvPr>
          <p:cNvSpPr txBox="1"/>
          <p:nvPr/>
        </p:nvSpPr>
        <p:spPr>
          <a:xfrm>
            <a:off x="7228626" y="6342722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95</a:t>
            </a:r>
            <a:endParaRPr lang="en-US" sz="1400" dirty="0">
              <a:solidFill>
                <a:schemeClr val="accent6"/>
              </a:solidFill>
            </a:endParaRPr>
          </a:p>
        </p:txBody>
      </p:sp>
      <p:cxnSp>
        <p:nvCxnSpPr>
          <p:cNvPr id="64" name="Connector: Curved 63">
            <a:extLst>
              <a:ext uri="{FF2B5EF4-FFF2-40B4-BE49-F238E27FC236}">
                <a16:creationId xmlns:a16="http://schemas.microsoft.com/office/drawing/2014/main" id="{5A265B7B-D369-4BF5-8737-B40A634C4569}"/>
              </a:ext>
            </a:extLst>
          </p:cNvPr>
          <p:cNvCxnSpPr>
            <a:cxnSpLocks/>
            <a:stCxn id="102" idx="4"/>
            <a:endCxn id="62" idx="0"/>
          </p:cNvCxnSpPr>
          <p:nvPr/>
        </p:nvCxnSpPr>
        <p:spPr>
          <a:xfrm rot="5400000">
            <a:off x="7393767" y="5626504"/>
            <a:ext cx="876518" cy="395861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C99C7A55-DAF6-42B4-AEE5-1E4BBF07433D}"/>
              </a:ext>
            </a:extLst>
          </p:cNvPr>
          <p:cNvSpPr/>
          <p:nvPr/>
        </p:nvSpPr>
        <p:spPr>
          <a:xfrm>
            <a:off x="8094324" y="6262693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79AF366-1A85-423C-AB21-86F3BDF6D7E6}"/>
              </a:ext>
            </a:extLst>
          </p:cNvPr>
          <p:cNvSpPr txBox="1"/>
          <p:nvPr/>
        </p:nvSpPr>
        <p:spPr>
          <a:xfrm>
            <a:off x="7837245" y="6342722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96</a:t>
            </a:r>
            <a:endParaRPr lang="en-US" sz="1400" dirty="0">
              <a:solidFill>
                <a:schemeClr val="accent6"/>
              </a:solidFill>
            </a:endParaRPr>
          </a:p>
        </p:txBody>
      </p:sp>
      <p:cxnSp>
        <p:nvCxnSpPr>
          <p:cNvPr id="69" name="Connector: Curved 68">
            <a:extLst>
              <a:ext uri="{FF2B5EF4-FFF2-40B4-BE49-F238E27FC236}">
                <a16:creationId xmlns:a16="http://schemas.microsoft.com/office/drawing/2014/main" id="{83428085-5866-49C1-88B5-117A4124750C}"/>
              </a:ext>
            </a:extLst>
          </p:cNvPr>
          <p:cNvCxnSpPr>
            <a:cxnSpLocks/>
            <a:stCxn id="102" idx="4"/>
            <a:endCxn id="67" idx="0"/>
          </p:cNvCxnSpPr>
          <p:nvPr/>
        </p:nvCxnSpPr>
        <p:spPr>
          <a:xfrm rot="16200000" flipH="1">
            <a:off x="7698076" y="5718055"/>
            <a:ext cx="876518" cy="212758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FAB77297-60AF-4A45-974F-7DB19FDE48AA}"/>
              </a:ext>
            </a:extLst>
          </p:cNvPr>
          <p:cNvSpPr/>
          <p:nvPr/>
        </p:nvSpPr>
        <p:spPr>
          <a:xfrm>
            <a:off x="8803391" y="6266774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8C10086-6ECE-4089-9F94-6F1DAA413522}"/>
              </a:ext>
            </a:extLst>
          </p:cNvPr>
          <p:cNvSpPr txBox="1"/>
          <p:nvPr/>
        </p:nvSpPr>
        <p:spPr>
          <a:xfrm>
            <a:off x="8565949" y="6424035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97</a:t>
            </a:r>
            <a:endParaRPr lang="en-US" sz="1400" dirty="0">
              <a:solidFill>
                <a:schemeClr val="accent6"/>
              </a:solidFill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D3ED8635-B186-4185-AEDC-5ABE9E724D9B}"/>
              </a:ext>
            </a:extLst>
          </p:cNvPr>
          <p:cNvSpPr/>
          <p:nvPr/>
        </p:nvSpPr>
        <p:spPr>
          <a:xfrm>
            <a:off x="9419665" y="6266774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50EB8C6-6205-440B-822C-5528830EC425}"/>
              </a:ext>
            </a:extLst>
          </p:cNvPr>
          <p:cNvSpPr txBox="1"/>
          <p:nvPr/>
        </p:nvSpPr>
        <p:spPr>
          <a:xfrm>
            <a:off x="9259050" y="645948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98</a:t>
            </a:r>
            <a:endParaRPr lang="en-US" sz="1400" dirty="0">
              <a:solidFill>
                <a:schemeClr val="accent6"/>
              </a:solidFill>
            </a:endParaRPr>
          </a:p>
        </p:txBody>
      </p:sp>
      <p:cxnSp>
        <p:nvCxnSpPr>
          <p:cNvPr id="81" name="Connector: Curved 80">
            <a:extLst>
              <a:ext uri="{FF2B5EF4-FFF2-40B4-BE49-F238E27FC236}">
                <a16:creationId xmlns:a16="http://schemas.microsoft.com/office/drawing/2014/main" id="{02DE632E-C5BA-4F44-8AF4-13B8680E055F}"/>
              </a:ext>
            </a:extLst>
          </p:cNvPr>
          <p:cNvCxnSpPr>
            <a:cxnSpLocks/>
            <a:stCxn id="50" idx="4"/>
            <a:endCxn id="77" idx="0"/>
          </p:cNvCxnSpPr>
          <p:nvPr/>
        </p:nvCxnSpPr>
        <p:spPr>
          <a:xfrm rot="5400000">
            <a:off x="8742861" y="5606811"/>
            <a:ext cx="868883" cy="451042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Curved 83">
            <a:extLst>
              <a:ext uri="{FF2B5EF4-FFF2-40B4-BE49-F238E27FC236}">
                <a16:creationId xmlns:a16="http://schemas.microsoft.com/office/drawing/2014/main" id="{39DF9FE8-98C4-43A6-AFB2-2E8E7A1BC4FB}"/>
              </a:ext>
            </a:extLst>
          </p:cNvPr>
          <p:cNvCxnSpPr>
            <a:cxnSpLocks/>
            <a:stCxn id="50" idx="4"/>
            <a:endCxn id="79" idx="0"/>
          </p:cNvCxnSpPr>
          <p:nvPr/>
        </p:nvCxnSpPr>
        <p:spPr>
          <a:xfrm rot="16200000" flipH="1">
            <a:off x="9050998" y="5749716"/>
            <a:ext cx="868883" cy="165232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>
            <a:extLst>
              <a:ext uri="{FF2B5EF4-FFF2-40B4-BE49-F238E27FC236}">
                <a16:creationId xmlns:a16="http://schemas.microsoft.com/office/drawing/2014/main" id="{F3097E10-9305-456B-9D8A-DD4C661D32BD}"/>
              </a:ext>
            </a:extLst>
          </p:cNvPr>
          <p:cNvSpPr/>
          <p:nvPr/>
        </p:nvSpPr>
        <p:spPr>
          <a:xfrm>
            <a:off x="10219442" y="6250799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42329BC-4F30-4F9B-A023-8F25CC2DCF43}"/>
              </a:ext>
            </a:extLst>
          </p:cNvPr>
          <p:cNvSpPr txBox="1"/>
          <p:nvPr/>
        </p:nvSpPr>
        <p:spPr>
          <a:xfrm>
            <a:off x="10035939" y="6410215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99</a:t>
            </a:r>
            <a:endParaRPr lang="en-US" sz="1400" dirty="0">
              <a:solidFill>
                <a:schemeClr val="accent6"/>
              </a:solidFill>
            </a:endParaRP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D55771D2-6850-4381-AF35-58791624AE7F}"/>
              </a:ext>
            </a:extLst>
          </p:cNvPr>
          <p:cNvSpPr/>
          <p:nvPr/>
        </p:nvSpPr>
        <p:spPr>
          <a:xfrm>
            <a:off x="10835716" y="6250799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3632227-2177-4777-BAD2-6710137BAF52}"/>
              </a:ext>
            </a:extLst>
          </p:cNvPr>
          <p:cNvSpPr txBox="1"/>
          <p:nvPr/>
        </p:nvSpPr>
        <p:spPr>
          <a:xfrm>
            <a:off x="10495747" y="6377580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100</a:t>
            </a:r>
            <a:endParaRPr lang="en-US" sz="1400" dirty="0">
              <a:solidFill>
                <a:schemeClr val="accent6"/>
              </a:solidFill>
            </a:endParaRPr>
          </a:p>
        </p:txBody>
      </p:sp>
      <p:cxnSp>
        <p:nvCxnSpPr>
          <p:cNvPr id="91" name="Connector: Curved 90">
            <a:extLst>
              <a:ext uri="{FF2B5EF4-FFF2-40B4-BE49-F238E27FC236}">
                <a16:creationId xmlns:a16="http://schemas.microsoft.com/office/drawing/2014/main" id="{8961C518-1D53-48F7-8A12-2B6AD1039046}"/>
              </a:ext>
            </a:extLst>
          </p:cNvPr>
          <p:cNvCxnSpPr>
            <a:cxnSpLocks/>
            <a:stCxn id="56" idx="4"/>
            <a:endCxn id="87" idx="0"/>
          </p:cNvCxnSpPr>
          <p:nvPr/>
        </p:nvCxnSpPr>
        <p:spPr>
          <a:xfrm rot="5400000">
            <a:off x="10045837" y="5719887"/>
            <a:ext cx="852908" cy="208917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Curved 91">
            <a:extLst>
              <a:ext uri="{FF2B5EF4-FFF2-40B4-BE49-F238E27FC236}">
                <a16:creationId xmlns:a16="http://schemas.microsoft.com/office/drawing/2014/main" id="{59AD0B76-5E7D-43E0-9064-74E9A110C3E3}"/>
              </a:ext>
            </a:extLst>
          </p:cNvPr>
          <p:cNvCxnSpPr>
            <a:cxnSpLocks/>
            <a:stCxn id="56" idx="4"/>
            <a:endCxn id="89" idx="0"/>
          </p:cNvCxnSpPr>
          <p:nvPr/>
        </p:nvCxnSpPr>
        <p:spPr>
          <a:xfrm rot="16200000" flipH="1">
            <a:off x="10353973" y="5620666"/>
            <a:ext cx="852908" cy="407357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 101">
            <a:extLst>
              <a:ext uri="{FF2B5EF4-FFF2-40B4-BE49-F238E27FC236}">
                <a16:creationId xmlns:a16="http://schemas.microsoft.com/office/drawing/2014/main" id="{4EED3AE3-3BE2-42E0-B666-E1A005CC2717}"/>
              </a:ext>
            </a:extLst>
          </p:cNvPr>
          <p:cNvSpPr/>
          <p:nvPr/>
        </p:nvSpPr>
        <p:spPr>
          <a:xfrm>
            <a:off x="7881567" y="5121479"/>
            <a:ext cx="296777" cy="26469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64B4FC8-52FA-4694-9AAA-45DB3AB410E5}"/>
              </a:ext>
            </a:extLst>
          </p:cNvPr>
          <p:cNvSpPr txBox="1"/>
          <p:nvPr/>
        </p:nvSpPr>
        <p:spPr>
          <a:xfrm>
            <a:off x="7525025" y="5069160"/>
            <a:ext cx="367406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61</a:t>
            </a:r>
            <a:endParaRPr lang="en-US" sz="1400" dirty="0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DD2CB46D-6B88-4A1C-A16E-E83D6E0B8F8B}"/>
              </a:ext>
            </a:extLst>
          </p:cNvPr>
          <p:cNvSpPr/>
          <p:nvPr/>
        </p:nvSpPr>
        <p:spPr>
          <a:xfrm>
            <a:off x="6815947" y="6252424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A03E55B4-3ACF-423C-BE2C-662E28BBCD0E}"/>
              </a:ext>
            </a:extLst>
          </p:cNvPr>
          <p:cNvSpPr txBox="1"/>
          <p:nvPr/>
        </p:nvSpPr>
        <p:spPr>
          <a:xfrm>
            <a:off x="6558868" y="6332453"/>
            <a:ext cx="367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94</a:t>
            </a:r>
            <a:endParaRPr lang="en-US" sz="1400" dirty="0">
              <a:solidFill>
                <a:schemeClr val="accent6"/>
              </a:solidFill>
            </a:endParaRPr>
          </a:p>
        </p:txBody>
      </p:sp>
      <p:cxnSp>
        <p:nvCxnSpPr>
          <p:cNvPr id="117" name="Connector: Curved 116">
            <a:extLst>
              <a:ext uri="{FF2B5EF4-FFF2-40B4-BE49-F238E27FC236}">
                <a16:creationId xmlns:a16="http://schemas.microsoft.com/office/drawing/2014/main" id="{B632A06F-B73E-446B-8397-1CF1D1A6114D}"/>
              </a:ext>
            </a:extLst>
          </p:cNvPr>
          <p:cNvCxnSpPr>
            <a:cxnSpLocks/>
            <a:stCxn id="82" idx="4"/>
            <a:endCxn id="115" idx="0"/>
          </p:cNvCxnSpPr>
          <p:nvPr/>
        </p:nvCxnSpPr>
        <p:spPr>
          <a:xfrm rot="16200000" flipH="1">
            <a:off x="6534181" y="5822268"/>
            <a:ext cx="836596" cy="23715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Curved 48">
            <a:extLst>
              <a:ext uri="{FF2B5EF4-FFF2-40B4-BE49-F238E27FC236}">
                <a16:creationId xmlns:a16="http://schemas.microsoft.com/office/drawing/2014/main" id="{8923282E-E75A-40FE-BB11-D04F629EFB80}"/>
              </a:ext>
            </a:extLst>
          </p:cNvPr>
          <p:cNvCxnSpPr>
            <a:cxnSpLocks/>
            <a:stCxn id="97" idx="4"/>
            <a:endCxn id="102" idx="0"/>
          </p:cNvCxnSpPr>
          <p:nvPr/>
        </p:nvCxnSpPr>
        <p:spPr>
          <a:xfrm rot="16200000" flipH="1">
            <a:off x="7063076" y="4154598"/>
            <a:ext cx="718413" cy="1215347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FD5E418B-C032-4708-BABC-4E5D0ABA9FF3}"/>
              </a:ext>
            </a:extLst>
          </p:cNvPr>
          <p:cNvCxnSpPr>
            <a:cxnSpLocks/>
            <a:stCxn id="48" idx="4"/>
            <a:endCxn id="36" idx="0"/>
          </p:cNvCxnSpPr>
          <p:nvPr/>
        </p:nvCxnSpPr>
        <p:spPr>
          <a:xfrm rot="16200000" flipH="1">
            <a:off x="8821990" y="2745248"/>
            <a:ext cx="666386" cy="2108322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224E741E-9BA2-4521-B6D4-2201309DA306}"/>
              </a:ext>
            </a:extLst>
          </p:cNvPr>
          <p:cNvSpPr/>
          <p:nvPr/>
        </p:nvSpPr>
        <p:spPr>
          <a:xfrm>
            <a:off x="7952632" y="3201521"/>
            <a:ext cx="296779" cy="26469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08625D5-F7B6-4F94-ADFA-192BDE8FB948}"/>
              </a:ext>
            </a:extLst>
          </p:cNvPr>
          <p:cNvSpPr txBox="1"/>
          <p:nvPr/>
        </p:nvSpPr>
        <p:spPr>
          <a:xfrm>
            <a:off x="7608124" y="3149022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26</a:t>
            </a:r>
            <a:endParaRPr lang="en-US" sz="1400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2B69A36-677A-4075-AAEC-85CEFCF8C382}"/>
              </a:ext>
            </a:extLst>
          </p:cNvPr>
          <p:cNvCxnSpPr>
            <a:stCxn id="48" idx="3"/>
            <a:endCxn id="48" idx="3"/>
          </p:cNvCxnSpPr>
          <p:nvPr/>
        </p:nvCxnSpPr>
        <p:spPr>
          <a:xfrm>
            <a:off x="7996094" y="3427452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D19B4487-EE76-454A-829A-CB1FEA8F089B}"/>
              </a:ext>
            </a:extLst>
          </p:cNvPr>
          <p:cNvSpPr/>
          <p:nvPr/>
        </p:nvSpPr>
        <p:spPr>
          <a:xfrm>
            <a:off x="5835315" y="2384455"/>
            <a:ext cx="296779" cy="26469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8FB814D-389E-493F-A0AB-9D1D85727B52}"/>
              </a:ext>
            </a:extLst>
          </p:cNvPr>
          <p:cNvSpPr txBox="1"/>
          <p:nvPr/>
        </p:nvSpPr>
        <p:spPr>
          <a:xfrm>
            <a:off x="5490807" y="233195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3</a:t>
            </a:r>
            <a:endParaRPr lang="en-US" sz="1400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B108447-373B-4634-B444-DAAEBB47F19E}"/>
              </a:ext>
            </a:extLst>
          </p:cNvPr>
          <p:cNvCxnSpPr>
            <a:stCxn id="55" idx="3"/>
            <a:endCxn id="55" idx="3"/>
          </p:cNvCxnSpPr>
          <p:nvPr/>
        </p:nvCxnSpPr>
        <p:spPr>
          <a:xfrm>
            <a:off x="5878777" y="2610386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DC360ED6-0B81-4610-A30A-CE01BB8E6A52}"/>
              </a:ext>
            </a:extLst>
          </p:cNvPr>
          <p:cNvSpPr/>
          <p:nvPr/>
        </p:nvSpPr>
        <p:spPr>
          <a:xfrm>
            <a:off x="5835316" y="1477454"/>
            <a:ext cx="296779" cy="26469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1BCB09F-41EC-4F5F-B085-C7999E4CA970}"/>
              </a:ext>
            </a:extLst>
          </p:cNvPr>
          <p:cNvSpPr txBox="1"/>
          <p:nvPr/>
        </p:nvSpPr>
        <p:spPr>
          <a:xfrm>
            <a:off x="5490808" y="142495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2</a:t>
            </a:r>
            <a:endParaRPr lang="en-US" sz="1400" dirty="0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FAD1FC9-0448-4909-B99F-22043694F015}"/>
              </a:ext>
            </a:extLst>
          </p:cNvPr>
          <p:cNvCxnSpPr>
            <a:stCxn id="61" idx="3"/>
            <a:endCxn id="61" idx="3"/>
          </p:cNvCxnSpPr>
          <p:nvPr/>
        </p:nvCxnSpPr>
        <p:spPr>
          <a:xfrm>
            <a:off x="5878778" y="1703385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Curved 69">
            <a:extLst>
              <a:ext uri="{FF2B5EF4-FFF2-40B4-BE49-F238E27FC236}">
                <a16:creationId xmlns:a16="http://schemas.microsoft.com/office/drawing/2014/main" id="{1A8AC8A2-7472-43AD-8C1A-C6309D1D89C5}"/>
              </a:ext>
            </a:extLst>
          </p:cNvPr>
          <p:cNvCxnSpPr>
            <a:cxnSpLocks/>
            <a:stCxn id="55" idx="4"/>
            <a:endCxn id="4" idx="0"/>
          </p:cNvCxnSpPr>
          <p:nvPr/>
        </p:nvCxnSpPr>
        <p:spPr>
          <a:xfrm rot="5400000">
            <a:off x="5261849" y="2531782"/>
            <a:ext cx="604488" cy="839224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5C91EC25-C7D9-470B-A454-1C6E028A2C7C}"/>
              </a:ext>
            </a:extLst>
          </p:cNvPr>
          <p:cNvCxnSpPr>
            <a:cxnSpLocks/>
            <a:stCxn id="61" idx="4"/>
            <a:endCxn id="55" idx="0"/>
          </p:cNvCxnSpPr>
          <p:nvPr/>
        </p:nvCxnSpPr>
        <p:spPr>
          <a:xfrm rot="5400000">
            <a:off x="5662553" y="2063302"/>
            <a:ext cx="642306" cy="1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Curved 71">
            <a:extLst>
              <a:ext uri="{FF2B5EF4-FFF2-40B4-BE49-F238E27FC236}">
                <a16:creationId xmlns:a16="http://schemas.microsoft.com/office/drawing/2014/main" id="{1FC86E22-E84D-45EE-B239-C40EEE1FDC34}"/>
              </a:ext>
            </a:extLst>
          </p:cNvPr>
          <p:cNvCxnSpPr>
            <a:cxnSpLocks/>
            <a:stCxn id="55" idx="4"/>
            <a:endCxn id="48" idx="1"/>
          </p:cNvCxnSpPr>
          <p:nvPr/>
        </p:nvCxnSpPr>
        <p:spPr>
          <a:xfrm rot="16200000" flipH="1">
            <a:off x="6694332" y="1938522"/>
            <a:ext cx="591135" cy="2012389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28CDDED9-1112-4758-B100-B004A4BA15F1}"/>
              </a:ext>
            </a:extLst>
          </p:cNvPr>
          <p:cNvSpPr/>
          <p:nvPr/>
        </p:nvSpPr>
        <p:spPr>
          <a:xfrm>
            <a:off x="5835315" y="517954"/>
            <a:ext cx="296779" cy="26469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95DC7B1-2DEE-4DA0-91A1-F340EC488B4B}"/>
              </a:ext>
            </a:extLst>
          </p:cNvPr>
          <p:cNvSpPr txBox="1"/>
          <p:nvPr/>
        </p:nvSpPr>
        <p:spPr>
          <a:xfrm>
            <a:off x="5490807" y="46545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1</a:t>
            </a:r>
            <a:endParaRPr lang="en-US" sz="1400" dirty="0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40E5639-9F14-47C1-8730-3FF91AA83BA1}"/>
              </a:ext>
            </a:extLst>
          </p:cNvPr>
          <p:cNvCxnSpPr>
            <a:stCxn id="73" idx="3"/>
            <a:endCxn id="73" idx="3"/>
          </p:cNvCxnSpPr>
          <p:nvPr/>
        </p:nvCxnSpPr>
        <p:spPr>
          <a:xfrm>
            <a:off x="5878777" y="743885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Curved 75">
            <a:extLst>
              <a:ext uri="{FF2B5EF4-FFF2-40B4-BE49-F238E27FC236}">
                <a16:creationId xmlns:a16="http://schemas.microsoft.com/office/drawing/2014/main" id="{8997F2C5-08B2-43F4-9F53-68A67D60C2C0}"/>
              </a:ext>
            </a:extLst>
          </p:cNvPr>
          <p:cNvCxnSpPr>
            <a:cxnSpLocks/>
            <a:stCxn id="73" idx="4"/>
            <a:endCxn id="61" idx="0"/>
          </p:cNvCxnSpPr>
          <p:nvPr/>
        </p:nvCxnSpPr>
        <p:spPr>
          <a:xfrm rot="16200000" flipH="1">
            <a:off x="5636303" y="1130050"/>
            <a:ext cx="694805" cy="1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4D4A52B3-6B4F-47A2-9111-70687D3B1D02}"/>
              </a:ext>
            </a:extLst>
          </p:cNvPr>
          <p:cNvSpPr/>
          <p:nvPr/>
        </p:nvSpPr>
        <p:spPr>
          <a:xfrm>
            <a:off x="6201875" y="6268399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998F04B-E582-438E-A813-15E839E619E4}"/>
              </a:ext>
            </a:extLst>
          </p:cNvPr>
          <p:cNvSpPr txBox="1"/>
          <p:nvPr/>
        </p:nvSpPr>
        <p:spPr>
          <a:xfrm>
            <a:off x="5944796" y="6348428"/>
            <a:ext cx="367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93</a:t>
            </a:r>
            <a:endParaRPr lang="en-US" sz="1400" dirty="0">
              <a:solidFill>
                <a:schemeClr val="accent6"/>
              </a:solidFill>
            </a:endParaRPr>
          </a:p>
        </p:txBody>
      </p:sp>
      <p:cxnSp>
        <p:nvCxnSpPr>
          <p:cNvPr id="86" name="Connector: Curved 85">
            <a:extLst>
              <a:ext uri="{FF2B5EF4-FFF2-40B4-BE49-F238E27FC236}">
                <a16:creationId xmlns:a16="http://schemas.microsoft.com/office/drawing/2014/main" id="{3E827069-C009-4461-B273-3242ABCAAAC4}"/>
              </a:ext>
            </a:extLst>
          </p:cNvPr>
          <p:cNvCxnSpPr>
            <a:cxnSpLocks/>
            <a:stCxn id="82" idx="4"/>
            <a:endCxn id="83" idx="0"/>
          </p:cNvCxnSpPr>
          <p:nvPr/>
        </p:nvCxnSpPr>
        <p:spPr>
          <a:xfrm rot="5400000">
            <a:off x="6219159" y="5546935"/>
            <a:ext cx="852571" cy="590357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E3C11EFC-AA80-430B-AADE-5FF8F0A5B4E8}"/>
              </a:ext>
            </a:extLst>
          </p:cNvPr>
          <p:cNvSpPr/>
          <p:nvPr/>
        </p:nvSpPr>
        <p:spPr>
          <a:xfrm>
            <a:off x="6792233" y="5151132"/>
            <a:ext cx="296777" cy="26469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E25C2FBB-7FFD-4BEC-AE51-966861AE31CF}"/>
              </a:ext>
            </a:extLst>
          </p:cNvPr>
          <p:cNvSpPr/>
          <p:nvPr/>
        </p:nvSpPr>
        <p:spPr>
          <a:xfrm>
            <a:off x="1677784" y="6145520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777875D-2D62-4A96-A422-AF88D46E687D}"/>
              </a:ext>
            </a:extLst>
          </p:cNvPr>
          <p:cNvSpPr txBox="1"/>
          <p:nvPr/>
        </p:nvSpPr>
        <p:spPr>
          <a:xfrm>
            <a:off x="1420705" y="6225549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88</a:t>
            </a:r>
            <a:endParaRPr lang="en-US" sz="1400" dirty="0">
              <a:solidFill>
                <a:schemeClr val="accent6"/>
              </a:solidFill>
            </a:endParaRPr>
          </a:p>
        </p:txBody>
      </p:sp>
      <p:cxnSp>
        <p:nvCxnSpPr>
          <p:cNvPr id="95" name="Connector: Curved 94">
            <a:extLst>
              <a:ext uri="{FF2B5EF4-FFF2-40B4-BE49-F238E27FC236}">
                <a16:creationId xmlns:a16="http://schemas.microsoft.com/office/drawing/2014/main" id="{0485199B-5388-4C18-BE15-5837C21A9672}"/>
              </a:ext>
            </a:extLst>
          </p:cNvPr>
          <p:cNvCxnSpPr>
            <a:cxnSpLocks/>
            <a:stCxn id="8" idx="4"/>
            <a:endCxn id="93" idx="0"/>
          </p:cNvCxnSpPr>
          <p:nvPr/>
        </p:nvCxnSpPr>
        <p:spPr>
          <a:xfrm rot="5400000">
            <a:off x="1391327" y="5702699"/>
            <a:ext cx="877668" cy="7974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Curved 95">
            <a:extLst>
              <a:ext uri="{FF2B5EF4-FFF2-40B4-BE49-F238E27FC236}">
                <a16:creationId xmlns:a16="http://schemas.microsoft.com/office/drawing/2014/main" id="{678B0DFC-ED1D-4E17-8337-80680DCC92A0}"/>
              </a:ext>
            </a:extLst>
          </p:cNvPr>
          <p:cNvCxnSpPr>
            <a:cxnSpLocks/>
            <a:stCxn id="97" idx="4"/>
            <a:endCxn id="82" idx="0"/>
          </p:cNvCxnSpPr>
          <p:nvPr/>
        </p:nvCxnSpPr>
        <p:spPr>
          <a:xfrm rot="16200000" flipH="1">
            <a:off x="6503582" y="4714092"/>
            <a:ext cx="748066" cy="126013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FAEF952E-31EE-4713-8BA2-8B3147FDDE08}"/>
              </a:ext>
            </a:extLst>
          </p:cNvPr>
          <p:cNvSpPr/>
          <p:nvPr/>
        </p:nvSpPr>
        <p:spPr>
          <a:xfrm>
            <a:off x="6666219" y="4138371"/>
            <a:ext cx="296779" cy="26469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FE4D5AB0-3487-4DB0-A839-B57C72ABD857}"/>
              </a:ext>
            </a:extLst>
          </p:cNvPr>
          <p:cNvSpPr txBox="1"/>
          <p:nvPr/>
        </p:nvSpPr>
        <p:spPr>
          <a:xfrm>
            <a:off x="6389078" y="3993719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60</a:t>
            </a:r>
            <a:endParaRPr lang="en-US" sz="1400" dirty="0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C66429B1-60E0-494C-8244-C5E20FBC4404}"/>
              </a:ext>
            </a:extLst>
          </p:cNvPr>
          <p:cNvSpPr/>
          <p:nvPr/>
        </p:nvSpPr>
        <p:spPr>
          <a:xfrm>
            <a:off x="5096329" y="6189286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92AE217-89C9-43E4-9930-440ECE1B863C}"/>
              </a:ext>
            </a:extLst>
          </p:cNvPr>
          <p:cNvSpPr txBox="1"/>
          <p:nvPr/>
        </p:nvSpPr>
        <p:spPr>
          <a:xfrm>
            <a:off x="4781047" y="628718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92</a:t>
            </a:r>
            <a:endParaRPr lang="en-US" sz="1400" dirty="0">
              <a:solidFill>
                <a:schemeClr val="accent6"/>
              </a:solidFill>
            </a:endParaRPr>
          </a:p>
        </p:txBody>
      </p:sp>
      <p:cxnSp>
        <p:nvCxnSpPr>
          <p:cNvPr id="101" name="Connector: Curved 100">
            <a:extLst>
              <a:ext uri="{FF2B5EF4-FFF2-40B4-BE49-F238E27FC236}">
                <a16:creationId xmlns:a16="http://schemas.microsoft.com/office/drawing/2014/main" id="{ADCBA29F-4B7E-4AF0-9299-B542C61CF19C}"/>
              </a:ext>
            </a:extLst>
          </p:cNvPr>
          <p:cNvCxnSpPr>
            <a:cxnSpLocks/>
            <a:stCxn id="104" idx="4"/>
            <a:endCxn id="99" idx="0"/>
          </p:cNvCxnSpPr>
          <p:nvPr/>
        </p:nvCxnSpPr>
        <p:spPr>
          <a:xfrm rot="16200000" flipH="1">
            <a:off x="4783131" y="5727698"/>
            <a:ext cx="909520" cy="13656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>
            <a:extLst>
              <a:ext uri="{FF2B5EF4-FFF2-40B4-BE49-F238E27FC236}">
                <a16:creationId xmlns:a16="http://schemas.microsoft.com/office/drawing/2014/main" id="{82AC668A-0DCF-4479-A3C2-2C7404B45C91}"/>
              </a:ext>
            </a:extLst>
          </p:cNvPr>
          <p:cNvSpPr/>
          <p:nvPr/>
        </p:nvSpPr>
        <p:spPr>
          <a:xfrm>
            <a:off x="5082674" y="5015070"/>
            <a:ext cx="296777" cy="26469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C9787CA6-90FE-48AD-BD6F-DB7936305A6D}"/>
              </a:ext>
            </a:extLst>
          </p:cNvPr>
          <p:cNvSpPr/>
          <p:nvPr/>
        </p:nvSpPr>
        <p:spPr>
          <a:xfrm>
            <a:off x="4444941" y="6179017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1C9906DD-1BD3-4008-B783-010180B3675B}"/>
              </a:ext>
            </a:extLst>
          </p:cNvPr>
          <p:cNvSpPr txBox="1"/>
          <p:nvPr/>
        </p:nvSpPr>
        <p:spPr>
          <a:xfrm>
            <a:off x="4187862" y="625904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91</a:t>
            </a:r>
            <a:endParaRPr lang="en-US" sz="1400" dirty="0">
              <a:solidFill>
                <a:schemeClr val="accent6"/>
              </a:solidFill>
            </a:endParaRPr>
          </a:p>
        </p:txBody>
      </p:sp>
      <p:cxnSp>
        <p:nvCxnSpPr>
          <p:cNvPr id="108" name="Connector: Curved 107">
            <a:extLst>
              <a:ext uri="{FF2B5EF4-FFF2-40B4-BE49-F238E27FC236}">
                <a16:creationId xmlns:a16="http://schemas.microsoft.com/office/drawing/2014/main" id="{94203785-E183-4695-B732-89F233880ED4}"/>
              </a:ext>
            </a:extLst>
          </p:cNvPr>
          <p:cNvCxnSpPr>
            <a:cxnSpLocks/>
            <a:stCxn id="104" idx="4"/>
            <a:endCxn id="106" idx="0"/>
          </p:cNvCxnSpPr>
          <p:nvPr/>
        </p:nvCxnSpPr>
        <p:spPr>
          <a:xfrm rot="5400000">
            <a:off x="4462572" y="5410525"/>
            <a:ext cx="899251" cy="637732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or: Curved 108">
            <a:extLst>
              <a:ext uri="{FF2B5EF4-FFF2-40B4-BE49-F238E27FC236}">
                <a16:creationId xmlns:a16="http://schemas.microsoft.com/office/drawing/2014/main" id="{929142A8-8720-4240-B6AA-852987B0CAF4}"/>
              </a:ext>
            </a:extLst>
          </p:cNvPr>
          <p:cNvCxnSpPr>
            <a:cxnSpLocks/>
            <a:stCxn id="7" idx="4"/>
            <a:endCxn id="104" idx="0"/>
          </p:cNvCxnSpPr>
          <p:nvPr/>
        </p:nvCxnSpPr>
        <p:spPr>
          <a:xfrm rot="16200000" flipH="1">
            <a:off x="4479562" y="4263569"/>
            <a:ext cx="687528" cy="815474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Curved 104">
            <a:extLst>
              <a:ext uri="{FF2B5EF4-FFF2-40B4-BE49-F238E27FC236}">
                <a16:creationId xmlns:a16="http://schemas.microsoft.com/office/drawing/2014/main" id="{63C674FC-8D69-484E-9B1F-91B8987A58F4}"/>
              </a:ext>
            </a:extLst>
          </p:cNvPr>
          <p:cNvCxnSpPr>
            <a:cxnSpLocks/>
            <a:stCxn id="114" idx="4"/>
            <a:endCxn id="97" idx="0"/>
          </p:cNvCxnSpPr>
          <p:nvPr/>
        </p:nvCxnSpPr>
        <p:spPr>
          <a:xfrm rot="16200000" flipH="1">
            <a:off x="6223174" y="3546935"/>
            <a:ext cx="620039" cy="562831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>
            <a:extLst>
              <a:ext uri="{FF2B5EF4-FFF2-40B4-BE49-F238E27FC236}">
                <a16:creationId xmlns:a16="http://schemas.microsoft.com/office/drawing/2014/main" id="{ED764A16-7607-4CE6-B1C4-6155732FE557}"/>
              </a:ext>
            </a:extLst>
          </p:cNvPr>
          <p:cNvSpPr/>
          <p:nvPr/>
        </p:nvSpPr>
        <p:spPr>
          <a:xfrm>
            <a:off x="3309061" y="6146288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4EAB13F5-58FA-498D-B888-E50E4B04D18D}"/>
              </a:ext>
            </a:extLst>
          </p:cNvPr>
          <p:cNvSpPr txBox="1"/>
          <p:nvPr/>
        </p:nvSpPr>
        <p:spPr>
          <a:xfrm>
            <a:off x="3051982" y="6226317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90</a:t>
            </a:r>
            <a:endParaRPr lang="en-US" sz="1400" dirty="0">
              <a:solidFill>
                <a:schemeClr val="accent6"/>
              </a:solidFill>
            </a:endParaRPr>
          </a:p>
        </p:txBody>
      </p:sp>
      <p:cxnSp>
        <p:nvCxnSpPr>
          <p:cNvPr id="112" name="Connector: Curved 111">
            <a:extLst>
              <a:ext uri="{FF2B5EF4-FFF2-40B4-BE49-F238E27FC236}">
                <a16:creationId xmlns:a16="http://schemas.microsoft.com/office/drawing/2014/main" id="{FFE594C7-2212-4EC2-AE68-944763D2B385}"/>
              </a:ext>
            </a:extLst>
          </p:cNvPr>
          <p:cNvCxnSpPr>
            <a:cxnSpLocks/>
            <a:stCxn id="113" idx="4"/>
            <a:endCxn id="110" idx="0"/>
          </p:cNvCxnSpPr>
          <p:nvPr/>
        </p:nvCxnSpPr>
        <p:spPr>
          <a:xfrm rot="16200000" flipH="1">
            <a:off x="2961156" y="5649993"/>
            <a:ext cx="878436" cy="114154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112">
            <a:extLst>
              <a:ext uri="{FF2B5EF4-FFF2-40B4-BE49-F238E27FC236}">
                <a16:creationId xmlns:a16="http://schemas.microsoft.com/office/drawing/2014/main" id="{A1E1C5F3-DE5E-4195-9D4E-F68637B3E657}"/>
              </a:ext>
            </a:extLst>
          </p:cNvPr>
          <p:cNvSpPr/>
          <p:nvPr/>
        </p:nvSpPr>
        <p:spPr>
          <a:xfrm>
            <a:off x="3194908" y="5003156"/>
            <a:ext cx="296777" cy="26469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BC626519-206A-4073-8EA7-7990D351B2AC}"/>
              </a:ext>
            </a:extLst>
          </p:cNvPr>
          <p:cNvSpPr/>
          <p:nvPr/>
        </p:nvSpPr>
        <p:spPr>
          <a:xfrm>
            <a:off x="2343569" y="6154823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C10C2EC-2D34-4A55-AAB1-34A9EB87B865}"/>
              </a:ext>
            </a:extLst>
          </p:cNvPr>
          <p:cNvSpPr txBox="1"/>
          <p:nvPr/>
        </p:nvSpPr>
        <p:spPr>
          <a:xfrm>
            <a:off x="2086490" y="6234852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89</a:t>
            </a:r>
            <a:endParaRPr lang="en-US" sz="1400" dirty="0">
              <a:solidFill>
                <a:schemeClr val="accent6"/>
              </a:solidFill>
            </a:endParaRPr>
          </a:p>
        </p:txBody>
      </p:sp>
      <p:cxnSp>
        <p:nvCxnSpPr>
          <p:cNvPr id="120" name="Connector: Curved 119">
            <a:extLst>
              <a:ext uri="{FF2B5EF4-FFF2-40B4-BE49-F238E27FC236}">
                <a16:creationId xmlns:a16="http://schemas.microsoft.com/office/drawing/2014/main" id="{C92E041A-901E-490E-898D-DEAC7C05E7C5}"/>
              </a:ext>
            </a:extLst>
          </p:cNvPr>
          <p:cNvCxnSpPr>
            <a:cxnSpLocks/>
            <a:stCxn id="113" idx="4"/>
            <a:endCxn id="118" idx="0"/>
          </p:cNvCxnSpPr>
          <p:nvPr/>
        </p:nvCxnSpPr>
        <p:spPr>
          <a:xfrm rot="5400000">
            <a:off x="2474143" y="5285668"/>
            <a:ext cx="886971" cy="851338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or: Curved 120">
            <a:extLst>
              <a:ext uri="{FF2B5EF4-FFF2-40B4-BE49-F238E27FC236}">
                <a16:creationId xmlns:a16="http://schemas.microsoft.com/office/drawing/2014/main" id="{65F9F354-B980-41AF-8DB2-C742D7FA350A}"/>
              </a:ext>
            </a:extLst>
          </p:cNvPr>
          <p:cNvCxnSpPr>
            <a:cxnSpLocks/>
            <a:stCxn id="7" idx="4"/>
            <a:endCxn id="113" idx="0"/>
          </p:cNvCxnSpPr>
          <p:nvPr/>
        </p:nvCxnSpPr>
        <p:spPr>
          <a:xfrm rot="5400000">
            <a:off x="3541636" y="4129203"/>
            <a:ext cx="675614" cy="1072292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Oval 121">
            <a:extLst>
              <a:ext uri="{FF2B5EF4-FFF2-40B4-BE49-F238E27FC236}">
                <a16:creationId xmlns:a16="http://schemas.microsoft.com/office/drawing/2014/main" id="{174A2709-8F6A-44B4-B2D6-0E123BAD9CAF}"/>
              </a:ext>
            </a:extLst>
          </p:cNvPr>
          <p:cNvSpPr/>
          <p:nvPr/>
        </p:nvSpPr>
        <p:spPr>
          <a:xfrm>
            <a:off x="5149733" y="4087029"/>
            <a:ext cx="296779" cy="26469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585CF0C-F2D7-44AE-87B1-6E40FAE9B1ED}"/>
              </a:ext>
            </a:extLst>
          </p:cNvPr>
          <p:cNvCxnSpPr>
            <a:cxnSpLocks/>
            <a:stCxn id="7" idx="6"/>
            <a:endCxn id="122" idx="2"/>
          </p:cNvCxnSpPr>
          <p:nvPr/>
        </p:nvCxnSpPr>
        <p:spPr>
          <a:xfrm>
            <a:off x="4563978" y="4195195"/>
            <a:ext cx="585755" cy="2418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Oval 113">
            <a:extLst>
              <a:ext uri="{FF2B5EF4-FFF2-40B4-BE49-F238E27FC236}">
                <a16:creationId xmlns:a16="http://schemas.microsoft.com/office/drawing/2014/main" id="{6A359073-694A-40D7-A5EC-57B1484B192B}"/>
              </a:ext>
            </a:extLst>
          </p:cNvPr>
          <p:cNvSpPr/>
          <p:nvPr/>
        </p:nvSpPr>
        <p:spPr>
          <a:xfrm>
            <a:off x="6103388" y="3253637"/>
            <a:ext cx="296779" cy="26469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123" name="Connector: Curved 122">
            <a:extLst>
              <a:ext uri="{FF2B5EF4-FFF2-40B4-BE49-F238E27FC236}">
                <a16:creationId xmlns:a16="http://schemas.microsoft.com/office/drawing/2014/main" id="{7F761008-1532-4EDE-90C2-4E9DD4AE7DF8}"/>
              </a:ext>
            </a:extLst>
          </p:cNvPr>
          <p:cNvCxnSpPr>
            <a:cxnSpLocks/>
            <a:stCxn id="55" idx="4"/>
            <a:endCxn id="114" idx="0"/>
          </p:cNvCxnSpPr>
          <p:nvPr/>
        </p:nvCxnSpPr>
        <p:spPr>
          <a:xfrm rot="16200000" flipH="1">
            <a:off x="5815498" y="2817356"/>
            <a:ext cx="604487" cy="268073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5914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C78E4B9-F30D-4D23-855B-47172C9CDD5B}"/>
              </a:ext>
            </a:extLst>
          </p:cNvPr>
          <p:cNvSpPr/>
          <p:nvPr/>
        </p:nvSpPr>
        <p:spPr>
          <a:xfrm>
            <a:off x="5574629" y="1179095"/>
            <a:ext cx="296779" cy="26469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3E5FC9-0B05-47F9-BF19-91C1497B2952}"/>
              </a:ext>
            </a:extLst>
          </p:cNvPr>
          <p:cNvSpPr txBox="1"/>
          <p:nvPr/>
        </p:nvSpPr>
        <p:spPr>
          <a:xfrm>
            <a:off x="5230121" y="112659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25</a:t>
            </a:r>
            <a:endParaRPr lang="en-US" sz="14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4967FCF-C5C7-4FA7-8FAA-A5F0D403CB04}"/>
              </a:ext>
            </a:extLst>
          </p:cNvPr>
          <p:cNvSpPr/>
          <p:nvPr/>
        </p:nvSpPr>
        <p:spPr>
          <a:xfrm>
            <a:off x="4660231" y="2306236"/>
            <a:ext cx="296779" cy="26469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15FFC34-D07A-46C8-AAB8-2FBAB1897A6A}"/>
              </a:ext>
            </a:extLst>
          </p:cNvPr>
          <p:cNvSpPr/>
          <p:nvPr/>
        </p:nvSpPr>
        <p:spPr>
          <a:xfrm>
            <a:off x="3192950" y="3316886"/>
            <a:ext cx="296777" cy="26469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D0D4105-A3B3-46A7-8C1A-3532389AE968}"/>
              </a:ext>
            </a:extLst>
          </p:cNvPr>
          <p:cNvCxnSpPr>
            <a:stCxn id="4" idx="3"/>
            <a:endCxn id="4" idx="3"/>
          </p:cNvCxnSpPr>
          <p:nvPr/>
        </p:nvCxnSpPr>
        <p:spPr>
          <a:xfrm>
            <a:off x="5618091" y="1405026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9BCEEA75-856F-4E92-B518-26C082D5CEFD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rot="5400000">
            <a:off x="4834597" y="1417814"/>
            <a:ext cx="862446" cy="914398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1F50C5F3-6D43-4D22-9542-8B29482A57FE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 rot="5400000">
            <a:off x="3702003" y="2210267"/>
            <a:ext cx="745955" cy="1467282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9ABD027-0789-4A13-8B52-C05FAA899C81}"/>
              </a:ext>
            </a:extLst>
          </p:cNvPr>
          <p:cNvSpPr txBox="1"/>
          <p:nvPr/>
        </p:nvSpPr>
        <p:spPr>
          <a:xfrm>
            <a:off x="4315721" y="2253917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44</a:t>
            </a:r>
            <a:endParaRPr 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54224D2-C4BB-4349-B06A-B71C986FF4DA}"/>
              </a:ext>
            </a:extLst>
          </p:cNvPr>
          <p:cNvSpPr txBox="1"/>
          <p:nvPr/>
        </p:nvSpPr>
        <p:spPr>
          <a:xfrm>
            <a:off x="2836408" y="3264567"/>
            <a:ext cx="367406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42</a:t>
            </a:r>
            <a:endParaRPr lang="en-US" sz="1400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2F5751B-46C9-48BF-806E-56E88070C803}"/>
              </a:ext>
            </a:extLst>
          </p:cNvPr>
          <p:cNvSpPr/>
          <p:nvPr/>
        </p:nvSpPr>
        <p:spPr>
          <a:xfrm>
            <a:off x="1452537" y="4398212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A3DF2052-A962-4CCA-83CD-B053461B404E}"/>
              </a:ext>
            </a:extLst>
          </p:cNvPr>
          <p:cNvCxnSpPr>
            <a:cxnSpLocks/>
            <a:stCxn id="8" idx="4"/>
            <a:endCxn id="28" idx="0"/>
          </p:cNvCxnSpPr>
          <p:nvPr/>
        </p:nvCxnSpPr>
        <p:spPr>
          <a:xfrm rot="5400000">
            <a:off x="2062818" y="3119691"/>
            <a:ext cx="816630" cy="1740412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19FCE74-A8C9-47A6-8230-333CAA046653}"/>
              </a:ext>
            </a:extLst>
          </p:cNvPr>
          <p:cNvSpPr txBox="1"/>
          <p:nvPr/>
        </p:nvSpPr>
        <p:spPr>
          <a:xfrm>
            <a:off x="1195458" y="4478241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-1</a:t>
            </a:r>
            <a:endParaRPr lang="en-US" sz="1400" dirty="0">
              <a:solidFill>
                <a:schemeClr val="accent6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BA3ACD8-DD9C-44F4-BB42-116300680F03}"/>
              </a:ext>
            </a:extLst>
          </p:cNvPr>
          <p:cNvSpPr/>
          <p:nvPr/>
        </p:nvSpPr>
        <p:spPr>
          <a:xfrm>
            <a:off x="6320592" y="2326837"/>
            <a:ext cx="296779" cy="26469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C77BBC9-E756-4001-B672-90A6DC9B9CAF}"/>
              </a:ext>
            </a:extLst>
          </p:cNvPr>
          <p:cNvSpPr txBox="1"/>
          <p:nvPr/>
        </p:nvSpPr>
        <p:spPr>
          <a:xfrm>
            <a:off x="5976082" y="227451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56</a:t>
            </a:r>
            <a:endParaRPr lang="en-US" sz="1400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8C563D0-7C35-498F-A0EB-69A9BBF7B01D}"/>
              </a:ext>
            </a:extLst>
          </p:cNvPr>
          <p:cNvCxnSpPr>
            <a:cxnSpLocks/>
            <a:stCxn id="7" idx="6"/>
            <a:endCxn id="37" idx="3"/>
          </p:cNvCxnSpPr>
          <p:nvPr/>
        </p:nvCxnSpPr>
        <p:spPr>
          <a:xfrm flipV="1">
            <a:off x="4957010" y="2428407"/>
            <a:ext cx="1386480" cy="101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7EB96908-2F41-4F81-AE78-457639884EBD}"/>
              </a:ext>
            </a:extLst>
          </p:cNvPr>
          <p:cNvSpPr/>
          <p:nvPr/>
        </p:nvSpPr>
        <p:spPr>
          <a:xfrm>
            <a:off x="5514072" y="3327430"/>
            <a:ext cx="296777" cy="26469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55A6916-58EA-4196-9E5C-8ED1BE2CCED1}"/>
              </a:ext>
            </a:extLst>
          </p:cNvPr>
          <p:cNvSpPr txBox="1"/>
          <p:nvPr/>
        </p:nvSpPr>
        <p:spPr>
          <a:xfrm>
            <a:off x="5157530" y="3275111"/>
            <a:ext cx="367406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57</a:t>
            </a:r>
            <a:endParaRPr lang="en-US" sz="1400" dirty="0"/>
          </a:p>
        </p:txBody>
      </p:sp>
      <p:cxnSp>
        <p:nvCxnSpPr>
          <p:cNvPr id="52" name="Connector: Curved 51">
            <a:extLst>
              <a:ext uri="{FF2B5EF4-FFF2-40B4-BE49-F238E27FC236}">
                <a16:creationId xmlns:a16="http://schemas.microsoft.com/office/drawing/2014/main" id="{10A3D169-C395-4D2C-A91A-736D116EF2F6}"/>
              </a:ext>
            </a:extLst>
          </p:cNvPr>
          <p:cNvCxnSpPr>
            <a:cxnSpLocks/>
            <a:stCxn id="7" idx="4"/>
            <a:endCxn id="50" idx="0"/>
          </p:cNvCxnSpPr>
          <p:nvPr/>
        </p:nvCxnSpPr>
        <p:spPr>
          <a:xfrm rot="16200000" flipH="1">
            <a:off x="4857292" y="2522260"/>
            <a:ext cx="756499" cy="85384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7D5E7379-081E-4560-AE12-7FC28C9FC9BB}"/>
              </a:ext>
            </a:extLst>
          </p:cNvPr>
          <p:cNvSpPr/>
          <p:nvPr/>
        </p:nvSpPr>
        <p:spPr>
          <a:xfrm>
            <a:off x="6687998" y="3327430"/>
            <a:ext cx="296777" cy="26469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990CFFF-ABF7-4697-BF1D-D43F4AD34775}"/>
              </a:ext>
            </a:extLst>
          </p:cNvPr>
          <p:cNvSpPr txBox="1"/>
          <p:nvPr/>
        </p:nvSpPr>
        <p:spPr>
          <a:xfrm>
            <a:off x="6331456" y="3275111"/>
            <a:ext cx="367406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58</a:t>
            </a:r>
            <a:endParaRPr lang="en-US" sz="1400" dirty="0"/>
          </a:p>
        </p:txBody>
      </p:sp>
      <p:cxnSp>
        <p:nvCxnSpPr>
          <p:cNvPr id="58" name="Connector: Curved 57">
            <a:extLst>
              <a:ext uri="{FF2B5EF4-FFF2-40B4-BE49-F238E27FC236}">
                <a16:creationId xmlns:a16="http://schemas.microsoft.com/office/drawing/2014/main" id="{C3CF4F21-DFBA-4D67-B032-F12006524F2B}"/>
              </a:ext>
            </a:extLst>
          </p:cNvPr>
          <p:cNvCxnSpPr>
            <a:cxnSpLocks/>
            <a:stCxn id="36" idx="4"/>
            <a:endCxn id="56" idx="0"/>
          </p:cNvCxnSpPr>
          <p:nvPr/>
        </p:nvCxnSpPr>
        <p:spPr>
          <a:xfrm rot="16200000" flipH="1">
            <a:off x="6284735" y="2775778"/>
            <a:ext cx="735898" cy="367405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5E74CBFD-CC2C-4CE2-9789-6FFDA5E04BDE}"/>
              </a:ext>
            </a:extLst>
          </p:cNvPr>
          <p:cNvSpPr/>
          <p:nvPr/>
        </p:nvSpPr>
        <p:spPr>
          <a:xfrm>
            <a:off x="3300741" y="4445034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8BDC027-0DD1-4304-A58D-740B301A4AE0}"/>
              </a:ext>
            </a:extLst>
          </p:cNvPr>
          <p:cNvSpPr txBox="1"/>
          <p:nvPr/>
        </p:nvSpPr>
        <p:spPr>
          <a:xfrm>
            <a:off x="3043662" y="452506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95</a:t>
            </a:r>
            <a:endParaRPr lang="en-US" sz="1400" dirty="0">
              <a:solidFill>
                <a:schemeClr val="accent6"/>
              </a:solidFill>
            </a:endParaRPr>
          </a:p>
        </p:txBody>
      </p:sp>
      <p:cxnSp>
        <p:nvCxnSpPr>
          <p:cNvPr id="64" name="Connector: Curved 63">
            <a:extLst>
              <a:ext uri="{FF2B5EF4-FFF2-40B4-BE49-F238E27FC236}">
                <a16:creationId xmlns:a16="http://schemas.microsoft.com/office/drawing/2014/main" id="{5A265B7B-D369-4BF5-8737-B40A634C4569}"/>
              </a:ext>
            </a:extLst>
          </p:cNvPr>
          <p:cNvCxnSpPr>
            <a:cxnSpLocks/>
            <a:stCxn id="102" idx="4"/>
            <a:endCxn id="62" idx="0"/>
          </p:cNvCxnSpPr>
          <p:nvPr/>
        </p:nvCxnSpPr>
        <p:spPr>
          <a:xfrm rot="5400000">
            <a:off x="3518689" y="3512025"/>
            <a:ext cx="863452" cy="1002567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C99C7A55-DAF6-42B4-AEE5-1E4BBF07433D}"/>
              </a:ext>
            </a:extLst>
          </p:cNvPr>
          <p:cNvSpPr/>
          <p:nvPr/>
        </p:nvSpPr>
        <p:spPr>
          <a:xfrm>
            <a:off x="3909360" y="4445034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79AF366-1A85-423C-AB21-86F3BDF6D7E6}"/>
              </a:ext>
            </a:extLst>
          </p:cNvPr>
          <p:cNvSpPr txBox="1"/>
          <p:nvPr/>
        </p:nvSpPr>
        <p:spPr>
          <a:xfrm>
            <a:off x="3652281" y="452506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96</a:t>
            </a:r>
            <a:endParaRPr lang="en-US" sz="1400" dirty="0">
              <a:solidFill>
                <a:schemeClr val="accent6"/>
              </a:solidFill>
            </a:endParaRPr>
          </a:p>
        </p:txBody>
      </p:sp>
      <p:cxnSp>
        <p:nvCxnSpPr>
          <p:cNvPr id="69" name="Connector: Curved 68">
            <a:extLst>
              <a:ext uri="{FF2B5EF4-FFF2-40B4-BE49-F238E27FC236}">
                <a16:creationId xmlns:a16="http://schemas.microsoft.com/office/drawing/2014/main" id="{83428085-5866-49C1-88B5-117A4124750C}"/>
              </a:ext>
            </a:extLst>
          </p:cNvPr>
          <p:cNvCxnSpPr>
            <a:cxnSpLocks/>
            <a:stCxn id="102" idx="4"/>
            <a:endCxn id="67" idx="0"/>
          </p:cNvCxnSpPr>
          <p:nvPr/>
        </p:nvCxnSpPr>
        <p:spPr>
          <a:xfrm rot="5400000">
            <a:off x="3822998" y="3816334"/>
            <a:ext cx="863452" cy="393948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FAB77297-60AF-4A45-974F-7DB19FDE48AA}"/>
              </a:ext>
            </a:extLst>
          </p:cNvPr>
          <p:cNvSpPr/>
          <p:nvPr/>
        </p:nvSpPr>
        <p:spPr>
          <a:xfrm>
            <a:off x="5063029" y="4461009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8C10086-6ECE-4089-9F94-6F1DAA413522}"/>
              </a:ext>
            </a:extLst>
          </p:cNvPr>
          <p:cNvSpPr txBox="1"/>
          <p:nvPr/>
        </p:nvSpPr>
        <p:spPr>
          <a:xfrm>
            <a:off x="4805950" y="454103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97</a:t>
            </a:r>
            <a:endParaRPr lang="en-US" sz="1400" dirty="0">
              <a:solidFill>
                <a:schemeClr val="accent6"/>
              </a:solidFill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D3ED8635-B186-4185-AEDC-5ABE9E724D9B}"/>
              </a:ext>
            </a:extLst>
          </p:cNvPr>
          <p:cNvSpPr/>
          <p:nvPr/>
        </p:nvSpPr>
        <p:spPr>
          <a:xfrm>
            <a:off x="5679303" y="4461009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50EB8C6-6205-440B-822C-5528830EC425}"/>
              </a:ext>
            </a:extLst>
          </p:cNvPr>
          <p:cNvSpPr txBox="1"/>
          <p:nvPr/>
        </p:nvSpPr>
        <p:spPr>
          <a:xfrm>
            <a:off x="5422224" y="454103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98</a:t>
            </a:r>
            <a:endParaRPr lang="en-US" sz="1400" dirty="0">
              <a:solidFill>
                <a:schemeClr val="accent6"/>
              </a:solidFill>
            </a:endParaRPr>
          </a:p>
        </p:txBody>
      </p:sp>
      <p:cxnSp>
        <p:nvCxnSpPr>
          <p:cNvPr id="81" name="Connector: Curved 80">
            <a:extLst>
              <a:ext uri="{FF2B5EF4-FFF2-40B4-BE49-F238E27FC236}">
                <a16:creationId xmlns:a16="http://schemas.microsoft.com/office/drawing/2014/main" id="{02DE632E-C5BA-4F44-8AF4-13B8680E055F}"/>
              </a:ext>
            </a:extLst>
          </p:cNvPr>
          <p:cNvCxnSpPr>
            <a:cxnSpLocks/>
            <a:stCxn id="50" idx="4"/>
            <a:endCxn id="77" idx="0"/>
          </p:cNvCxnSpPr>
          <p:nvPr/>
        </p:nvCxnSpPr>
        <p:spPr>
          <a:xfrm rot="5400000">
            <a:off x="5002499" y="3801046"/>
            <a:ext cx="868883" cy="451042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Curved 83">
            <a:extLst>
              <a:ext uri="{FF2B5EF4-FFF2-40B4-BE49-F238E27FC236}">
                <a16:creationId xmlns:a16="http://schemas.microsoft.com/office/drawing/2014/main" id="{39DF9FE8-98C4-43A6-AFB2-2E8E7A1BC4FB}"/>
              </a:ext>
            </a:extLst>
          </p:cNvPr>
          <p:cNvCxnSpPr>
            <a:cxnSpLocks/>
            <a:stCxn id="50" idx="4"/>
            <a:endCxn id="79" idx="0"/>
          </p:cNvCxnSpPr>
          <p:nvPr/>
        </p:nvCxnSpPr>
        <p:spPr>
          <a:xfrm rot="16200000" flipH="1">
            <a:off x="5310636" y="3943951"/>
            <a:ext cx="868883" cy="165232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>
            <a:extLst>
              <a:ext uri="{FF2B5EF4-FFF2-40B4-BE49-F238E27FC236}">
                <a16:creationId xmlns:a16="http://schemas.microsoft.com/office/drawing/2014/main" id="{F3097E10-9305-456B-9D8A-DD4C661D32BD}"/>
              </a:ext>
            </a:extLst>
          </p:cNvPr>
          <p:cNvSpPr/>
          <p:nvPr/>
        </p:nvSpPr>
        <p:spPr>
          <a:xfrm>
            <a:off x="6479080" y="4445034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42329BC-4F30-4F9B-A023-8F25CC2DCF43}"/>
              </a:ext>
            </a:extLst>
          </p:cNvPr>
          <p:cNvSpPr txBox="1"/>
          <p:nvPr/>
        </p:nvSpPr>
        <p:spPr>
          <a:xfrm>
            <a:off x="6222001" y="452506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99</a:t>
            </a:r>
            <a:endParaRPr lang="en-US" sz="1400" dirty="0">
              <a:solidFill>
                <a:schemeClr val="accent6"/>
              </a:solidFill>
            </a:endParaRP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D55771D2-6850-4381-AF35-58791624AE7F}"/>
              </a:ext>
            </a:extLst>
          </p:cNvPr>
          <p:cNvSpPr/>
          <p:nvPr/>
        </p:nvSpPr>
        <p:spPr>
          <a:xfrm>
            <a:off x="7095354" y="4445034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3632227-2177-4777-BAD2-6710137BAF52}"/>
              </a:ext>
            </a:extLst>
          </p:cNvPr>
          <p:cNvSpPr txBox="1"/>
          <p:nvPr/>
        </p:nvSpPr>
        <p:spPr>
          <a:xfrm>
            <a:off x="6838275" y="4525063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100</a:t>
            </a:r>
            <a:endParaRPr lang="en-US" sz="1400" dirty="0">
              <a:solidFill>
                <a:schemeClr val="accent6"/>
              </a:solidFill>
            </a:endParaRPr>
          </a:p>
        </p:txBody>
      </p:sp>
      <p:cxnSp>
        <p:nvCxnSpPr>
          <p:cNvPr id="91" name="Connector: Curved 90">
            <a:extLst>
              <a:ext uri="{FF2B5EF4-FFF2-40B4-BE49-F238E27FC236}">
                <a16:creationId xmlns:a16="http://schemas.microsoft.com/office/drawing/2014/main" id="{8961C518-1D53-48F7-8A12-2B6AD1039046}"/>
              </a:ext>
            </a:extLst>
          </p:cNvPr>
          <p:cNvCxnSpPr>
            <a:cxnSpLocks/>
            <a:stCxn id="56" idx="4"/>
            <a:endCxn id="87" idx="0"/>
          </p:cNvCxnSpPr>
          <p:nvPr/>
        </p:nvCxnSpPr>
        <p:spPr>
          <a:xfrm rot="5400000">
            <a:off x="6305475" y="3914122"/>
            <a:ext cx="852908" cy="208917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Curved 91">
            <a:extLst>
              <a:ext uri="{FF2B5EF4-FFF2-40B4-BE49-F238E27FC236}">
                <a16:creationId xmlns:a16="http://schemas.microsoft.com/office/drawing/2014/main" id="{59AD0B76-5E7D-43E0-9064-74E9A110C3E3}"/>
              </a:ext>
            </a:extLst>
          </p:cNvPr>
          <p:cNvCxnSpPr>
            <a:cxnSpLocks/>
            <a:stCxn id="56" idx="4"/>
            <a:endCxn id="89" idx="0"/>
          </p:cNvCxnSpPr>
          <p:nvPr/>
        </p:nvCxnSpPr>
        <p:spPr>
          <a:xfrm rot="16200000" flipH="1">
            <a:off x="6613611" y="3814901"/>
            <a:ext cx="852908" cy="407357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 101">
            <a:extLst>
              <a:ext uri="{FF2B5EF4-FFF2-40B4-BE49-F238E27FC236}">
                <a16:creationId xmlns:a16="http://schemas.microsoft.com/office/drawing/2014/main" id="{4EED3AE3-3BE2-42E0-B666-E1A005CC2717}"/>
              </a:ext>
            </a:extLst>
          </p:cNvPr>
          <p:cNvSpPr/>
          <p:nvPr/>
        </p:nvSpPr>
        <p:spPr>
          <a:xfrm>
            <a:off x="4303309" y="3316886"/>
            <a:ext cx="296777" cy="26469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64B4FC8-52FA-4694-9AAA-45DB3AB410E5}"/>
              </a:ext>
            </a:extLst>
          </p:cNvPr>
          <p:cNvSpPr txBox="1"/>
          <p:nvPr/>
        </p:nvSpPr>
        <p:spPr>
          <a:xfrm>
            <a:off x="3946767" y="3264567"/>
            <a:ext cx="367406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61</a:t>
            </a:r>
            <a:endParaRPr lang="en-US" sz="1400" dirty="0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DD2CB46D-6B88-4A1C-A16E-E83D6E0B8F8B}"/>
              </a:ext>
            </a:extLst>
          </p:cNvPr>
          <p:cNvSpPr/>
          <p:nvPr/>
        </p:nvSpPr>
        <p:spPr>
          <a:xfrm>
            <a:off x="2250403" y="4412856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A03E55B4-3ACF-423C-BE2C-662E28BBCD0E}"/>
              </a:ext>
            </a:extLst>
          </p:cNvPr>
          <p:cNvSpPr txBox="1"/>
          <p:nvPr/>
        </p:nvSpPr>
        <p:spPr>
          <a:xfrm>
            <a:off x="1993324" y="4492885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94</a:t>
            </a:r>
            <a:endParaRPr lang="en-US" sz="1400" dirty="0">
              <a:solidFill>
                <a:schemeClr val="accent6"/>
              </a:solidFill>
            </a:endParaRPr>
          </a:p>
        </p:txBody>
      </p:sp>
      <p:cxnSp>
        <p:nvCxnSpPr>
          <p:cNvPr id="117" name="Connector: Curved 116">
            <a:extLst>
              <a:ext uri="{FF2B5EF4-FFF2-40B4-BE49-F238E27FC236}">
                <a16:creationId xmlns:a16="http://schemas.microsoft.com/office/drawing/2014/main" id="{B632A06F-B73E-446B-8397-1CF1D1A6114D}"/>
              </a:ext>
            </a:extLst>
          </p:cNvPr>
          <p:cNvCxnSpPr>
            <a:cxnSpLocks/>
            <a:stCxn id="8" idx="4"/>
            <a:endCxn id="115" idx="0"/>
          </p:cNvCxnSpPr>
          <p:nvPr/>
        </p:nvCxnSpPr>
        <p:spPr>
          <a:xfrm rot="5400000">
            <a:off x="2454429" y="3525946"/>
            <a:ext cx="831274" cy="942546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Curved 48">
            <a:extLst>
              <a:ext uri="{FF2B5EF4-FFF2-40B4-BE49-F238E27FC236}">
                <a16:creationId xmlns:a16="http://schemas.microsoft.com/office/drawing/2014/main" id="{8923282E-E75A-40FE-BB11-D04F629EFB80}"/>
              </a:ext>
            </a:extLst>
          </p:cNvPr>
          <p:cNvCxnSpPr>
            <a:cxnSpLocks/>
            <a:stCxn id="7" idx="4"/>
            <a:endCxn id="102" idx="0"/>
          </p:cNvCxnSpPr>
          <p:nvPr/>
        </p:nvCxnSpPr>
        <p:spPr>
          <a:xfrm rot="5400000">
            <a:off x="4257183" y="2765447"/>
            <a:ext cx="745955" cy="356923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5311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C78E4B9-F30D-4D23-855B-47172C9CDD5B}"/>
              </a:ext>
            </a:extLst>
          </p:cNvPr>
          <p:cNvSpPr/>
          <p:nvPr/>
        </p:nvSpPr>
        <p:spPr>
          <a:xfrm>
            <a:off x="5574629" y="1179095"/>
            <a:ext cx="296779" cy="26469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3E5FC9-0B05-47F9-BF19-91C1497B2952}"/>
              </a:ext>
            </a:extLst>
          </p:cNvPr>
          <p:cNvSpPr txBox="1"/>
          <p:nvPr/>
        </p:nvSpPr>
        <p:spPr>
          <a:xfrm>
            <a:off x="5230121" y="112659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25</a:t>
            </a:r>
            <a:endParaRPr lang="en-US" sz="14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4967FCF-C5C7-4FA7-8FAA-A5F0D403CB04}"/>
              </a:ext>
            </a:extLst>
          </p:cNvPr>
          <p:cNvSpPr/>
          <p:nvPr/>
        </p:nvSpPr>
        <p:spPr>
          <a:xfrm>
            <a:off x="4660231" y="2306236"/>
            <a:ext cx="296779" cy="26469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15FFC34-D07A-46C8-AAB8-2FBAB1897A6A}"/>
              </a:ext>
            </a:extLst>
          </p:cNvPr>
          <p:cNvSpPr/>
          <p:nvPr/>
        </p:nvSpPr>
        <p:spPr>
          <a:xfrm>
            <a:off x="3192950" y="3316886"/>
            <a:ext cx="296777" cy="26469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D0D4105-A3B3-46A7-8C1A-3532389AE968}"/>
              </a:ext>
            </a:extLst>
          </p:cNvPr>
          <p:cNvCxnSpPr>
            <a:stCxn id="4" idx="3"/>
            <a:endCxn id="4" idx="3"/>
          </p:cNvCxnSpPr>
          <p:nvPr/>
        </p:nvCxnSpPr>
        <p:spPr>
          <a:xfrm>
            <a:off x="5618091" y="1405026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9BCEEA75-856F-4E92-B518-26C082D5CEFD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rot="5400000">
            <a:off x="4834597" y="1417814"/>
            <a:ext cx="862446" cy="914398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1F50C5F3-6D43-4D22-9542-8B29482A57FE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 rot="5400000">
            <a:off x="3702003" y="2210267"/>
            <a:ext cx="745955" cy="1467282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9ABD027-0789-4A13-8B52-C05FAA899C81}"/>
              </a:ext>
            </a:extLst>
          </p:cNvPr>
          <p:cNvSpPr txBox="1"/>
          <p:nvPr/>
        </p:nvSpPr>
        <p:spPr>
          <a:xfrm>
            <a:off x="4315721" y="2253917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44</a:t>
            </a:r>
            <a:endParaRPr 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54224D2-C4BB-4349-B06A-B71C986FF4DA}"/>
              </a:ext>
            </a:extLst>
          </p:cNvPr>
          <p:cNvSpPr txBox="1"/>
          <p:nvPr/>
        </p:nvSpPr>
        <p:spPr>
          <a:xfrm>
            <a:off x="2836408" y="3264567"/>
            <a:ext cx="367406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42</a:t>
            </a:r>
            <a:endParaRPr lang="en-US" sz="1400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2F5751B-46C9-48BF-806E-56E88070C803}"/>
              </a:ext>
            </a:extLst>
          </p:cNvPr>
          <p:cNvSpPr/>
          <p:nvPr/>
        </p:nvSpPr>
        <p:spPr>
          <a:xfrm>
            <a:off x="1452537" y="4398212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A3DF2052-A962-4CCA-83CD-B053461B404E}"/>
              </a:ext>
            </a:extLst>
          </p:cNvPr>
          <p:cNvCxnSpPr>
            <a:cxnSpLocks/>
            <a:stCxn id="8" idx="4"/>
            <a:endCxn id="28" idx="0"/>
          </p:cNvCxnSpPr>
          <p:nvPr/>
        </p:nvCxnSpPr>
        <p:spPr>
          <a:xfrm rot="5400000">
            <a:off x="2062818" y="3119691"/>
            <a:ext cx="816630" cy="1740412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19FCE74-A8C9-47A6-8230-333CAA046653}"/>
              </a:ext>
            </a:extLst>
          </p:cNvPr>
          <p:cNvSpPr txBox="1"/>
          <p:nvPr/>
        </p:nvSpPr>
        <p:spPr>
          <a:xfrm>
            <a:off x="1195458" y="4478241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-1</a:t>
            </a:r>
            <a:endParaRPr lang="en-US" sz="1400" dirty="0">
              <a:solidFill>
                <a:schemeClr val="accent6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BA3ACD8-DD9C-44F4-BB42-116300680F03}"/>
              </a:ext>
            </a:extLst>
          </p:cNvPr>
          <p:cNvSpPr/>
          <p:nvPr/>
        </p:nvSpPr>
        <p:spPr>
          <a:xfrm>
            <a:off x="6320592" y="2326837"/>
            <a:ext cx="296779" cy="26469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C77BBC9-E756-4001-B672-90A6DC9B9CAF}"/>
              </a:ext>
            </a:extLst>
          </p:cNvPr>
          <p:cNvSpPr txBox="1"/>
          <p:nvPr/>
        </p:nvSpPr>
        <p:spPr>
          <a:xfrm>
            <a:off x="5976082" y="227451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56</a:t>
            </a:r>
            <a:endParaRPr lang="en-US" sz="1400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7EB96908-2F41-4F81-AE78-457639884EBD}"/>
              </a:ext>
            </a:extLst>
          </p:cNvPr>
          <p:cNvSpPr/>
          <p:nvPr/>
        </p:nvSpPr>
        <p:spPr>
          <a:xfrm>
            <a:off x="5514072" y="3327430"/>
            <a:ext cx="296777" cy="26469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55A6916-58EA-4196-9E5C-8ED1BE2CCED1}"/>
              </a:ext>
            </a:extLst>
          </p:cNvPr>
          <p:cNvSpPr txBox="1"/>
          <p:nvPr/>
        </p:nvSpPr>
        <p:spPr>
          <a:xfrm>
            <a:off x="5157530" y="3275111"/>
            <a:ext cx="367406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57</a:t>
            </a:r>
            <a:endParaRPr lang="en-US" sz="1400" dirty="0"/>
          </a:p>
        </p:txBody>
      </p:sp>
      <p:cxnSp>
        <p:nvCxnSpPr>
          <p:cNvPr id="52" name="Connector: Curved 51">
            <a:extLst>
              <a:ext uri="{FF2B5EF4-FFF2-40B4-BE49-F238E27FC236}">
                <a16:creationId xmlns:a16="http://schemas.microsoft.com/office/drawing/2014/main" id="{10A3D169-C395-4D2C-A91A-736D116EF2F6}"/>
              </a:ext>
            </a:extLst>
          </p:cNvPr>
          <p:cNvCxnSpPr>
            <a:cxnSpLocks/>
            <a:stCxn id="36" idx="4"/>
            <a:endCxn id="50" idx="0"/>
          </p:cNvCxnSpPr>
          <p:nvPr/>
        </p:nvCxnSpPr>
        <p:spPr>
          <a:xfrm rot="5400000">
            <a:off x="5697773" y="2556221"/>
            <a:ext cx="735898" cy="806521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7D5E7379-081E-4560-AE12-7FC28C9FC9BB}"/>
              </a:ext>
            </a:extLst>
          </p:cNvPr>
          <p:cNvSpPr/>
          <p:nvPr/>
        </p:nvSpPr>
        <p:spPr>
          <a:xfrm>
            <a:off x="6687998" y="3327430"/>
            <a:ext cx="296777" cy="26469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990CFFF-ABF7-4697-BF1D-D43F4AD34775}"/>
              </a:ext>
            </a:extLst>
          </p:cNvPr>
          <p:cNvSpPr txBox="1"/>
          <p:nvPr/>
        </p:nvSpPr>
        <p:spPr>
          <a:xfrm>
            <a:off x="6331456" y="3275111"/>
            <a:ext cx="367406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58</a:t>
            </a:r>
            <a:endParaRPr lang="en-US" sz="1400" dirty="0"/>
          </a:p>
        </p:txBody>
      </p:sp>
      <p:cxnSp>
        <p:nvCxnSpPr>
          <p:cNvPr id="58" name="Connector: Curved 57">
            <a:extLst>
              <a:ext uri="{FF2B5EF4-FFF2-40B4-BE49-F238E27FC236}">
                <a16:creationId xmlns:a16="http://schemas.microsoft.com/office/drawing/2014/main" id="{C3CF4F21-DFBA-4D67-B032-F12006524F2B}"/>
              </a:ext>
            </a:extLst>
          </p:cNvPr>
          <p:cNvCxnSpPr>
            <a:cxnSpLocks/>
            <a:stCxn id="36" idx="4"/>
            <a:endCxn id="56" idx="0"/>
          </p:cNvCxnSpPr>
          <p:nvPr/>
        </p:nvCxnSpPr>
        <p:spPr>
          <a:xfrm rot="16200000" flipH="1">
            <a:off x="6284735" y="2775778"/>
            <a:ext cx="735898" cy="367405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5E74CBFD-CC2C-4CE2-9789-6FFDA5E04BDE}"/>
              </a:ext>
            </a:extLst>
          </p:cNvPr>
          <p:cNvSpPr/>
          <p:nvPr/>
        </p:nvSpPr>
        <p:spPr>
          <a:xfrm>
            <a:off x="3300741" y="4445034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8BDC027-0DD1-4304-A58D-740B301A4AE0}"/>
              </a:ext>
            </a:extLst>
          </p:cNvPr>
          <p:cNvSpPr txBox="1"/>
          <p:nvPr/>
        </p:nvSpPr>
        <p:spPr>
          <a:xfrm>
            <a:off x="3043662" y="452506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95</a:t>
            </a:r>
            <a:endParaRPr lang="en-US" sz="1400" dirty="0">
              <a:solidFill>
                <a:schemeClr val="accent6"/>
              </a:solidFill>
            </a:endParaRPr>
          </a:p>
        </p:txBody>
      </p:sp>
      <p:cxnSp>
        <p:nvCxnSpPr>
          <p:cNvPr id="64" name="Connector: Curved 63">
            <a:extLst>
              <a:ext uri="{FF2B5EF4-FFF2-40B4-BE49-F238E27FC236}">
                <a16:creationId xmlns:a16="http://schemas.microsoft.com/office/drawing/2014/main" id="{5A265B7B-D369-4BF5-8737-B40A634C4569}"/>
              </a:ext>
            </a:extLst>
          </p:cNvPr>
          <p:cNvCxnSpPr>
            <a:cxnSpLocks/>
            <a:stCxn id="102" idx="4"/>
            <a:endCxn id="62" idx="0"/>
          </p:cNvCxnSpPr>
          <p:nvPr/>
        </p:nvCxnSpPr>
        <p:spPr>
          <a:xfrm rot="5400000">
            <a:off x="3518689" y="3512025"/>
            <a:ext cx="863452" cy="1002567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C99C7A55-DAF6-42B4-AEE5-1E4BBF07433D}"/>
              </a:ext>
            </a:extLst>
          </p:cNvPr>
          <p:cNvSpPr/>
          <p:nvPr/>
        </p:nvSpPr>
        <p:spPr>
          <a:xfrm>
            <a:off x="3909360" y="4445034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79AF366-1A85-423C-AB21-86F3BDF6D7E6}"/>
              </a:ext>
            </a:extLst>
          </p:cNvPr>
          <p:cNvSpPr txBox="1"/>
          <p:nvPr/>
        </p:nvSpPr>
        <p:spPr>
          <a:xfrm>
            <a:off x="3652281" y="452506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96</a:t>
            </a:r>
            <a:endParaRPr lang="en-US" sz="1400" dirty="0">
              <a:solidFill>
                <a:schemeClr val="accent6"/>
              </a:solidFill>
            </a:endParaRPr>
          </a:p>
        </p:txBody>
      </p:sp>
      <p:cxnSp>
        <p:nvCxnSpPr>
          <p:cNvPr id="69" name="Connector: Curved 68">
            <a:extLst>
              <a:ext uri="{FF2B5EF4-FFF2-40B4-BE49-F238E27FC236}">
                <a16:creationId xmlns:a16="http://schemas.microsoft.com/office/drawing/2014/main" id="{83428085-5866-49C1-88B5-117A4124750C}"/>
              </a:ext>
            </a:extLst>
          </p:cNvPr>
          <p:cNvCxnSpPr>
            <a:cxnSpLocks/>
            <a:stCxn id="102" idx="4"/>
            <a:endCxn id="67" idx="0"/>
          </p:cNvCxnSpPr>
          <p:nvPr/>
        </p:nvCxnSpPr>
        <p:spPr>
          <a:xfrm rot="5400000">
            <a:off x="3822998" y="3816334"/>
            <a:ext cx="863452" cy="393948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FAB77297-60AF-4A45-974F-7DB19FDE48AA}"/>
              </a:ext>
            </a:extLst>
          </p:cNvPr>
          <p:cNvSpPr/>
          <p:nvPr/>
        </p:nvSpPr>
        <p:spPr>
          <a:xfrm>
            <a:off x="5063029" y="4461009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8C10086-6ECE-4089-9F94-6F1DAA413522}"/>
              </a:ext>
            </a:extLst>
          </p:cNvPr>
          <p:cNvSpPr txBox="1"/>
          <p:nvPr/>
        </p:nvSpPr>
        <p:spPr>
          <a:xfrm>
            <a:off x="4805950" y="454103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97</a:t>
            </a:r>
            <a:endParaRPr lang="en-US" sz="1400" dirty="0">
              <a:solidFill>
                <a:schemeClr val="accent6"/>
              </a:solidFill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D3ED8635-B186-4185-AEDC-5ABE9E724D9B}"/>
              </a:ext>
            </a:extLst>
          </p:cNvPr>
          <p:cNvSpPr/>
          <p:nvPr/>
        </p:nvSpPr>
        <p:spPr>
          <a:xfrm>
            <a:off x="5679303" y="4461009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50EB8C6-6205-440B-822C-5528830EC425}"/>
              </a:ext>
            </a:extLst>
          </p:cNvPr>
          <p:cNvSpPr txBox="1"/>
          <p:nvPr/>
        </p:nvSpPr>
        <p:spPr>
          <a:xfrm>
            <a:off x="5422224" y="454103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98</a:t>
            </a:r>
            <a:endParaRPr lang="en-US" sz="1400" dirty="0">
              <a:solidFill>
                <a:schemeClr val="accent6"/>
              </a:solidFill>
            </a:endParaRPr>
          </a:p>
        </p:txBody>
      </p:sp>
      <p:cxnSp>
        <p:nvCxnSpPr>
          <p:cNvPr id="81" name="Connector: Curved 80">
            <a:extLst>
              <a:ext uri="{FF2B5EF4-FFF2-40B4-BE49-F238E27FC236}">
                <a16:creationId xmlns:a16="http://schemas.microsoft.com/office/drawing/2014/main" id="{02DE632E-C5BA-4F44-8AF4-13B8680E055F}"/>
              </a:ext>
            </a:extLst>
          </p:cNvPr>
          <p:cNvCxnSpPr>
            <a:cxnSpLocks/>
            <a:stCxn id="50" idx="4"/>
            <a:endCxn id="77" idx="0"/>
          </p:cNvCxnSpPr>
          <p:nvPr/>
        </p:nvCxnSpPr>
        <p:spPr>
          <a:xfrm rot="5400000">
            <a:off x="5002499" y="3801046"/>
            <a:ext cx="868883" cy="451042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Curved 83">
            <a:extLst>
              <a:ext uri="{FF2B5EF4-FFF2-40B4-BE49-F238E27FC236}">
                <a16:creationId xmlns:a16="http://schemas.microsoft.com/office/drawing/2014/main" id="{39DF9FE8-98C4-43A6-AFB2-2E8E7A1BC4FB}"/>
              </a:ext>
            </a:extLst>
          </p:cNvPr>
          <p:cNvCxnSpPr>
            <a:cxnSpLocks/>
            <a:stCxn id="50" idx="4"/>
            <a:endCxn id="79" idx="0"/>
          </p:cNvCxnSpPr>
          <p:nvPr/>
        </p:nvCxnSpPr>
        <p:spPr>
          <a:xfrm rot="16200000" flipH="1">
            <a:off x="5310636" y="3943951"/>
            <a:ext cx="868883" cy="165232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>
            <a:extLst>
              <a:ext uri="{FF2B5EF4-FFF2-40B4-BE49-F238E27FC236}">
                <a16:creationId xmlns:a16="http://schemas.microsoft.com/office/drawing/2014/main" id="{F3097E10-9305-456B-9D8A-DD4C661D32BD}"/>
              </a:ext>
            </a:extLst>
          </p:cNvPr>
          <p:cNvSpPr/>
          <p:nvPr/>
        </p:nvSpPr>
        <p:spPr>
          <a:xfrm>
            <a:off x="6479080" y="4445034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42329BC-4F30-4F9B-A023-8F25CC2DCF43}"/>
              </a:ext>
            </a:extLst>
          </p:cNvPr>
          <p:cNvSpPr txBox="1"/>
          <p:nvPr/>
        </p:nvSpPr>
        <p:spPr>
          <a:xfrm>
            <a:off x="6222001" y="452506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99</a:t>
            </a:r>
            <a:endParaRPr lang="en-US" sz="1400" dirty="0">
              <a:solidFill>
                <a:schemeClr val="accent6"/>
              </a:solidFill>
            </a:endParaRP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D55771D2-6850-4381-AF35-58791624AE7F}"/>
              </a:ext>
            </a:extLst>
          </p:cNvPr>
          <p:cNvSpPr/>
          <p:nvPr/>
        </p:nvSpPr>
        <p:spPr>
          <a:xfrm>
            <a:off x="7095354" y="4445034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3632227-2177-4777-BAD2-6710137BAF52}"/>
              </a:ext>
            </a:extLst>
          </p:cNvPr>
          <p:cNvSpPr txBox="1"/>
          <p:nvPr/>
        </p:nvSpPr>
        <p:spPr>
          <a:xfrm>
            <a:off x="6838275" y="4525063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100</a:t>
            </a:r>
            <a:endParaRPr lang="en-US" sz="1400" dirty="0">
              <a:solidFill>
                <a:schemeClr val="accent6"/>
              </a:solidFill>
            </a:endParaRPr>
          </a:p>
        </p:txBody>
      </p:sp>
      <p:cxnSp>
        <p:nvCxnSpPr>
          <p:cNvPr id="91" name="Connector: Curved 90">
            <a:extLst>
              <a:ext uri="{FF2B5EF4-FFF2-40B4-BE49-F238E27FC236}">
                <a16:creationId xmlns:a16="http://schemas.microsoft.com/office/drawing/2014/main" id="{8961C518-1D53-48F7-8A12-2B6AD1039046}"/>
              </a:ext>
            </a:extLst>
          </p:cNvPr>
          <p:cNvCxnSpPr>
            <a:cxnSpLocks/>
            <a:stCxn id="56" idx="4"/>
            <a:endCxn id="87" idx="0"/>
          </p:cNvCxnSpPr>
          <p:nvPr/>
        </p:nvCxnSpPr>
        <p:spPr>
          <a:xfrm rot="5400000">
            <a:off x="6305475" y="3914122"/>
            <a:ext cx="852908" cy="208917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Curved 91">
            <a:extLst>
              <a:ext uri="{FF2B5EF4-FFF2-40B4-BE49-F238E27FC236}">
                <a16:creationId xmlns:a16="http://schemas.microsoft.com/office/drawing/2014/main" id="{59AD0B76-5E7D-43E0-9064-74E9A110C3E3}"/>
              </a:ext>
            </a:extLst>
          </p:cNvPr>
          <p:cNvCxnSpPr>
            <a:cxnSpLocks/>
            <a:stCxn id="56" idx="4"/>
            <a:endCxn id="89" idx="0"/>
          </p:cNvCxnSpPr>
          <p:nvPr/>
        </p:nvCxnSpPr>
        <p:spPr>
          <a:xfrm rot="16200000" flipH="1">
            <a:off x="6613611" y="3814901"/>
            <a:ext cx="852908" cy="407357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 101">
            <a:extLst>
              <a:ext uri="{FF2B5EF4-FFF2-40B4-BE49-F238E27FC236}">
                <a16:creationId xmlns:a16="http://schemas.microsoft.com/office/drawing/2014/main" id="{4EED3AE3-3BE2-42E0-B666-E1A005CC2717}"/>
              </a:ext>
            </a:extLst>
          </p:cNvPr>
          <p:cNvSpPr/>
          <p:nvPr/>
        </p:nvSpPr>
        <p:spPr>
          <a:xfrm>
            <a:off x="4303309" y="3316886"/>
            <a:ext cx="296777" cy="26469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64B4FC8-52FA-4694-9AAA-45DB3AB410E5}"/>
              </a:ext>
            </a:extLst>
          </p:cNvPr>
          <p:cNvSpPr txBox="1"/>
          <p:nvPr/>
        </p:nvSpPr>
        <p:spPr>
          <a:xfrm>
            <a:off x="3946767" y="3264567"/>
            <a:ext cx="367406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61</a:t>
            </a:r>
            <a:endParaRPr lang="en-US" sz="1400" dirty="0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DD2CB46D-6B88-4A1C-A16E-E83D6E0B8F8B}"/>
              </a:ext>
            </a:extLst>
          </p:cNvPr>
          <p:cNvSpPr/>
          <p:nvPr/>
        </p:nvSpPr>
        <p:spPr>
          <a:xfrm>
            <a:off x="2250403" y="4412856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A03E55B4-3ACF-423C-BE2C-662E28BBCD0E}"/>
              </a:ext>
            </a:extLst>
          </p:cNvPr>
          <p:cNvSpPr txBox="1"/>
          <p:nvPr/>
        </p:nvSpPr>
        <p:spPr>
          <a:xfrm>
            <a:off x="1993324" y="4492885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94</a:t>
            </a:r>
            <a:endParaRPr lang="en-US" sz="1400" dirty="0">
              <a:solidFill>
                <a:schemeClr val="accent6"/>
              </a:solidFill>
            </a:endParaRPr>
          </a:p>
        </p:txBody>
      </p:sp>
      <p:cxnSp>
        <p:nvCxnSpPr>
          <p:cNvPr id="117" name="Connector: Curved 116">
            <a:extLst>
              <a:ext uri="{FF2B5EF4-FFF2-40B4-BE49-F238E27FC236}">
                <a16:creationId xmlns:a16="http://schemas.microsoft.com/office/drawing/2014/main" id="{B632A06F-B73E-446B-8397-1CF1D1A6114D}"/>
              </a:ext>
            </a:extLst>
          </p:cNvPr>
          <p:cNvCxnSpPr>
            <a:cxnSpLocks/>
            <a:stCxn id="8" idx="4"/>
            <a:endCxn id="115" idx="0"/>
          </p:cNvCxnSpPr>
          <p:nvPr/>
        </p:nvCxnSpPr>
        <p:spPr>
          <a:xfrm rot="5400000">
            <a:off x="2454429" y="3525946"/>
            <a:ext cx="831274" cy="942546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Curved 48">
            <a:extLst>
              <a:ext uri="{FF2B5EF4-FFF2-40B4-BE49-F238E27FC236}">
                <a16:creationId xmlns:a16="http://schemas.microsoft.com/office/drawing/2014/main" id="{8923282E-E75A-40FE-BB11-D04F629EFB80}"/>
              </a:ext>
            </a:extLst>
          </p:cNvPr>
          <p:cNvCxnSpPr>
            <a:cxnSpLocks/>
            <a:stCxn id="7" idx="4"/>
            <a:endCxn id="102" idx="0"/>
          </p:cNvCxnSpPr>
          <p:nvPr/>
        </p:nvCxnSpPr>
        <p:spPr>
          <a:xfrm rot="5400000">
            <a:off x="4257183" y="2765447"/>
            <a:ext cx="745955" cy="356923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FD5E418B-C032-4708-BABC-4E5D0ABA9FF3}"/>
              </a:ext>
            </a:extLst>
          </p:cNvPr>
          <p:cNvCxnSpPr>
            <a:cxnSpLocks/>
            <a:stCxn id="4" idx="4"/>
            <a:endCxn id="36" idx="0"/>
          </p:cNvCxnSpPr>
          <p:nvPr/>
        </p:nvCxnSpPr>
        <p:spPr>
          <a:xfrm rot="16200000" flipH="1">
            <a:off x="5654477" y="1512331"/>
            <a:ext cx="883047" cy="745963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1560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C78E4B9-F30D-4D23-855B-47172C9CDD5B}"/>
              </a:ext>
            </a:extLst>
          </p:cNvPr>
          <p:cNvSpPr/>
          <p:nvPr/>
        </p:nvSpPr>
        <p:spPr>
          <a:xfrm>
            <a:off x="4996091" y="3253638"/>
            <a:ext cx="296779" cy="26469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3E5FC9-0B05-47F9-BF19-91C1497B2952}"/>
              </a:ext>
            </a:extLst>
          </p:cNvPr>
          <p:cNvSpPr txBox="1"/>
          <p:nvPr/>
        </p:nvSpPr>
        <p:spPr>
          <a:xfrm>
            <a:off x="4651583" y="3201139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25</a:t>
            </a:r>
            <a:endParaRPr lang="en-US" sz="14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4967FCF-C5C7-4FA7-8FAA-A5F0D403CB04}"/>
              </a:ext>
            </a:extLst>
          </p:cNvPr>
          <p:cNvSpPr/>
          <p:nvPr/>
        </p:nvSpPr>
        <p:spPr>
          <a:xfrm>
            <a:off x="4267199" y="4062847"/>
            <a:ext cx="296779" cy="26469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15FFC34-D07A-46C8-AAB8-2FBAB1897A6A}"/>
              </a:ext>
            </a:extLst>
          </p:cNvPr>
          <p:cNvSpPr/>
          <p:nvPr/>
        </p:nvSpPr>
        <p:spPr>
          <a:xfrm>
            <a:off x="2799918" y="5073497"/>
            <a:ext cx="296777" cy="26469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D0D4105-A3B3-46A7-8C1A-3532389AE968}"/>
              </a:ext>
            </a:extLst>
          </p:cNvPr>
          <p:cNvCxnSpPr>
            <a:stCxn id="4" idx="3"/>
            <a:endCxn id="4" idx="3"/>
          </p:cNvCxnSpPr>
          <p:nvPr/>
        </p:nvCxnSpPr>
        <p:spPr>
          <a:xfrm>
            <a:off x="5039553" y="3479569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9BCEEA75-856F-4E92-B518-26C082D5CEFD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rot="5400000">
            <a:off x="4507778" y="3426144"/>
            <a:ext cx="544514" cy="728892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1F50C5F3-6D43-4D22-9542-8B29482A57FE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 rot="5400000">
            <a:off x="3308971" y="3966878"/>
            <a:ext cx="745955" cy="1467282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9ABD027-0789-4A13-8B52-C05FAA899C81}"/>
              </a:ext>
            </a:extLst>
          </p:cNvPr>
          <p:cNvSpPr txBox="1"/>
          <p:nvPr/>
        </p:nvSpPr>
        <p:spPr>
          <a:xfrm>
            <a:off x="3922689" y="401052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44</a:t>
            </a:r>
            <a:endParaRPr 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54224D2-C4BB-4349-B06A-B71C986FF4DA}"/>
              </a:ext>
            </a:extLst>
          </p:cNvPr>
          <p:cNvSpPr txBox="1"/>
          <p:nvPr/>
        </p:nvSpPr>
        <p:spPr>
          <a:xfrm>
            <a:off x="2443376" y="5021178"/>
            <a:ext cx="367406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42</a:t>
            </a:r>
            <a:endParaRPr lang="en-US" sz="1400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2F5751B-46C9-48BF-806E-56E88070C803}"/>
              </a:ext>
            </a:extLst>
          </p:cNvPr>
          <p:cNvSpPr/>
          <p:nvPr/>
        </p:nvSpPr>
        <p:spPr>
          <a:xfrm>
            <a:off x="1059505" y="6154823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A3DF2052-A962-4CCA-83CD-B053461B404E}"/>
              </a:ext>
            </a:extLst>
          </p:cNvPr>
          <p:cNvCxnSpPr>
            <a:cxnSpLocks/>
            <a:stCxn id="8" idx="4"/>
            <a:endCxn id="28" idx="0"/>
          </p:cNvCxnSpPr>
          <p:nvPr/>
        </p:nvCxnSpPr>
        <p:spPr>
          <a:xfrm rot="5400000">
            <a:off x="1669786" y="4876302"/>
            <a:ext cx="816630" cy="1740412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19FCE74-A8C9-47A6-8230-333CAA046653}"/>
              </a:ext>
            </a:extLst>
          </p:cNvPr>
          <p:cNvSpPr txBox="1"/>
          <p:nvPr/>
        </p:nvSpPr>
        <p:spPr>
          <a:xfrm>
            <a:off x="802426" y="6234852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-1</a:t>
            </a:r>
            <a:endParaRPr lang="en-US" sz="1400" dirty="0">
              <a:solidFill>
                <a:schemeClr val="accent6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BA3ACD8-DD9C-44F4-BB42-116300680F03}"/>
              </a:ext>
            </a:extLst>
          </p:cNvPr>
          <p:cNvSpPr/>
          <p:nvPr/>
        </p:nvSpPr>
        <p:spPr>
          <a:xfrm>
            <a:off x="7638510" y="4063667"/>
            <a:ext cx="296779" cy="26469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C77BBC9-E756-4001-B672-90A6DC9B9CAF}"/>
              </a:ext>
            </a:extLst>
          </p:cNvPr>
          <p:cNvSpPr txBox="1"/>
          <p:nvPr/>
        </p:nvSpPr>
        <p:spPr>
          <a:xfrm>
            <a:off x="7294000" y="401134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56</a:t>
            </a:r>
            <a:endParaRPr lang="en-US" sz="1400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7EB96908-2F41-4F81-AE78-457639884EBD}"/>
              </a:ext>
            </a:extLst>
          </p:cNvPr>
          <p:cNvSpPr/>
          <p:nvPr/>
        </p:nvSpPr>
        <p:spPr>
          <a:xfrm>
            <a:off x="6831990" y="5064260"/>
            <a:ext cx="296777" cy="26469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55A6916-58EA-4196-9E5C-8ED1BE2CCED1}"/>
              </a:ext>
            </a:extLst>
          </p:cNvPr>
          <p:cNvSpPr txBox="1"/>
          <p:nvPr/>
        </p:nvSpPr>
        <p:spPr>
          <a:xfrm>
            <a:off x="6475448" y="5011941"/>
            <a:ext cx="367406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57</a:t>
            </a:r>
            <a:endParaRPr lang="en-US" sz="1400" dirty="0"/>
          </a:p>
        </p:txBody>
      </p:sp>
      <p:cxnSp>
        <p:nvCxnSpPr>
          <p:cNvPr id="52" name="Connector: Curved 51">
            <a:extLst>
              <a:ext uri="{FF2B5EF4-FFF2-40B4-BE49-F238E27FC236}">
                <a16:creationId xmlns:a16="http://schemas.microsoft.com/office/drawing/2014/main" id="{10A3D169-C395-4D2C-A91A-736D116EF2F6}"/>
              </a:ext>
            </a:extLst>
          </p:cNvPr>
          <p:cNvCxnSpPr>
            <a:cxnSpLocks/>
            <a:stCxn id="36" idx="4"/>
            <a:endCxn id="50" idx="0"/>
          </p:cNvCxnSpPr>
          <p:nvPr/>
        </p:nvCxnSpPr>
        <p:spPr>
          <a:xfrm rot="5400000">
            <a:off x="7015691" y="4293051"/>
            <a:ext cx="735898" cy="806521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7D5E7379-081E-4560-AE12-7FC28C9FC9BB}"/>
              </a:ext>
            </a:extLst>
          </p:cNvPr>
          <p:cNvSpPr/>
          <p:nvPr/>
        </p:nvSpPr>
        <p:spPr>
          <a:xfrm>
            <a:off x="8005916" y="5064260"/>
            <a:ext cx="296777" cy="26469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990CFFF-ABF7-4697-BF1D-D43F4AD34775}"/>
              </a:ext>
            </a:extLst>
          </p:cNvPr>
          <p:cNvSpPr txBox="1"/>
          <p:nvPr/>
        </p:nvSpPr>
        <p:spPr>
          <a:xfrm>
            <a:off x="7649374" y="5011941"/>
            <a:ext cx="367406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58</a:t>
            </a:r>
            <a:endParaRPr lang="en-US" sz="1400" dirty="0"/>
          </a:p>
        </p:txBody>
      </p:sp>
      <p:cxnSp>
        <p:nvCxnSpPr>
          <p:cNvPr id="58" name="Connector: Curved 57">
            <a:extLst>
              <a:ext uri="{FF2B5EF4-FFF2-40B4-BE49-F238E27FC236}">
                <a16:creationId xmlns:a16="http://schemas.microsoft.com/office/drawing/2014/main" id="{C3CF4F21-DFBA-4D67-B032-F12006524F2B}"/>
              </a:ext>
            </a:extLst>
          </p:cNvPr>
          <p:cNvCxnSpPr>
            <a:cxnSpLocks/>
            <a:stCxn id="36" idx="4"/>
            <a:endCxn id="56" idx="0"/>
          </p:cNvCxnSpPr>
          <p:nvPr/>
        </p:nvCxnSpPr>
        <p:spPr>
          <a:xfrm rot="16200000" flipH="1">
            <a:off x="7602653" y="4512608"/>
            <a:ext cx="735898" cy="367405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5E74CBFD-CC2C-4CE2-9789-6FFDA5E04BDE}"/>
              </a:ext>
            </a:extLst>
          </p:cNvPr>
          <p:cNvSpPr/>
          <p:nvPr/>
        </p:nvSpPr>
        <p:spPr>
          <a:xfrm>
            <a:off x="2907709" y="6201645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8BDC027-0DD1-4304-A58D-740B301A4AE0}"/>
              </a:ext>
            </a:extLst>
          </p:cNvPr>
          <p:cNvSpPr txBox="1"/>
          <p:nvPr/>
        </p:nvSpPr>
        <p:spPr>
          <a:xfrm>
            <a:off x="2650630" y="628167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95</a:t>
            </a:r>
            <a:endParaRPr lang="en-US" sz="1400" dirty="0">
              <a:solidFill>
                <a:schemeClr val="accent6"/>
              </a:solidFill>
            </a:endParaRPr>
          </a:p>
        </p:txBody>
      </p:sp>
      <p:cxnSp>
        <p:nvCxnSpPr>
          <p:cNvPr id="64" name="Connector: Curved 63">
            <a:extLst>
              <a:ext uri="{FF2B5EF4-FFF2-40B4-BE49-F238E27FC236}">
                <a16:creationId xmlns:a16="http://schemas.microsoft.com/office/drawing/2014/main" id="{5A265B7B-D369-4BF5-8737-B40A634C4569}"/>
              </a:ext>
            </a:extLst>
          </p:cNvPr>
          <p:cNvCxnSpPr>
            <a:cxnSpLocks/>
            <a:stCxn id="102" idx="4"/>
            <a:endCxn id="62" idx="0"/>
          </p:cNvCxnSpPr>
          <p:nvPr/>
        </p:nvCxnSpPr>
        <p:spPr>
          <a:xfrm rot="5400000">
            <a:off x="3125657" y="5268636"/>
            <a:ext cx="863452" cy="1002567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C99C7A55-DAF6-42B4-AEE5-1E4BBF07433D}"/>
              </a:ext>
            </a:extLst>
          </p:cNvPr>
          <p:cNvSpPr/>
          <p:nvPr/>
        </p:nvSpPr>
        <p:spPr>
          <a:xfrm>
            <a:off x="3516328" y="6201645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79AF366-1A85-423C-AB21-86F3BDF6D7E6}"/>
              </a:ext>
            </a:extLst>
          </p:cNvPr>
          <p:cNvSpPr txBox="1"/>
          <p:nvPr/>
        </p:nvSpPr>
        <p:spPr>
          <a:xfrm>
            <a:off x="3259249" y="628167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96</a:t>
            </a:r>
            <a:endParaRPr lang="en-US" sz="1400" dirty="0">
              <a:solidFill>
                <a:schemeClr val="accent6"/>
              </a:solidFill>
            </a:endParaRPr>
          </a:p>
        </p:txBody>
      </p:sp>
      <p:cxnSp>
        <p:nvCxnSpPr>
          <p:cNvPr id="69" name="Connector: Curved 68">
            <a:extLst>
              <a:ext uri="{FF2B5EF4-FFF2-40B4-BE49-F238E27FC236}">
                <a16:creationId xmlns:a16="http://schemas.microsoft.com/office/drawing/2014/main" id="{83428085-5866-49C1-88B5-117A4124750C}"/>
              </a:ext>
            </a:extLst>
          </p:cNvPr>
          <p:cNvCxnSpPr>
            <a:cxnSpLocks/>
            <a:stCxn id="102" idx="4"/>
            <a:endCxn id="67" idx="0"/>
          </p:cNvCxnSpPr>
          <p:nvPr/>
        </p:nvCxnSpPr>
        <p:spPr>
          <a:xfrm rot="5400000">
            <a:off x="3429966" y="5572945"/>
            <a:ext cx="863452" cy="393948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FAB77297-60AF-4A45-974F-7DB19FDE48AA}"/>
              </a:ext>
            </a:extLst>
          </p:cNvPr>
          <p:cNvSpPr/>
          <p:nvPr/>
        </p:nvSpPr>
        <p:spPr>
          <a:xfrm>
            <a:off x="6380947" y="6197839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8C10086-6ECE-4089-9F94-6F1DAA413522}"/>
              </a:ext>
            </a:extLst>
          </p:cNvPr>
          <p:cNvSpPr txBox="1"/>
          <p:nvPr/>
        </p:nvSpPr>
        <p:spPr>
          <a:xfrm>
            <a:off x="6063531" y="623485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97</a:t>
            </a:r>
            <a:endParaRPr lang="en-US" sz="1400" dirty="0">
              <a:solidFill>
                <a:schemeClr val="accent6"/>
              </a:solidFill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D3ED8635-B186-4185-AEDC-5ABE9E724D9B}"/>
              </a:ext>
            </a:extLst>
          </p:cNvPr>
          <p:cNvSpPr/>
          <p:nvPr/>
        </p:nvSpPr>
        <p:spPr>
          <a:xfrm>
            <a:off x="6997221" y="6197839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50EB8C6-6205-440B-822C-5528830EC425}"/>
              </a:ext>
            </a:extLst>
          </p:cNvPr>
          <p:cNvSpPr txBox="1"/>
          <p:nvPr/>
        </p:nvSpPr>
        <p:spPr>
          <a:xfrm>
            <a:off x="6740142" y="627786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98</a:t>
            </a:r>
            <a:endParaRPr lang="en-US" sz="1400" dirty="0">
              <a:solidFill>
                <a:schemeClr val="accent6"/>
              </a:solidFill>
            </a:endParaRPr>
          </a:p>
        </p:txBody>
      </p:sp>
      <p:cxnSp>
        <p:nvCxnSpPr>
          <p:cNvPr id="81" name="Connector: Curved 80">
            <a:extLst>
              <a:ext uri="{FF2B5EF4-FFF2-40B4-BE49-F238E27FC236}">
                <a16:creationId xmlns:a16="http://schemas.microsoft.com/office/drawing/2014/main" id="{02DE632E-C5BA-4F44-8AF4-13B8680E055F}"/>
              </a:ext>
            </a:extLst>
          </p:cNvPr>
          <p:cNvCxnSpPr>
            <a:cxnSpLocks/>
            <a:stCxn id="50" idx="4"/>
            <a:endCxn id="77" idx="0"/>
          </p:cNvCxnSpPr>
          <p:nvPr/>
        </p:nvCxnSpPr>
        <p:spPr>
          <a:xfrm rot="5400000">
            <a:off x="6320417" y="5537876"/>
            <a:ext cx="868883" cy="451042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Curved 83">
            <a:extLst>
              <a:ext uri="{FF2B5EF4-FFF2-40B4-BE49-F238E27FC236}">
                <a16:creationId xmlns:a16="http://schemas.microsoft.com/office/drawing/2014/main" id="{39DF9FE8-98C4-43A6-AFB2-2E8E7A1BC4FB}"/>
              </a:ext>
            </a:extLst>
          </p:cNvPr>
          <p:cNvCxnSpPr>
            <a:cxnSpLocks/>
            <a:stCxn id="50" idx="4"/>
            <a:endCxn id="79" idx="0"/>
          </p:cNvCxnSpPr>
          <p:nvPr/>
        </p:nvCxnSpPr>
        <p:spPr>
          <a:xfrm rot="16200000" flipH="1">
            <a:off x="6628554" y="5680781"/>
            <a:ext cx="868883" cy="165232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>
            <a:extLst>
              <a:ext uri="{FF2B5EF4-FFF2-40B4-BE49-F238E27FC236}">
                <a16:creationId xmlns:a16="http://schemas.microsoft.com/office/drawing/2014/main" id="{F3097E10-9305-456B-9D8A-DD4C661D32BD}"/>
              </a:ext>
            </a:extLst>
          </p:cNvPr>
          <p:cNvSpPr/>
          <p:nvPr/>
        </p:nvSpPr>
        <p:spPr>
          <a:xfrm>
            <a:off x="7796998" y="6181864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42329BC-4F30-4F9B-A023-8F25CC2DCF43}"/>
              </a:ext>
            </a:extLst>
          </p:cNvPr>
          <p:cNvSpPr txBox="1"/>
          <p:nvPr/>
        </p:nvSpPr>
        <p:spPr>
          <a:xfrm>
            <a:off x="7539919" y="626189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99</a:t>
            </a:r>
            <a:endParaRPr lang="en-US" sz="1400" dirty="0">
              <a:solidFill>
                <a:schemeClr val="accent6"/>
              </a:solidFill>
            </a:endParaRP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D55771D2-6850-4381-AF35-58791624AE7F}"/>
              </a:ext>
            </a:extLst>
          </p:cNvPr>
          <p:cNvSpPr/>
          <p:nvPr/>
        </p:nvSpPr>
        <p:spPr>
          <a:xfrm>
            <a:off x="8413272" y="6181864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3632227-2177-4777-BAD2-6710137BAF52}"/>
              </a:ext>
            </a:extLst>
          </p:cNvPr>
          <p:cNvSpPr txBox="1"/>
          <p:nvPr/>
        </p:nvSpPr>
        <p:spPr>
          <a:xfrm>
            <a:off x="8156193" y="6261893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100</a:t>
            </a:r>
            <a:endParaRPr lang="en-US" sz="1400" dirty="0">
              <a:solidFill>
                <a:schemeClr val="accent6"/>
              </a:solidFill>
            </a:endParaRPr>
          </a:p>
        </p:txBody>
      </p:sp>
      <p:cxnSp>
        <p:nvCxnSpPr>
          <p:cNvPr id="91" name="Connector: Curved 90">
            <a:extLst>
              <a:ext uri="{FF2B5EF4-FFF2-40B4-BE49-F238E27FC236}">
                <a16:creationId xmlns:a16="http://schemas.microsoft.com/office/drawing/2014/main" id="{8961C518-1D53-48F7-8A12-2B6AD1039046}"/>
              </a:ext>
            </a:extLst>
          </p:cNvPr>
          <p:cNvCxnSpPr>
            <a:cxnSpLocks/>
            <a:stCxn id="56" idx="4"/>
            <a:endCxn id="87" idx="0"/>
          </p:cNvCxnSpPr>
          <p:nvPr/>
        </p:nvCxnSpPr>
        <p:spPr>
          <a:xfrm rot="5400000">
            <a:off x="7623393" y="5650952"/>
            <a:ext cx="852908" cy="208917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Curved 91">
            <a:extLst>
              <a:ext uri="{FF2B5EF4-FFF2-40B4-BE49-F238E27FC236}">
                <a16:creationId xmlns:a16="http://schemas.microsoft.com/office/drawing/2014/main" id="{59AD0B76-5E7D-43E0-9064-74E9A110C3E3}"/>
              </a:ext>
            </a:extLst>
          </p:cNvPr>
          <p:cNvCxnSpPr>
            <a:cxnSpLocks/>
            <a:stCxn id="56" idx="4"/>
            <a:endCxn id="89" idx="0"/>
          </p:cNvCxnSpPr>
          <p:nvPr/>
        </p:nvCxnSpPr>
        <p:spPr>
          <a:xfrm rot="16200000" flipH="1">
            <a:off x="7931529" y="5551731"/>
            <a:ext cx="852908" cy="407357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 101">
            <a:extLst>
              <a:ext uri="{FF2B5EF4-FFF2-40B4-BE49-F238E27FC236}">
                <a16:creationId xmlns:a16="http://schemas.microsoft.com/office/drawing/2014/main" id="{4EED3AE3-3BE2-42E0-B666-E1A005CC2717}"/>
              </a:ext>
            </a:extLst>
          </p:cNvPr>
          <p:cNvSpPr/>
          <p:nvPr/>
        </p:nvSpPr>
        <p:spPr>
          <a:xfrm>
            <a:off x="3910277" y="5073497"/>
            <a:ext cx="296777" cy="26469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64B4FC8-52FA-4694-9AAA-45DB3AB410E5}"/>
              </a:ext>
            </a:extLst>
          </p:cNvPr>
          <p:cNvSpPr txBox="1"/>
          <p:nvPr/>
        </p:nvSpPr>
        <p:spPr>
          <a:xfrm>
            <a:off x="3553735" y="5021178"/>
            <a:ext cx="367406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61</a:t>
            </a:r>
            <a:endParaRPr lang="en-US" sz="1400" dirty="0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DD2CB46D-6B88-4A1C-A16E-E83D6E0B8F8B}"/>
              </a:ext>
            </a:extLst>
          </p:cNvPr>
          <p:cNvSpPr/>
          <p:nvPr/>
        </p:nvSpPr>
        <p:spPr>
          <a:xfrm>
            <a:off x="1857371" y="6169467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A03E55B4-3ACF-423C-BE2C-662E28BBCD0E}"/>
              </a:ext>
            </a:extLst>
          </p:cNvPr>
          <p:cNvSpPr txBox="1"/>
          <p:nvPr/>
        </p:nvSpPr>
        <p:spPr>
          <a:xfrm>
            <a:off x="1600292" y="624949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94</a:t>
            </a:r>
            <a:endParaRPr lang="en-US" sz="1400" dirty="0">
              <a:solidFill>
                <a:schemeClr val="accent6"/>
              </a:solidFill>
            </a:endParaRPr>
          </a:p>
        </p:txBody>
      </p:sp>
      <p:cxnSp>
        <p:nvCxnSpPr>
          <p:cNvPr id="117" name="Connector: Curved 116">
            <a:extLst>
              <a:ext uri="{FF2B5EF4-FFF2-40B4-BE49-F238E27FC236}">
                <a16:creationId xmlns:a16="http://schemas.microsoft.com/office/drawing/2014/main" id="{B632A06F-B73E-446B-8397-1CF1D1A6114D}"/>
              </a:ext>
            </a:extLst>
          </p:cNvPr>
          <p:cNvCxnSpPr>
            <a:cxnSpLocks/>
            <a:stCxn id="8" idx="4"/>
            <a:endCxn id="115" idx="0"/>
          </p:cNvCxnSpPr>
          <p:nvPr/>
        </p:nvCxnSpPr>
        <p:spPr>
          <a:xfrm rot="5400000">
            <a:off x="2061397" y="5282557"/>
            <a:ext cx="831274" cy="942546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Curved 48">
            <a:extLst>
              <a:ext uri="{FF2B5EF4-FFF2-40B4-BE49-F238E27FC236}">
                <a16:creationId xmlns:a16="http://schemas.microsoft.com/office/drawing/2014/main" id="{8923282E-E75A-40FE-BB11-D04F629EFB80}"/>
              </a:ext>
            </a:extLst>
          </p:cNvPr>
          <p:cNvCxnSpPr>
            <a:cxnSpLocks/>
            <a:stCxn id="7" idx="4"/>
            <a:endCxn id="102" idx="0"/>
          </p:cNvCxnSpPr>
          <p:nvPr/>
        </p:nvCxnSpPr>
        <p:spPr>
          <a:xfrm rot="5400000">
            <a:off x="3864151" y="4522058"/>
            <a:ext cx="745955" cy="356923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FD5E418B-C032-4708-BABC-4E5D0ABA9FF3}"/>
              </a:ext>
            </a:extLst>
          </p:cNvPr>
          <p:cNvCxnSpPr>
            <a:cxnSpLocks/>
            <a:stCxn id="48" idx="4"/>
            <a:endCxn id="36" idx="0"/>
          </p:cNvCxnSpPr>
          <p:nvPr/>
        </p:nvCxnSpPr>
        <p:spPr>
          <a:xfrm rot="16200000" flipH="1">
            <a:off x="7083647" y="3360414"/>
            <a:ext cx="508138" cy="898368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224E741E-9BA2-4521-B6D4-2201309DA306}"/>
              </a:ext>
            </a:extLst>
          </p:cNvPr>
          <p:cNvSpPr/>
          <p:nvPr/>
        </p:nvSpPr>
        <p:spPr>
          <a:xfrm>
            <a:off x="6740142" y="3290834"/>
            <a:ext cx="296779" cy="26469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08625D5-F7B6-4F94-ADFA-192BDE8FB948}"/>
              </a:ext>
            </a:extLst>
          </p:cNvPr>
          <p:cNvSpPr txBox="1"/>
          <p:nvPr/>
        </p:nvSpPr>
        <p:spPr>
          <a:xfrm>
            <a:off x="6395634" y="3238335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26</a:t>
            </a:r>
            <a:endParaRPr lang="en-US" sz="1400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2B69A36-677A-4075-AAEC-85CEFCF8C382}"/>
              </a:ext>
            </a:extLst>
          </p:cNvPr>
          <p:cNvCxnSpPr>
            <a:stCxn id="48" idx="3"/>
            <a:endCxn id="48" idx="3"/>
          </p:cNvCxnSpPr>
          <p:nvPr/>
        </p:nvCxnSpPr>
        <p:spPr>
          <a:xfrm>
            <a:off x="6783604" y="3516765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D19B4487-EE76-454A-829A-CB1FEA8F089B}"/>
              </a:ext>
            </a:extLst>
          </p:cNvPr>
          <p:cNvSpPr/>
          <p:nvPr/>
        </p:nvSpPr>
        <p:spPr>
          <a:xfrm>
            <a:off x="5835315" y="2384455"/>
            <a:ext cx="296779" cy="26469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8FB814D-389E-493F-A0AB-9D1D85727B52}"/>
              </a:ext>
            </a:extLst>
          </p:cNvPr>
          <p:cNvSpPr txBox="1"/>
          <p:nvPr/>
        </p:nvSpPr>
        <p:spPr>
          <a:xfrm>
            <a:off x="5490807" y="233195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3</a:t>
            </a:r>
            <a:endParaRPr lang="en-US" sz="1400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B108447-373B-4634-B444-DAAEBB47F19E}"/>
              </a:ext>
            </a:extLst>
          </p:cNvPr>
          <p:cNvCxnSpPr>
            <a:stCxn id="55" idx="3"/>
            <a:endCxn id="55" idx="3"/>
          </p:cNvCxnSpPr>
          <p:nvPr/>
        </p:nvCxnSpPr>
        <p:spPr>
          <a:xfrm>
            <a:off x="5878777" y="2610386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DC360ED6-0B81-4610-A30A-CE01BB8E6A52}"/>
              </a:ext>
            </a:extLst>
          </p:cNvPr>
          <p:cNvSpPr/>
          <p:nvPr/>
        </p:nvSpPr>
        <p:spPr>
          <a:xfrm>
            <a:off x="5835316" y="1477454"/>
            <a:ext cx="296779" cy="26469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1BCB09F-41EC-4F5F-B085-C7999E4CA970}"/>
              </a:ext>
            </a:extLst>
          </p:cNvPr>
          <p:cNvSpPr txBox="1"/>
          <p:nvPr/>
        </p:nvSpPr>
        <p:spPr>
          <a:xfrm>
            <a:off x="5490808" y="142495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2</a:t>
            </a:r>
            <a:endParaRPr lang="en-US" sz="1400" dirty="0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FAD1FC9-0448-4909-B99F-22043694F015}"/>
              </a:ext>
            </a:extLst>
          </p:cNvPr>
          <p:cNvCxnSpPr>
            <a:stCxn id="61" idx="3"/>
            <a:endCxn id="61" idx="3"/>
          </p:cNvCxnSpPr>
          <p:nvPr/>
        </p:nvCxnSpPr>
        <p:spPr>
          <a:xfrm>
            <a:off x="5878778" y="1703385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Curved 69">
            <a:extLst>
              <a:ext uri="{FF2B5EF4-FFF2-40B4-BE49-F238E27FC236}">
                <a16:creationId xmlns:a16="http://schemas.microsoft.com/office/drawing/2014/main" id="{1A8AC8A2-7472-43AD-8C1A-C6309D1D89C5}"/>
              </a:ext>
            </a:extLst>
          </p:cNvPr>
          <p:cNvCxnSpPr>
            <a:cxnSpLocks/>
            <a:stCxn id="55" idx="4"/>
            <a:endCxn id="4" idx="0"/>
          </p:cNvCxnSpPr>
          <p:nvPr/>
        </p:nvCxnSpPr>
        <p:spPr>
          <a:xfrm rot="5400000">
            <a:off x="5261849" y="2531782"/>
            <a:ext cx="604488" cy="839224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5C91EC25-C7D9-470B-A454-1C6E028A2C7C}"/>
              </a:ext>
            </a:extLst>
          </p:cNvPr>
          <p:cNvCxnSpPr>
            <a:cxnSpLocks/>
            <a:stCxn id="61" idx="4"/>
            <a:endCxn id="55" idx="0"/>
          </p:cNvCxnSpPr>
          <p:nvPr/>
        </p:nvCxnSpPr>
        <p:spPr>
          <a:xfrm rot="5400000">
            <a:off x="5662553" y="2063302"/>
            <a:ext cx="642306" cy="1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Curved 71">
            <a:extLst>
              <a:ext uri="{FF2B5EF4-FFF2-40B4-BE49-F238E27FC236}">
                <a16:creationId xmlns:a16="http://schemas.microsoft.com/office/drawing/2014/main" id="{1FC86E22-E84D-45EE-B239-C40EEE1FDC34}"/>
              </a:ext>
            </a:extLst>
          </p:cNvPr>
          <p:cNvCxnSpPr>
            <a:cxnSpLocks/>
            <a:stCxn id="55" idx="4"/>
            <a:endCxn id="48" idx="1"/>
          </p:cNvCxnSpPr>
          <p:nvPr/>
        </p:nvCxnSpPr>
        <p:spPr>
          <a:xfrm rot="16200000" flipH="1">
            <a:off x="6043430" y="2589424"/>
            <a:ext cx="680448" cy="799899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28CDDED9-1112-4758-B100-B004A4BA15F1}"/>
              </a:ext>
            </a:extLst>
          </p:cNvPr>
          <p:cNvSpPr/>
          <p:nvPr/>
        </p:nvSpPr>
        <p:spPr>
          <a:xfrm>
            <a:off x="5835315" y="517954"/>
            <a:ext cx="296779" cy="26469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95DC7B1-2DEE-4DA0-91A1-F340EC488B4B}"/>
              </a:ext>
            </a:extLst>
          </p:cNvPr>
          <p:cNvSpPr txBox="1"/>
          <p:nvPr/>
        </p:nvSpPr>
        <p:spPr>
          <a:xfrm>
            <a:off x="5490807" y="46545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1</a:t>
            </a:r>
            <a:endParaRPr lang="en-US" sz="1400" dirty="0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40E5639-9F14-47C1-8730-3FF91AA83BA1}"/>
              </a:ext>
            </a:extLst>
          </p:cNvPr>
          <p:cNvCxnSpPr>
            <a:stCxn id="73" idx="3"/>
            <a:endCxn id="73" idx="3"/>
          </p:cNvCxnSpPr>
          <p:nvPr/>
        </p:nvCxnSpPr>
        <p:spPr>
          <a:xfrm>
            <a:off x="5878777" y="743885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Curved 75">
            <a:extLst>
              <a:ext uri="{FF2B5EF4-FFF2-40B4-BE49-F238E27FC236}">
                <a16:creationId xmlns:a16="http://schemas.microsoft.com/office/drawing/2014/main" id="{8997F2C5-08B2-43F4-9F53-68A67D60C2C0}"/>
              </a:ext>
            </a:extLst>
          </p:cNvPr>
          <p:cNvCxnSpPr>
            <a:cxnSpLocks/>
            <a:stCxn id="73" idx="4"/>
            <a:endCxn id="61" idx="0"/>
          </p:cNvCxnSpPr>
          <p:nvPr/>
        </p:nvCxnSpPr>
        <p:spPr>
          <a:xfrm rot="16200000" flipH="1">
            <a:off x="5636303" y="1130050"/>
            <a:ext cx="694805" cy="1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9905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C78E4B9-F30D-4D23-855B-47172C9CDD5B}"/>
              </a:ext>
            </a:extLst>
          </p:cNvPr>
          <p:cNvSpPr/>
          <p:nvPr/>
        </p:nvSpPr>
        <p:spPr>
          <a:xfrm>
            <a:off x="4996091" y="3253638"/>
            <a:ext cx="296779" cy="26469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3E5FC9-0B05-47F9-BF19-91C1497B2952}"/>
              </a:ext>
            </a:extLst>
          </p:cNvPr>
          <p:cNvSpPr txBox="1"/>
          <p:nvPr/>
        </p:nvSpPr>
        <p:spPr>
          <a:xfrm>
            <a:off x="4651583" y="3201139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25</a:t>
            </a:r>
            <a:endParaRPr lang="en-US" sz="14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4967FCF-C5C7-4FA7-8FAA-A5F0D403CB04}"/>
              </a:ext>
            </a:extLst>
          </p:cNvPr>
          <p:cNvSpPr/>
          <p:nvPr/>
        </p:nvSpPr>
        <p:spPr>
          <a:xfrm>
            <a:off x="4267199" y="4062847"/>
            <a:ext cx="296779" cy="26469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15FFC34-D07A-46C8-AAB8-2FBAB1897A6A}"/>
              </a:ext>
            </a:extLst>
          </p:cNvPr>
          <p:cNvSpPr/>
          <p:nvPr/>
        </p:nvSpPr>
        <p:spPr>
          <a:xfrm>
            <a:off x="1933818" y="4931912"/>
            <a:ext cx="296777" cy="26469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D0D4105-A3B3-46A7-8C1A-3532389AE968}"/>
              </a:ext>
            </a:extLst>
          </p:cNvPr>
          <p:cNvCxnSpPr>
            <a:stCxn id="4" idx="3"/>
            <a:endCxn id="4" idx="3"/>
          </p:cNvCxnSpPr>
          <p:nvPr/>
        </p:nvCxnSpPr>
        <p:spPr>
          <a:xfrm>
            <a:off x="5039553" y="3479569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9BCEEA75-856F-4E92-B518-26C082D5CEFD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rot="5400000">
            <a:off x="4507778" y="3426144"/>
            <a:ext cx="544514" cy="728892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1F50C5F3-6D43-4D22-9542-8B29482A57FE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 rot="5400000">
            <a:off x="2946713" y="3463036"/>
            <a:ext cx="604370" cy="2333382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9ABD027-0789-4A13-8B52-C05FAA899C81}"/>
              </a:ext>
            </a:extLst>
          </p:cNvPr>
          <p:cNvSpPr txBox="1"/>
          <p:nvPr/>
        </p:nvSpPr>
        <p:spPr>
          <a:xfrm>
            <a:off x="3922689" y="401052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44</a:t>
            </a:r>
            <a:endParaRPr 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54224D2-C4BB-4349-B06A-B71C986FF4DA}"/>
              </a:ext>
            </a:extLst>
          </p:cNvPr>
          <p:cNvSpPr txBox="1"/>
          <p:nvPr/>
        </p:nvSpPr>
        <p:spPr>
          <a:xfrm>
            <a:off x="1577276" y="4879593"/>
            <a:ext cx="367406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42</a:t>
            </a:r>
            <a:endParaRPr lang="en-US" sz="1400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2F5751B-46C9-48BF-806E-56E88070C803}"/>
              </a:ext>
            </a:extLst>
          </p:cNvPr>
          <p:cNvSpPr/>
          <p:nvPr/>
        </p:nvSpPr>
        <p:spPr>
          <a:xfrm>
            <a:off x="1059505" y="6154823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A3DF2052-A962-4CCA-83CD-B053461B404E}"/>
              </a:ext>
            </a:extLst>
          </p:cNvPr>
          <p:cNvCxnSpPr>
            <a:cxnSpLocks/>
            <a:stCxn id="8" idx="4"/>
            <a:endCxn id="28" idx="0"/>
          </p:cNvCxnSpPr>
          <p:nvPr/>
        </p:nvCxnSpPr>
        <p:spPr>
          <a:xfrm rot="5400000">
            <a:off x="1165944" y="5238559"/>
            <a:ext cx="958215" cy="874312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19FCE74-A8C9-47A6-8230-333CAA046653}"/>
              </a:ext>
            </a:extLst>
          </p:cNvPr>
          <p:cNvSpPr txBox="1"/>
          <p:nvPr/>
        </p:nvSpPr>
        <p:spPr>
          <a:xfrm>
            <a:off x="802426" y="6234852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-1</a:t>
            </a:r>
            <a:endParaRPr lang="en-US" sz="1400" dirty="0">
              <a:solidFill>
                <a:schemeClr val="accent6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BA3ACD8-DD9C-44F4-BB42-116300680F03}"/>
              </a:ext>
            </a:extLst>
          </p:cNvPr>
          <p:cNvSpPr/>
          <p:nvPr/>
        </p:nvSpPr>
        <p:spPr>
          <a:xfrm>
            <a:off x="7638510" y="4063667"/>
            <a:ext cx="296779" cy="26469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C77BBC9-E756-4001-B672-90A6DC9B9CAF}"/>
              </a:ext>
            </a:extLst>
          </p:cNvPr>
          <p:cNvSpPr txBox="1"/>
          <p:nvPr/>
        </p:nvSpPr>
        <p:spPr>
          <a:xfrm>
            <a:off x="7294000" y="401134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56</a:t>
            </a:r>
            <a:endParaRPr lang="en-US" sz="1400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7EB96908-2F41-4F81-AE78-457639884EBD}"/>
              </a:ext>
            </a:extLst>
          </p:cNvPr>
          <p:cNvSpPr/>
          <p:nvPr/>
        </p:nvSpPr>
        <p:spPr>
          <a:xfrm>
            <a:off x="6831990" y="5064260"/>
            <a:ext cx="296777" cy="26469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55A6916-58EA-4196-9E5C-8ED1BE2CCED1}"/>
              </a:ext>
            </a:extLst>
          </p:cNvPr>
          <p:cNvSpPr txBox="1"/>
          <p:nvPr/>
        </p:nvSpPr>
        <p:spPr>
          <a:xfrm>
            <a:off x="6475448" y="5011941"/>
            <a:ext cx="367406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57</a:t>
            </a:r>
            <a:endParaRPr lang="en-US" sz="1400" dirty="0"/>
          </a:p>
        </p:txBody>
      </p:sp>
      <p:cxnSp>
        <p:nvCxnSpPr>
          <p:cNvPr id="52" name="Connector: Curved 51">
            <a:extLst>
              <a:ext uri="{FF2B5EF4-FFF2-40B4-BE49-F238E27FC236}">
                <a16:creationId xmlns:a16="http://schemas.microsoft.com/office/drawing/2014/main" id="{10A3D169-C395-4D2C-A91A-736D116EF2F6}"/>
              </a:ext>
            </a:extLst>
          </p:cNvPr>
          <p:cNvCxnSpPr>
            <a:cxnSpLocks/>
            <a:stCxn id="36" idx="4"/>
            <a:endCxn id="50" idx="0"/>
          </p:cNvCxnSpPr>
          <p:nvPr/>
        </p:nvCxnSpPr>
        <p:spPr>
          <a:xfrm rot="5400000">
            <a:off x="7015691" y="4293051"/>
            <a:ext cx="735898" cy="806521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7D5E7379-081E-4560-AE12-7FC28C9FC9BB}"/>
              </a:ext>
            </a:extLst>
          </p:cNvPr>
          <p:cNvSpPr/>
          <p:nvPr/>
        </p:nvSpPr>
        <p:spPr>
          <a:xfrm>
            <a:off x="8005916" y="5064260"/>
            <a:ext cx="296777" cy="26469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990CFFF-ABF7-4697-BF1D-D43F4AD34775}"/>
              </a:ext>
            </a:extLst>
          </p:cNvPr>
          <p:cNvSpPr txBox="1"/>
          <p:nvPr/>
        </p:nvSpPr>
        <p:spPr>
          <a:xfrm>
            <a:off x="7649374" y="5011941"/>
            <a:ext cx="367406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58</a:t>
            </a:r>
            <a:endParaRPr lang="en-US" sz="1400" dirty="0"/>
          </a:p>
        </p:txBody>
      </p:sp>
      <p:cxnSp>
        <p:nvCxnSpPr>
          <p:cNvPr id="58" name="Connector: Curved 57">
            <a:extLst>
              <a:ext uri="{FF2B5EF4-FFF2-40B4-BE49-F238E27FC236}">
                <a16:creationId xmlns:a16="http://schemas.microsoft.com/office/drawing/2014/main" id="{C3CF4F21-DFBA-4D67-B032-F12006524F2B}"/>
              </a:ext>
            </a:extLst>
          </p:cNvPr>
          <p:cNvCxnSpPr>
            <a:cxnSpLocks/>
            <a:stCxn id="36" idx="4"/>
            <a:endCxn id="56" idx="0"/>
          </p:cNvCxnSpPr>
          <p:nvPr/>
        </p:nvCxnSpPr>
        <p:spPr>
          <a:xfrm rot="16200000" flipH="1">
            <a:off x="7602653" y="4512608"/>
            <a:ext cx="735898" cy="367405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5E74CBFD-CC2C-4CE2-9789-6FFDA5E04BDE}"/>
              </a:ext>
            </a:extLst>
          </p:cNvPr>
          <p:cNvSpPr/>
          <p:nvPr/>
        </p:nvSpPr>
        <p:spPr>
          <a:xfrm>
            <a:off x="4349708" y="6169467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8BDC027-0DD1-4304-A58D-740B301A4AE0}"/>
              </a:ext>
            </a:extLst>
          </p:cNvPr>
          <p:cNvSpPr txBox="1"/>
          <p:nvPr/>
        </p:nvSpPr>
        <p:spPr>
          <a:xfrm>
            <a:off x="4092629" y="624949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95</a:t>
            </a:r>
            <a:endParaRPr lang="en-US" sz="1400" dirty="0">
              <a:solidFill>
                <a:schemeClr val="accent6"/>
              </a:solidFill>
            </a:endParaRPr>
          </a:p>
        </p:txBody>
      </p:sp>
      <p:cxnSp>
        <p:nvCxnSpPr>
          <p:cNvPr id="64" name="Connector: Curved 63">
            <a:extLst>
              <a:ext uri="{FF2B5EF4-FFF2-40B4-BE49-F238E27FC236}">
                <a16:creationId xmlns:a16="http://schemas.microsoft.com/office/drawing/2014/main" id="{5A265B7B-D369-4BF5-8737-B40A634C4569}"/>
              </a:ext>
            </a:extLst>
          </p:cNvPr>
          <p:cNvCxnSpPr>
            <a:cxnSpLocks/>
            <a:stCxn id="102" idx="4"/>
            <a:endCxn id="62" idx="0"/>
          </p:cNvCxnSpPr>
          <p:nvPr/>
        </p:nvCxnSpPr>
        <p:spPr>
          <a:xfrm rot="5400000">
            <a:off x="4257770" y="5533278"/>
            <a:ext cx="876518" cy="395861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C99C7A55-DAF6-42B4-AEE5-1E4BBF07433D}"/>
              </a:ext>
            </a:extLst>
          </p:cNvPr>
          <p:cNvSpPr/>
          <p:nvPr/>
        </p:nvSpPr>
        <p:spPr>
          <a:xfrm>
            <a:off x="4958327" y="6169467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79AF366-1A85-423C-AB21-86F3BDF6D7E6}"/>
              </a:ext>
            </a:extLst>
          </p:cNvPr>
          <p:cNvSpPr txBox="1"/>
          <p:nvPr/>
        </p:nvSpPr>
        <p:spPr>
          <a:xfrm>
            <a:off x="4701248" y="624949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96</a:t>
            </a:r>
            <a:endParaRPr lang="en-US" sz="1400" dirty="0">
              <a:solidFill>
                <a:schemeClr val="accent6"/>
              </a:solidFill>
            </a:endParaRPr>
          </a:p>
        </p:txBody>
      </p:sp>
      <p:cxnSp>
        <p:nvCxnSpPr>
          <p:cNvPr id="69" name="Connector: Curved 68">
            <a:extLst>
              <a:ext uri="{FF2B5EF4-FFF2-40B4-BE49-F238E27FC236}">
                <a16:creationId xmlns:a16="http://schemas.microsoft.com/office/drawing/2014/main" id="{83428085-5866-49C1-88B5-117A4124750C}"/>
              </a:ext>
            </a:extLst>
          </p:cNvPr>
          <p:cNvCxnSpPr>
            <a:cxnSpLocks/>
            <a:stCxn id="102" idx="4"/>
            <a:endCxn id="67" idx="0"/>
          </p:cNvCxnSpPr>
          <p:nvPr/>
        </p:nvCxnSpPr>
        <p:spPr>
          <a:xfrm rot="16200000" flipH="1">
            <a:off x="4562079" y="5624829"/>
            <a:ext cx="876518" cy="212758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FAB77297-60AF-4A45-974F-7DB19FDE48AA}"/>
              </a:ext>
            </a:extLst>
          </p:cNvPr>
          <p:cNvSpPr/>
          <p:nvPr/>
        </p:nvSpPr>
        <p:spPr>
          <a:xfrm>
            <a:off x="6380947" y="6197839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8C10086-6ECE-4089-9F94-6F1DAA413522}"/>
              </a:ext>
            </a:extLst>
          </p:cNvPr>
          <p:cNvSpPr txBox="1"/>
          <p:nvPr/>
        </p:nvSpPr>
        <p:spPr>
          <a:xfrm>
            <a:off x="6063531" y="623485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97</a:t>
            </a:r>
            <a:endParaRPr lang="en-US" sz="1400" dirty="0">
              <a:solidFill>
                <a:schemeClr val="accent6"/>
              </a:solidFill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D3ED8635-B186-4185-AEDC-5ABE9E724D9B}"/>
              </a:ext>
            </a:extLst>
          </p:cNvPr>
          <p:cNvSpPr/>
          <p:nvPr/>
        </p:nvSpPr>
        <p:spPr>
          <a:xfrm>
            <a:off x="6997221" y="6197839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50EB8C6-6205-440B-822C-5528830EC425}"/>
              </a:ext>
            </a:extLst>
          </p:cNvPr>
          <p:cNvSpPr txBox="1"/>
          <p:nvPr/>
        </p:nvSpPr>
        <p:spPr>
          <a:xfrm>
            <a:off x="6740142" y="627786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98</a:t>
            </a:r>
            <a:endParaRPr lang="en-US" sz="1400" dirty="0">
              <a:solidFill>
                <a:schemeClr val="accent6"/>
              </a:solidFill>
            </a:endParaRPr>
          </a:p>
        </p:txBody>
      </p:sp>
      <p:cxnSp>
        <p:nvCxnSpPr>
          <p:cNvPr id="81" name="Connector: Curved 80">
            <a:extLst>
              <a:ext uri="{FF2B5EF4-FFF2-40B4-BE49-F238E27FC236}">
                <a16:creationId xmlns:a16="http://schemas.microsoft.com/office/drawing/2014/main" id="{02DE632E-C5BA-4F44-8AF4-13B8680E055F}"/>
              </a:ext>
            </a:extLst>
          </p:cNvPr>
          <p:cNvCxnSpPr>
            <a:cxnSpLocks/>
            <a:stCxn id="50" idx="4"/>
            <a:endCxn id="77" idx="0"/>
          </p:cNvCxnSpPr>
          <p:nvPr/>
        </p:nvCxnSpPr>
        <p:spPr>
          <a:xfrm rot="5400000">
            <a:off x="6320417" y="5537876"/>
            <a:ext cx="868883" cy="451042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Curved 83">
            <a:extLst>
              <a:ext uri="{FF2B5EF4-FFF2-40B4-BE49-F238E27FC236}">
                <a16:creationId xmlns:a16="http://schemas.microsoft.com/office/drawing/2014/main" id="{39DF9FE8-98C4-43A6-AFB2-2E8E7A1BC4FB}"/>
              </a:ext>
            </a:extLst>
          </p:cNvPr>
          <p:cNvCxnSpPr>
            <a:cxnSpLocks/>
            <a:stCxn id="50" idx="4"/>
            <a:endCxn id="79" idx="0"/>
          </p:cNvCxnSpPr>
          <p:nvPr/>
        </p:nvCxnSpPr>
        <p:spPr>
          <a:xfrm rot="16200000" flipH="1">
            <a:off x="6628554" y="5680781"/>
            <a:ext cx="868883" cy="165232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>
            <a:extLst>
              <a:ext uri="{FF2B5EF4-FFF2-40B4-BE49-F238E27FC236}">
                <a16:creationId xmlns:a16="http://schemas.microsoft.com/office/drawing/2014/main" id="{F3097E10-9305-456B-9D8A-DD4C661D32BD}"/>
              </a:ext>
            </a:extLst>
          </p:cNvPr>
          <p:cNvSpPr/>
          <p:nvPr/>
        </p:nvSpPr>
        <p:spPr>
          <a:xfrm>
            <a:off x="7796998" y="6181864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42329BC-4F30-4F9B-A023-8F25CC2DCF43}"/>
              </a:ext>
            </a:extLst>
          </p:cNvPr>
          <p:cNvSpPr txBox="1"/>
          <p:nvPr/>
        </p:nvSpPr>
        <p:spPr>
          <a:xfrm>
            <a:off x="7539919" y="626189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99</a:t>
            </a:r>
            <a:endParaRPr lang="en-US" sz="1400" dirty="0">
              <a:solidFill>
                <a:schemeClr val="accent6"/>
              </a:solidFill>
            </a:endParaRP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D55771D2-6850-4381-AF35-58791624AE7F}"/>
              </a:ext>
            </a:extLst>
          </p:cNvPr>
          <p:cNvSpPr/>
          <p:nvPr/>
        </p:nvSpPr>
        <p:spPr>
          <a:xfrm>
            <a:off x="8413272" y="6181864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3632227-2177-4777-BAD2-6710137BAF52}"/>
              </a:ext>
            </a:extLst>
          </p:cNvPr>
          <p:cNvSpPr txBox="1"/>
          <p:nvPr/>
        </p:nvSpPr>
        <p:spPr>
          <a:xfrm>
            <a:off x="8156193" y="6261893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100</a:t>
            </a:r>
            <a:endParaRPr lang="en-US" sz="1400" dirty="0">
              <a:solidFill>
                <a:schemeClr val="accent6"/>
              </a:solidFill>
            </a:endParaRPr>
          </a:p>
        </p:txBody>
      </p:sp>
      <p:cxnSp>
        <p:nvCxnSpPr>
          <p:cNvPr id="91" name="Connector: Curved 90">
            <a:extLst>
              <a:ext uri="{FF2B5EF4-FFF2-40B4-BE49-F238E27FC236}">
                <a16:creationId xmlns:a16="http://schemas.microsoft.com/office/drawing/2014/main" id="{8961C518-1D53-48F7-8A12-2B6AD1039046}"/>
              </a:ext>
            </a:extLst>
          </p:cNvPr>
          <p:cNvCxnSpPr>
            <a:cxnSpLocks/>
            <a:stCxn id="56" idx="4"/>
            <a:endCxn id="87" idx="0"/>
          </p:cNvCxnSpPr>
          <p:nvPr/>
        </p:nvCxnSpPr>
        <p:spPr>
          <a:xfrm rot="5400000">
            <a:off x="7623393" y="5650952"/>
            <a:ext cx="852908" cy="208917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Curved 91">
            <a:extLst>
              <a:ext uri="{FF2B5EF4-FFF2-40B4-BE49-F238E27FC236}">
                <a16:creationId xmlns:a16="http://schemas.microsoft.com/office/drawing/2014/main" id="{59AD0B76-5E7D-43E0-9064-74E9A110C3E3}"/>
              </a:ext>
            </a:extLst>
          </p:cNvPr>
          <p:cNvCxnSpPr>
            <a:cxnSpLocks/>
            <a:stCxn id="56" idx="4"/>
            <a:endCxn id="89" idx="0"/>
          </p:cNvCxnSpPr>
          <p:nvPr/>
        </p:nvCxnSpPr>
        <p:spPr>
          <a:xfrm rot="16200000" flipH="1">
            <a:off x="7931529" y="5551731"/>
            <a:ext cx="852908" cy="407357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 101">
            <a:extLst>
              <a:ext uri="{FF2B5EF4-FFF2-40B4-BE49-F238E27FC236}">
                <a16:creationId xmlns:a16="http://schemas.microsoft.com/office/drawing/2014/main" id="{4EED3AE3-3BE2-42E0-B666-E1A005CC2717}"/>
              </a:ext>
            </a:extLst>
          </p:cNvPr>
          <p:cNvSpPr/>
          <p:nvPr/>
        </p:nvSpPr>
        <p:spPr>
          <a:xfrm>
            <a:off x="4745570" y="5028253"/>
            <a:ext cx="296777" cy="26469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64B4FC8-52FA-4694-9AAA-45DB3AB410E5}"/>
              </a:ext>
            </a:extLst>
          </p:cNvPr>
          <p:cNvSpPr txBox="1"/>
          <p:nvPr/>
        </p:nvSpPr>
        <p:spPr>
          <a:xfrm>
            <a:off x="4389028" y="4975934"/>
            <a:ext cx="367406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61</a:t>
            </a:r>
            <a:endParaRPr lang="en-US" sz="1400" dirty="0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DD2CB46D-6B88-4A1C-A16E-E83D6E0B8F8B}"/>
              </a:ext>
            </a:extLst>
          </p:cNvPr>
          <p:cNvSpPr/>
          <p:nvPr/>
        </p:nvSpPr>
        <p:spPr>
          <a:xfrm>
            <a:off x="2400100" y="6154823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A03E55B4-3ACF-423C-BE2C-662E28BBCD0E}"/>
              </a:ext>
            </a:extLst>
          </p:cNvPr>
          <p:cNvSpPr txBox="1"/>
          <p:nvPr/>
        </p:nvSpPr>
        <p:spPr>
          <a:xfrm>
            <a:off x="2143021" y="6234852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94</a:t>
            </a:r>
            <a:endParaRPr lang="en-US" sz="1400" dirty="0">
              <a:solidFill>
                <a:schemeClr val="accent6"/>
              </a:solidFill>
            </a:endParaRPr>
          </a:p>
        </p:txBody>
      </p:sp>
      <p:cxnSp>
        <p:nvCxnSpPr>
          <p:cNvPr id="117" name="Connector: Curved 116">
            <a:extLst>
              <a:ext uri="{FF2B5EF4-FFF2-40B4-BE49-F238E27FC236}">
                <a16:creationId xmlns:a16="http://schemas.microsoft.com/office/drawing/2014/main" id="{B632A06F-B73E-446B-8397-1CF1D1A6114D}"/>
              </a:ext>
            </a:extLst>
          </p:cNvPr>
          <p:cNvCxnSpPr>
            <a:cxnSpLocks/>
            <a:stCxn id="8" idx="4"/>
            <a:endCxn id="115" idx="0"/>
          </p:cNvCxnSpPr>
          <p:nvPr/>
        </p:nvCxnSpPr>
        <p:spPr>
          <a:xfrm rot="16200000" flipH="1">
            <a:off x="1836241" y="5442573"/>
            <a:ext cx="958215" cy="466283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Curved 48">
            <a:extLst>
              <a:ext uri="{FF2B5EF4-FFF2-40B4-BE49-F238E27FC236}">
                <a16:creationId xmlns:a16="http://schemas.microsoft.com/office/drawing/2014/main" id="{8923282E-E75A-40FE-BB11-D04F629EFB80}"/>
              </a:ext>
            </a:extLst>
          </p:cNvPr>
          <p:cNvCxnSpPr>
            <a:cxnSpLocks/>
            <a:stCxn id="7" idx="4"/>
            <a:endCxn id="102" idx="0"/>
          </p:cNvCxnSpPr>
          <p:nvPr/>
        </p:nvCxnSpPr>
        <p:spPr>
          <a:xfrm rot="16200000" flipH="1">
            <a:off x="4304419" y="4438712"/>
            <a:ext cx="700711" cy="47837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FD5E418B-C032-4708-BABC-4E5D0ABA9FF3}"/>
              </a:ext>
            </a:extLst>
          </p:cNvPr>
          <p:cNvCxnSpPr>
            <a:cxnSpLocks/>
            <a:stCxn id="48" idx="4"/>
            <a:endCxn id="36" idx="0"/>
          </p:cNvCxnSpPr>
          <p:nvPr/>
        </p:nvCxnSpPr>
        <p:spPr>
          <a:xfrm rot="16200000" flipH="1">
            <a:off x="7083647" y="3360414"/>
            <a:ext cx="508138" cy="898368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224E741E-9BA2-4521-B6D4-2201309DA306}"/>
              </a:ext>
            </a:extLst>
          </p:cNvPr>
          <p:cNvSpPr/>
          <p:nvPr/>
        </p:nvSpPr>
        <p:spPr>
          <a:xfrm>
            <a:off x="6740142" y="3290834"/>
            <a:ext cx="296779" cy="26469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08625D5-F7B6-4F94-ADFA-192BDE8FB948}"/>
              </a:ext>
            </a:extLst>
          </p:cNvPr>
          <p:cNvSpPr txBox="1"/>
          <p:nvPr/>
        </p:nvSpPr>
        <p:spPr>
          <a:xfrm>
            <a:off x="6395634" y="3238335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26</a:t>
            </a:r>
            <a:endParaRPr lang="en-US" sz="1400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2B69A36-677A-4075-AAEC-85CEFCF8C382}"/>
              </a:ext>
            </a:extLst>
          </p:cNvPr>
          <p:cNvCxnSpPr>
            <a:stCxn id="48" idx="3"/>
            <a:endCxn id="48" idx="3"/>
          </p:cNvCxnSpPr>
          <p:nvPr/>
        </p:nvCxnSpPr>
        <p:spPr>
          <a:xfrm>
            <a:off x="6783604" y="3516765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D19B4487-EE76-454A-829A-CB1FEA8F089B}"/>
              </a:ext>
            </a:extLst>
          </p:cNvPr>
          <p:cNvSpPr/>
          <p:nvPr/>
        </p:nvSpPr>
        <p:spPr>
          <a:xfrm>
            <a:off x="5835315" y="2384455"/>
            <a:ext cx="296779" cy="26469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8FB814D-389E-493F-A0AB-9D1D85727B52}"/>
              </a:ext>
            </a:extLst>
          </p:cNvPr>
          <p:cNvSpPr txBox="1"/>
          <p:nvPr/>
        </p:nvSpPr>
        <p:spPr>
          <a:xfrm>
            <a:off x="5490807" y="233195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3</a:t>
            </a:r>
            <a:endParaRPr lang="en-US" sz="1400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B108447-373B-4634-B444-DAAEBB47F19E}"/>
              </a:ext>
            </a:extLst>
          </p:cNvPr>
          <p:cNvCxnSpPr>
            <a:stCxn id="55" idx="3"/>
            <a:endCxn id="55" idx="3"/>
          </p:cNvCxnSpPr>
          <p:nvPr/>
        </p:nvCxnSpPr>
        <p:spPr>
          <a:xfrm>
            <a:off x="5878777" y="2610386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DC360ED6-0B81-4610-A30A-CE01BB8E6A52}"/>
              </a:ext>
            </a:extLst>
          </p:cNvPr>
          <p:cNvSpPr/>
          <p:nvPr/>
        </p:nvSpPr>
        <p:spPr>
          <a:xfrm>
            <a:off x="5835316" y="1477454"/>
            <a:ext cx="296779" cy="26469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1BCB09F-41EC-4F5F-B085-C7999E4CA970}"/>
              </a:ext>
            </a:extLst>
          </p:cNvPr>
          <p:cNvSpPr txBox="1"/>
          <p:nvPr/>
        </p:nvSpPr>
        <p:spPr>
          <a:xfrm>
            <a:off x="5490808" y="142495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2</a:t>
            </a:r>
            <a:endParaRPr lang="en-US" sz="1400" dirty="0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FAD1FC9-0448-4909-B99F-22043694F015}"/>
              </a:ext>
            </a:extLst>
          </p:cNvPr>
          <p:cNvCxnSpPr>
            <a:stCxn id="61" idx="3"/>
            <a:endCxn id="61" idx="3"/>
          </p:cNvCxnSpPr>
          <p:nvPr/>
        </p:nvCxnSpPr>
        <p:spPr>
          <a:xfrm>
            <a:off x="5878778" y="1703385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Curved 69">
            <a:extLst>
              <a:ext uri="{FF2B5EF4-FFF2-40B4-BE49-F238E27FC236}">
                <a16:creationId xmlns:a16="http://schemas.microsoft.com/office/drawing/2014/main" id="{1A8AC8A2-7472-43AD-8C1A-C6309D1D89C5}"/>
              </a:ext>
            </a:extLst>
          </p:cNvPr>
          <p:cNvCxnSpPr>
            <a:cxnSpLocks/>
            <a:stCxn id="55" idx="4"/>
            <a:endCxn id="4" idx="0"/>
          </p:cNvCxnSpPr>
          <p:nvPr/>
        </p:nvCxnSpPr>
        <p:spPr>
          <a:xfrm rot="5400000">
            <a:off x="5261849" y="2531782"/>
            <a:ext cx="604488" cy="839224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5C91EC25-C7D9-470B-A454-1C6E028A2C7C}"/>
              </a:ext>
            </a:extLst>
          </p:cNvPr>
          <p:cNvCxnSpPr>
            <a:cxnSpLocks/>
            <a:stCxn id="61" idx="4"/>
            <a:endCxn id="55" idx="0"/>
          </p:cNvCxnSpPr>
          <p:nvPr/>
        </p:nvCxnSpPr>
        <p:spPr>
          <a:xfrm rot="5400000">
            <a:off x="5662553" y="2063302"/>
            <a:ext cx="642306" cy="1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Curved 71">
            <a:extLst>
              <a:ext uri="{FF2B5EF4-FFF2-40B4-BE49-F238E27FC236}">
                <a16:creationId xmlns:a16="http://schemas.microsoft.com/office/drawing/2014/main" id="{1FC86E22-E84D-45EE-B239-C40EEE1FDC34}"/>
              </a:ext>
            </a:extLst>
          </p:cNvPr>
          <p:cNvCxnSpPr>
            <a:cxnSpLocks/>
            <a:stCxn id="55" idx="4"/>
            <a:endCxn id="48" idx="1"/>
          </p:cNvCxnSpPr>
          <p:nvPr/>
        </p:nvCxnSpPr>
        <p:spPr>
          <a:xfrm rot="16200000" flipH="1">
            <a:off x="6043430" y="2589424"/>
            <a:ext cx="680448" cy="799899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28CDDED9-1112-4758-B100-B004A4BA15F1}"/>
              </a:ext>
            </a:extLst>
          </p:cNvPr>
          <p:cNvSpPr/>
          <p:nvPr/>
        </p:nvSpPr>
        <p:spPr>
          <a:xfrm>
            <a:off x="5835315" y="517954"/>
            <a:ext cx="296779" cy="26469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95DC7B1-2DEE-4DA0-91A1-F340EC488B4B}"/>
              </a:ext>
            </a:extLst>
          </p:cNvPr>
          <p:cNvSpPr txBox="1"/>
          <p:nvPr/>
        </p:nvSpPr>
        <p:spPr>
          <a:xfrm>
            <a:off x="5490807" y="46545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1</a:t>
            </a:r>
            <a:endParaRPr lang="en-US" sz="1400" dirty="0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40E5639-9F14-47C1-8730-3FF91AA83BA1}"/>
              </a:ext>
            </a:extLst>
          </p:cNvPr>
          <p:cNvCxnSpPr>
            <a:stCxn id="73" idx="3"/>
            <a:endCxn id="73" idx="3"/>
          </p:cNvCxnSpPr>
          <p:nvPr/>
        </p:nvCxnSpPr>
        <p:spPr>
          <a:xfrm>
            <a:off x="5878777" y="743885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Curved 75">
            <a:extLst>
              <a:ext uri="{FF2B5EF4-FFF2-40B4-BE49-F238E27FC236}">
                <a16:creationId xmlns:a16="http://schemas.microsoft.com/office/drawing/2014/main" id="{8997F2C5-08B2-43F4-9F53-68A67D60C2C0}"/>
              </a:ext>
            </a:extLst>
          </p:cNvPr>
          <p:cNvCxnSpPr>
            <a:cxnSpLocks/>
            <a:stCxn id="73" idx="4"/>
            <a:endCxn id="61" idx="0"/>
          </p:cNvCxnSpPr>
          <p:nvPr/>
        </p:nvCxnSpPr>
        <p:spPr>
          <a:xfrm rot="16200000" flipH="1">
            <a:off x="5636303" y="1130050"/>
            <a:ext cx="694805" cy="1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4D4A52B3-6B4F-47A2-9111-70687D3B1D02}"/>
              </a:ext>
            </a:extLst>
          </p:cNvPr>
          <p:cNvSpPr/>
          <p:nvPr/>
        </p:nvSpPr>
        <p:spPr>
          <a:xfrm>
            <a:off x="1766708" y="6145520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998F04B-E582-438E-A813-15E839E619E4}"/>
              </a:ext>
            </a:extLst>
          </p:cNvPr>
          <p:cNvSpPr txBox="1"/>
          <p:nvPr/>
        </p:nvSpPr>
        <p:spPr>
          <a:xfrm>
            <a:off x="1509629" y="6225549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93</a:t>
            </a:r>
            <a:endParaRPr lang="en-US" sz="1400" dirty="0">
              <a:solidFill>
                <a:schemeClr val="accent6"/>
              </a:solidFill>
            </a:endParaRPr>
          </a:p>
        </p:txBody>
      </p:sp>
      <p:cxnSp>
        <p:nvCxnSpPr>
          <p:cNvPr id="86" name="Connector: Curved 85">
            <a:extLst>
              <a:ext uri="{FF2B5EF4-FFF2-40B4-BE49-F238E27FC236}">
                <a16:creationId xmlns:a16="http://schemas.microsoft.com/office/drawing/2014/main" id="{3E827069-C009-4461-B273-3242ABCAAAC4}"/>
              </a:ext>
            </a:extLst>
          </p:cNvPr>
          <p:cNvCxnSpPr>
            <a:cxnSpLocks/>
            <a:stCxn id="8" idx="4"/>
            <a:endCxn id="83" idx="0"/>
          </p:cNvCxnSpPr>
          <p:nvPr/>
        </p:nvCxnSpPr>
        <p:spPr>
          <a:xfrm rot="5400000">
            <a:off x="1524197" y="5587510"/>
            <a:ext cx="948912" cy="167109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8639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C78E4B9-F30D-4D23-855B-47172C9CDD5B}"/>
              </a:ext>
            </a:extLst>
          </p:cNvPr>
          <p:cNvSpPr/>
          <p:nvPr/>
        </p:nvSpPr>
        <p:spPr>
          <a:xfrm>
            <a:off x="4996091" y="3253638"/>
            <a:ext cx="296779" cy="26469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3E5FC9-0B05-47F9-BF19-91C1497B2952}"/>
              </a:ext>
            </a:extLst>
          </p:cNvPr>
          <p:cNvSpPr txBox="1"/>
          <p:nvPr/>
        </p:nvSpPr>
        <p:spPr>
          <a:xfrm>
            <a:off x="4651583" y="3201139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25</a:t>
            </a:r>
            <a:endParaRPr lang="en-US" sz="14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4967FCF-C5C7-4FA7-8FAA-A5F0D403CB04}"/>
              </a:ext>
            </a:extLst>
          </p:cNvPr>
          <p:cNvSpPr/>
          <p:nvPr/>
        </p:nvSpPr>
        <p:spPr>
          <a:xfrm>
            <a:off x="4267199" y="4062847"/>
            <a:ext cx="296779" cy="26469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15FFC34-D07A-46C8-AAB8-2FBAB1897A6A}"/>
              </a:ext>
            </a:extLst>
          </p:cNvPr>
          <p:cNvSpPr/>
          <p:nvPr/>
        </p:nvSpPr>
        <p:spPr>
          <a:xfrm>
            <a:off x="1951776" y="5028253"/>
            <a:ext cx="296777" cy="26469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D0D4105-A3B3-46A7-8C1A-3532389AE968}"/>
              </a:ext>
            </a:extLst>
          </p:cNvPr>
          <p:cNvCxnSpPr>
            <a:stCxn id="4" idx="3"/>
            <a:endCxn id="4" idx="3"/>
          </p:cNvCxnSpPr>
          <p:nvPr/>
        </p:nvCxnSpPr>
        <p:spPr>
          <a:xfrm>
            <a:off x="5039553" y="3479569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9BCEEA75-856F-4E92-B518-26C082D5CEFD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rot="5400000">
            <a:off x="4507778" y="3426144"/>
            <a:ext cx="544514" cy="728892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1F50C5F3-6D43-4D22-9542-8B29482A57FE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 rot="5400000">
            <a:off x="2907522" y="3520185"/>
            <a:ext cx="700711" cy="2315424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9ABD027-0789-4A13-8B52-C05FAA899C81}"/>
              </a:ext>
            </a:extLst>
          </p:cNvPr>
          <p:cNvSpPr txBox="1"/>
          <p:nvPr/>
        </p:nvSpPr>
        <p:spPr>
          <a:xfrm>
            <a:off x="3922689" y="401052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44</a:t>
            </a:r>
            <a:endParaRPr 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54224D2-C4BB-4349-B06A-B71C986FF4DA}"/>
              </a:ext>
            </a:extLst>
          </p:cNvPr>
          <p:cNvSpPr txBox="1"/>
          <p:nvPr/>
        </p:nvSpPr>
        <p:spPr>
          <a:xfrm>
            <a:off x="1595234" y="4975934"/>
            <a:ext cx="367406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42</a:t>
            </a:r>
            <a:endParaRPr lang="en-US" sz="1400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2F5751B-46C9-48BF-806E-56E88070C803}"/>
              </a:ext>
            </a:extLst>
          </p:cNvPr>
          <p:cNvSpPr/>
          <p:nvPr/>
        </p:nvSpPr>
        <p:spPr>
          <a:xfrm>
            <a:off x="1059505" y="6154823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A3DF2052-A962-4CCA-83CD-B053461B404E}"/>
              </a:ext>
            </a:extLst>
          </p:cNvPr>
          <p:cNvCxnSpPr>
            <a:cxnSpLocks/>
            <a:stCxn id="8" idx="4"/>
            <a:endCxn id="28" idx="0"/>
          </p:cNvCxnSpPr>
          <p:nvPr/>
        </p:nvCxnSpPr>
        <p:spPr>
          <a:xfrm rot="5400000">
            <a:off x="1223093" y="5277751"/>
            <a:ext cx="861874" cy="89227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19FCE74-A8C9-47A6-8230-333CAA046653}"/>
              </a:ext>
            </a:extLst>
          </p:cNvPr>
          <p:cNvSpPr txBox="1"/>
          <p:nvPr/>
        </p:nvSpPr>
        <p:spPr>
          <a:xfrm>
            <a:off x="802426" y="6234852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-1</a:t>
            </a:r>
            <a:endParaRPr lang="en-US" sz="1400" dirty="0">
              <a:solidFill>
                <a:schemeClr val="accent6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BA3ACD8-DD9C-44F4-BB42-116300680F03}"/>
              </a:ext>
            </a:extLst>
          </p:cNvPr>
          <p:cNvSpPr/>
          <p:nvPr/>
        </p:nvSpPr>
        <p:spPr>
          <a:xfrm>
            <a:off x="7638510" y="4063667"/>
            <a:ext cx="296779" cy="26469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C77BBC9-E756-4001-B672-90A6DC9B9CAF}"/>
              </a:ext>
            </a:extLst>
          </p:cNvPr>
          <p:cNvSpPr txBox="1"/>
          <p:nvPr/>
        </p:nvSpPr>
        <p:spPr>
          <a:xfrm>
            <a:off x="7294000" y="401134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56</a:t>
            </a:r>
            <a:endParaRPr lang="en-US" sz="1400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7EB96908-2F41-4F81-AE78-457639884EBD}"/>
              </a:ext>
            </a:extLst>
          </p:cNvPr>
          <p:cNvSpPr/>
          <p:nvPr/>
        </p:nvSpPr>
        <p:spPr>
          <a:xfrm>
            <a:off x="6831990" y="5064260"/>
            <a:ext cx="296777" cy="26469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55A6916-58EA-4196-9E5C-8ED1BE2CCED1}"/>
              </a:ext>
            </a:extLst>
          </p:cNvPr>
          <p:cNvSpPr txBox="1"/>
          <p:nvPr/>
        </p:nvSpPr>
        <p:spPr>
          <a:xfrm>
            <a:off x="6475448" y="5011941"/>
            <a:ext cx="367406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57</a:t>
            </a:r>
            <a:endParaRPr lang="en-US" sz="1400" dirty="0"/>
          </a:p>
        </p:txBody>
      </p:sp>
      <p:cxnSp>
        <p:nvCxnSpPr>
          <p:cNvPr id="52" name="Connector: Curved 51">
            <a:extLst>
              <a:ext uri="{FF2B5EF4-FFF2-40B4-BE49-F238E27FC236}">
                <a16:creationId xmlns:a16="http://schemas.microsoft.com/office/drawing/2014/main" id="{10A3D169-C395-4D2C-A91A-736D116EF2F6}"/>
              </a:ext>
            </a:extLst>
          </p:cNvPr>
          <p:cNvCxnSpPr>
            <a:cxnSpLocks/>
            <a:stCxn id="36" idx="4"/>
            <a:endCxn id="50" idx="0"/>
          </p:cNvCxnSpPr>
          <p:nvPr/>
        </p:nvCxnSpPr>
        <p:spPr>
          <a:xfrm rot="5400000">
            <a:off x="7015691" y="4293051"/>
            <a:ext cx="735898" cy="806521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7D5E7379-081E-4560-AE12-7FC28C9FC9BB}"/>
              </a:ext>
            </a:extLst>
          </p:cNvPr>
          <p:cNvSpPr/>
          <p:nvPr/>
        </p:nvSpPr>
        <p:spPr>
          <a:xfrm>
            <a:off x="8005916" y="5064260"/>
            <a:ext cx="296777" cy="26469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990CFFF-ABF7-4697-BF1D-D43F4AD34775}"/>
              </a:ext>
            </a:extLst>
          </p:cNvPr>
          <p:cNvSpPr txBox="1"/>
          <p:nvPr/>
        </p:nvSpPr>
        <p:spPr>
          <a:xfrm>
            <a:off x="7649374" y="5011941"/>
            <a:ext cx="367406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58</a:t>
            </a:r>
            <a:endParaRPr lang="en-US" sz="1400" dirty="0"/>
          </a:p>
        </p:txBody>
      </p:sp>
      <p:cxnSp>
        <p:nvCxnSpPr>
          <p:cNvPr id="58" name="Connector: Curved 57">
            <a:extLst>
              <a:ext uri="{FF2B5EF4-FFF2-40B4-BE49-F238E27FC236}">
                <a16:creationId xmlns:a16="http://schemas.microsoft.com/office/drawing/2014/main" id="{C3CF4F21-DFBA-4D67-B032-F12006524F2B}"/>
              </a:ext>
            </a:extLst>
          </p:cNvPr>
          <p:cNvCxnSpPr>
            <a:cxnSpLocks/>
            <a:stCxn id="36" idx="4"/>
            <a:endCxn id="56" idx="0"/>
          </p:cNvCxnSpPr>
          <p:nvPr/>
        </p:nvCxnSpPr>
        <p:spPr>
          <a:xfrm rot="16200000" flipH="1">
            <a:off x="7602653" y="4512608"/>
            <a:ext cx="735898" cy="367405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5E74CBFD-CC2C-4CE2-9789-6FFDA5E04BDE}"/>
              </a:ext>
            </a:extLst>
          </p:cNvPr>
          <p:cNvSpPr/>
          <p:nvPr/>
        </p:nvSpPr>
        <p:spPr>
          <a:xfrm>
            <a:off x="4349708" y="6169467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8BDC027-0DD1-4304-A58D-740B301A4AE0}"/>
              </a:ext>
            </a:extLst>
          </p:cNvPr>
          <p:cNvSpPr txBox="1"/>
          <p:nvPr/>
        </p:nvSpPr>
        <p:spPr>
          <a:xfrm>
            <a:off x="4092629" y="624949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95</a:t>
            </a:r>
            <a:endParaRPr lang="en-US" sz="1400" dirty="0">
              <a:solidFill>
                <a:schemeClr val="accent6"/>
              </a:solidFill>
            </a:endParaRPr>
          </a:p>
        </p:txBody>
      </p:sp>
      <p:cxnSp>
        <p:nvCxnSpPr>
          <p:cNvPr id="64" name="Connector: Curved 63">
            <a:extLst>
              <a:ext uri="{FF2B5EF4-FFF2-40B4-BE49-F238E27FC236}">
                <a16:creationId xmlns:a16="http://schemas.microsoft.com/office/drawing/2014/main" id="{5A265B7B-D369-4BF5-8737-B40A634C4569}"/>
              </a:ext>
            </a:extLst>
          </p:cNvPr>
          <p:cNvCxnSpPr>
            <a:cxnSpLocks/>
            <a:stCxn id="102" idx="4"/>
            <a:endCxn id="62" idx="0"/>
          </p:cNvCxnSpPr>
          <p:nvPr/>
        </p:nvCxnSpPr>
        <p:spPr>
          <a:xfrm rot="5400000">
            <a:off x="4257770" y="5533278"/>
            <a:ext cx="876518" cy="395861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C99C7A55-DAF6-42B4-AEE5-1E4BBF07433D}"/>
              </a:ext>
            </a:extLst>
          </p:cNvPr>
          <p:cNvSpPr/>
          <p:nvPr/>
        </p:nvSpPr>
        <p:spPr>
          <a:xfrm>
            <a:off x="4958327" y="6169467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79AF366-1A85-423C-AB21-86F3BDF6D7E6}"/>
              </a:ext>
            </a:extLst>
          </p:cNvPr>
          <p:cNvSpPr txBox="1"/>
          <p:nvPr/>
        </p:nvSpPr>
        <p:spPr>
          <a:xfrm>
            <a:off x="4701248" y="624949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96</a:t>
            </a:r>
            <a:endParaRPr lang="en-US" sz="1400" dirty="0">
              <a:solidFill>
                <a:schemeClr val="accent6"/>
              </a:solidFill>
            </a:endParaRPr>
          </a:p>
        </p:txBody>
      </p:sp>
      <p:cxnSp>
        <p:nvCxnSpPr>
          <p:cNvPr id="69" name="Connector: Curved 68">
            <a:extLst>
              <a:ext uri="{FF2B5EF4-FFF2-40B4-BE49-F238E27FC236}">
                <a16:creationId xmlns:a16="http://schemas.microsoft.com/office/drawing/2014/main" id="{83428085-5866-49C1-88B5-117A4124750C}"/>
              </a:ext>
            </a:extLst>
          </p:cNvPr>
          <p:cNvCxnSpPr>
            <a:cxnSpLocks/>
            <a:stCxn id="102" idx="4"/>
            <a:endCxn id="67" idx="0"/>
          </p:cNvCxnSpPr>
          <p:nvPr/>
        </p:nvCxnSpPr>
        <p:spPr>
          <a:xfrm rot="16200000" flipH="1">
            <a:off x="4562079" y="5624829"/>
            <a:ext cx="876518" cy="212758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FAB77297-60AF-4A45-974F-7DB19FDE48AA}"/>
              </a:ext>
            </a:extLst>
          </p:cNvPr>
          <p:cNvSpPr/>
          <p:nvPr/>
        </p:nvSpPr>
        <p:spPr>
          <a:xfrm>
            <a:off x="6380947" y="6197839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8C10086-6ECE-4089-9F94-6F1DAA413522}"/>
              </a:ext>
            </a:extLst>
          </p:cNvPr>
          <p:cNvSpPr txBox="1"/>
          <p:nvPr/>
        </p:nvSpPr>
        <p:spPr>
          <a:xfrm>
            <a:off x="6063531" y="623485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97</a:t>
            </a:r>
            <a:endParaRPr lang="en-US" sz="1400" dirty="0">
              <a:solidFill>
                <a:schemeClr val="accent6"/>
              </a:solidFill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D3ED8635-B186-4185-AEDC-5ABE9E724D9B}"/>
              </a:ext>
            </a:extLst>
          </p:cNvPr>
          <p:cNvSpPr/>
          <p:nvPr/>
        </p:nvSpPr>
        <p:spPr>
          <a:xfrm>
            <a:off x="6997221" y="6197839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50EB8C6-6205-440B-822C-5528830EC425}"/>
              </a:ext>
            </a:extLst>
          </p:cNvPr>
          <p:cNvSpPr txBox="1"/>
          <p:nvPr/>
        </p:nvSpPr>
        <p:spPr>
          <a:xfrm>
            <a:off x="6740142" y="627786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98</a:t>
            </a:r>
            <a:endParaRPr lang="en-US" sz="1400" dirty="0">
              <a:solidFill>
                <a:schemeClr val="accent6"/>
              </a:solidFill>
            </a:endParaRPr>
          </a:p>
        </p:txBody>
      </p:sp>
      <p:cxnSp>
        <p:nvCxnSpPr>
          <p:cNvPr id="81" name="Connector: Curved 80">
            <a:extLst>
              <a:ext uri="{FF2B5EF4-FFF2-40B4-BE49-F238E27FC236}">
                <a16:creationId xmlns:a16="http://schemas.microsoft.com/office/drawing/2014/main" id="{02DE632E-C5BA-4F44-8AF4-13B8680E055F}"/>
              </a:ext>
            </a:extLst>
          </p:cNvPr>
          <p:cNvCxnSpPr>
            <a:cxnSpLocks/>
            <a:stCxn id="50" idx="4"/>
            <a:endCxn id="77" idx="0"/>
          </p:cNvCxnSpPr>
          <p:nvPr/>
        </p:nvCxnSpPr>
        <p:spPr>
          <a:xfrm rot="5400000">
            <a:off x="6320417" y="5537876"/>
            <a:ext cx="868883" cy="451042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Curved 83">
            <a:extLst>
              <a:ext uri="{FF2B5EF4-FFF2-40B4-BE49-F238E27FC236}">
                <a16:creationId xmlns:a16="http://schemas.microsoft.com/office/drawing/2014/main" id="{39DF9FE8-98C4-43A6-AFB2-2E8E7A1BC4FB}"/>
              </a:ext>
            </a:extLst>
          </p:cNvPr>
          <p:cNvCxnSpPr>
            <a:cxnSpLocks/>
            <a:stCxn id="50" idx="4"/>
            <a:endCxn id="79" idx="0"/>
          </p:cNvCxnSpPr>
          <p:nvPr/>
        </p:nvCxnSpPr>
        <p:spPr>
          <a:xfrm rot="16200000" flipH="1">
            <a:off x="6628554" y="5680781"/>
            <a:ext cx="868883" cy="165232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>
            <a:extLst>
              <a:ext uri="{FF2B5EF4-FFF2-40B4-BE49-F238E27FC236}">
                <a16:creationId xmlns:a16="http://schemas.microsoft.com/office/drawing/2014/main" id="{F3097E10-9305-456B-9D8A-DD4C661D32BD}"/>
              </a:ext>
            </a:extLst>
          </p:cNvPr>
          <p:cNvSpPr/>
          <p:nvPr/>
        </p:nvSpPr>
        <p:spPr>
          <a:xfrm>
            <a:off x="7796998" y="6181864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42329BC-4F30-4F9B-A023-8F25CC2DCF43}"/>
              </a:ext>
            </a:extLst>
          </p:cNvPr>
          <p:cNvSpPr txBox="1"/>
          <p:nvPr/>
        </p:nvSpPr>
        <p:spPr>
          <a:xfrm>
            <a:off x="7539919" y="626189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99</a:t>
            </a:r>
            <a:endParaRPr lang="en-US" sz="1400" dirty="0">
              <a:solidFill>
                <a:schemeClr val="accent6"/>
              </a:solidFill>
            </a:endParaRP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D55771D2-6850-4381-AF35-58791624AE7F}"/>
              </a:ext>
            </a:extLst>
          </p:cNvPr>
          <p:cNvSpPr/>
          <p:nvPr/>
        </p:nvSpPr>
        <p:spPr>
          <a:xfrm>
            <a:off x="8413272" y="6181864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3632227-2177-4777-BAD2-6710137BAF52}"/>
              </a:ext>
            </a:extLst>
          </p:cNvPr>
          <p:cNvSpPr txBox="1"/>
          <p:nvPr/>
        </p:nvSpPr>
        <p:spPr>
          <a:xfrm>
            <a:off x="8156193" y="6261893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100</a:t>
            </a:r>
            <a:endParaRPr lang="en-US" sz="1400" dirty="0">
              <a:solidFill>
                <a:schemeClr val="accent6"/>
              </a:solidFill>
            </a:endParaRPr>
          </a:p>
        </p:txBody>
      </p:sp>
      <p:cxnSp>
        <p:nvCxnSpPr>
          <p:cNvPr id="91" name="Connector: Curved 90">
            <a:extLst>
              <a:ext uri="{FF2B5EF4-FFF2-40B4-BE49-F238E27FC236}">
                <a16:creationId xmlns:a16="http://schemas.microsoft.com/office/drawing/2014/main" id="{8961C518-1D53-48F7-8A12-2B6AD1039046}"/>
              </a:ext>
            </a:extLst>
          </p:cNvPr>
          <p:cNvCxnSpPr>
            <a:cxnSpLocks/>
            <a:stCxn id="56" idx="4"/>
            <a:endCxn id="87" idx="0"/>
          </p:cNvCxnSpPr>
          <p:nvPr/>
        </p:nvCxnSpPr>
        <p:spPr>
          <a:xfrm rot="5400000">
            <a:off x="7623393" y="5650952"/>
            <a:ext cx="852908" cy="208917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Curved 91">
            <a:extLst>
              <a:ext uri="{FF2B5EF4-FFF2-40B4-BE49-F238E27FC236}">
                <a16:creationId xmlns:a16="http://schemas.microsoft.com/office/drawing/2014/main" id="{59AD0B76-5E7D-43E0-9064-74E9A110C3E3}"/>
              </a:ext>
            </a:extLst>
          </p:cNvPr>
          <p:cNvCxnSpPr>
            <a:cxnSpLocks/>
            <a:stCxn id="56" idx="4"/>
            <a:endCxn id="89" idx="0"/>
          </p:cNvCxnSpPr>
          <p:nvPr/>
        </p:nvCxnSpPr>
        <p:spPr>
          <a:xfrm rot="16200000" flipH="1">
            <a:off x="7931529" y="5551731"/>
            <a:ext cx="852908" cy="407357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 101">
            <a:extLst>
              <a:ext uri="{FF2B5EF4-FFF2-40B4-BE49-F238E27FC236}">
                <a16:creationId xmlns:a16="http://schemas.microsoft.com/office/drawing/2014/main" id="{4EED3AE3-3BE2-42E0-B666-E1A005CC2717}"/>
              </a:ext>
            </a:extLst>
          </p:cNvPr>
          <p:cNvSpPr/>
          <p:nvPr/>
        </p:nvSpPr>
        <p:spPr>
          <a:xfrm>
            <a:off x="4745570" y="5028253"/>
            <a:ext cx="296777" cy="26469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64B4FC8-52FA-4694-9AAA-45DB3AB410E5}"/>
              </a:ext>
            </a:extLst>
          </p:cNvPr>
          <p:cNvSpPr txBox="1"/>
          <p:nvPr/>
        </p:nvSpPr>
        <p:spPr>
          <a:xfrm>
            <a:off x="4389028" y="4975934"/>
            <a:ext cx="367406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61</a:t>
            </a:r>
            <a:endParaRPr lang="en-US" sz="1400" dirty="0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DD2CB46D-6B88-4A1C-A16E-E83D6E0B8F8B}"/>
              </a:ext>
            </a:extLst>
          </p:cNvPr>
          <p:cNvSpPr/>
          <p:nvPr/>
        </p:nvSpPr>
        <p:spPr>
          <a:xfrm>
            <a:off x="3184127" y="6129545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A03E55B4-3ACF-423C-BE2C-662E28BBCD0E}"/>
              </a:ext>
            </a:extLst>
          </p:cNvPr>
          <p:cNvSpPr txBox="1"/>
          <p:nvPr/>
        </p:nvSpPr>
        <p:spPr>
          <a:xfrm>
            <a:off x="2927048" y="620957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94</a:t>
            </a:r>
            <a:endParaRPr lang="en-US" sz="1400" dirty="0">
              <a:solidFill>
                <a:schemeClr val="accent6"/>
              </a:solidFill>
            </a:endParaRPr>
          </a:p>
        </p:txBody>
      </p:sp>
      <p:cxnSp>
        <p:nvCxnSpPr>
          <p:cNvPr id="117" name="Connector: Curved 116">
            <a:extLst>
              <a:ext uri="{FF2B5EF4-FFF2-40B4-BE49-F238E27FC236}">
                <a16:creationId xmlns:a16="http://schemas.microsoft.com/office/drawing/2014/main" id="{B632A06F-B73E-446B-8397-1CF1D1A6114D}"/>
              </a:ext>
            </a:extLst>
          </p:cNvPr>
          <p:cNvCxnSpPr>
            <a:cxnSpLocks/>
            <a:stCxn id="82" idx="4"/>
            <a:endCxn id="115" idx="0"/>
          </p:cNvCxnSpPr>
          <p:nvPr/>
        </p:nvCxnSpPr>
        <p:spPr>
          <a:xfrm rot="16200000" flipH="1">
            <a:off x="2902361" y="5699389"/>
            <a:ext cx="836596" cy="23715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Curved 48">
            <a:extLst>
              <a:ext uri="{FF2B5EF4-FFF2-40B4-BE49-F238E27FC236}">
                <a16:creationId xmlns:a16="http://schemas.microsoft.com/office/drawing/2014/main" id="{8923282E-E75A-40FE-BB11-D04F629EFB80}"/>
              </a:ext>
            </a:extLst>
          </p:cNvPr>
          <p:cNvCxnSpPr>
            <a:cxnSpLocks/>
            <a:stCxn id="7" idx="4"/>
            <a:endCxn id="102" idx="0"/>
          </p:cNvCxnSpPr>
          <p:nvPr/>
        </p:nvCxnSpPr>
        <p:spPr>
          <a:xfrm rot="16200000" flipH="1">
            <a:off x="4304419" y="4438712"/>
            <a:ext cx="700711" cy="47837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FD5E418B-C032-4708-BABC-4E5D0ABA9FF3}"/>
              </a:ext>
            </a:extLst>
          </p:cNvPr>
          <p:cNvCxnSpPr>
            <a:cxnSpLocks/>
            <a:stCxn id="48" idx="4"/>
            <a:endCxn id="36" idx="0"/>
          </p:cNvCxnSpPr>
          <p:nvPr/>
        </p:nvCxnSpPr>
        <p:spPr>
          <a:xfrm rot="16200000" flipH="1">
            <a:off x="7083647" y="3360414"/>
            <a:ext cx="508138" cy="898368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224E741E-9BA2-4521-B6D4-2201309DA306}"/>
              </a:ext>
            </a:extLst>
          </p:cNvPr>
          <p:cNvSpPr/>
          <p:nvPr/>
        </p:nvSpPr>
        <p:spPr>
          <a:xfrm>
            <a:off x="6740142" y="3290834"/>
            <a:ext cx="296779" cy="26469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08625D5-F7B6-4F94-ADFA-192BDE8FB948}"/>
              </a:ext>
            </a:extLst>
          </p:cNvPr>
          <p:cNvSpPr txBox="1"/>
          <p:nvPr/>
        </p:nvSpPr>
        <p:spPr>
          <a:xfrm>
            <a:off x="6395634" y="3238335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26</a:t>
            </a:r>
            <a:endParaRPr lang="en-US" sz="1400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2B69A36-677A-4075-AAEC-85CEFCF8C382}"/>
              </a:ext>
            </a:extLst>
          </p:cNvPr>
          <p:cNvCxnSpPr>
            <a:stCxn id="48" idx="3"/>
            <a:endCxn id="48" idx="3"/>
          </p:cNvCxnSpPr>
          <p:nvPr/>
        </p:nvCxnSpPr>
        <p:spPr>
          <a:xfrm>
            <a:off x="6783604" y="3516765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D19B4487-EE76-454A-829A-CB1FEA8F089B}"/>
              </a:ext>
            </a:extLst>
          </p:cNvPr>
          <p:cNvSpPr/>
          <p:nvPr/>
        </p:nvSpPr>
        <p:spPr>
          <a:xfrm>
            <a:off x="5835315" y="2384455"/>
            <a:ext cx="296779" cy="26469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8FB814D-389E-493F-A0AB-9D1D85727B52}"/>
              </a:ext>
            </a:extLst>
          </p:cNvPr>
          <p:cNvSpPr txBox="1"/>
          <p:nvPr/>
        </p:nvSpPr>
        <p:spPr>
          <a:xfrm>
            <a:off x="5490807" y="233195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3</a:t>
            </a:r>
            <a:endParaRPr lang="en-US" sz="1400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B108447-373B-4634-B444-DAAEBB47F19E}"/>
              </a:ext>
            </a:extLst>
          </p:cNvPr>
          <p:cNvCxnSpPr>
            <a:stCxn id="55" idx="3"/>
            <a:endCxn id="55" idx="3"/>
          </p:cNvCxnSpPr>
          <p:nvPr/>
        </p:nvCxnSpPr>
        <p:spPr>
          <a:xfrm>
            <a:off x="5878777" y="2610386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DC360ED6-0B81-4610-A30A-CE01BB8E6A52}"/>
              </a:ext>
            </a:extLst>
          </p:cNvPr>
          <p:cNvSpPr/>
          <p:nvPr/>
        </p:nvSpPr>
        <p:spPr>
          <a:xfrm>
            <a:off x="5835316" y="1477454"/>
            <a:ext cx="296779" cy="26469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1BCB09F-41EC-4F5F-B085-C7999E4CA970}"/>
              </a:ext>
            </a:extLst>
          </p:cNvPr>
          <p:cNvSpPr txBox="1"/>
          <p:nvPr/>
        </p:nvSpPr>
        <p:spPr>
          <a:xfrm>
            <a:off x="5490808" y="142495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2</a:t>
            </a:r>
            <a:endParaRPr lang="en-US" sz="1400" dirty="0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FAD1FC9-0448-4909-B99F-22043694F015}"/>
              </a:ext>
            </a:extLst>
          </p:cNvPr>
          <p:cNvCxnSpPr>
            <a:stCxn id="61" idx="3"/>
            <a:endCxn id="61" idx="3"/>
          </p:cNvCxnSpPr>
          <p:nvPr/>
        </p:nvCxnSpPr>
        <p:spPr>
          <a:xfrm>
            <a:off x="5878778" y="1703385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Curved 69">
            <a:extLst>
              <a:ext uri="{FF2B5EF4-FFF2-40B4-BE49-F238E27FC236}">
                <a16:creationId xmlns:a16="http://schemas.microsoft.com/office/drawing/2014/main" id="{1A8AC8A2-7472-43AD-8C1A-C6309D1D89C5}"/>
              </a:ext>
            </a:extLst>
          </p:cNvPr>
          <p:cNvCxnSpPr>
            <a:cxnSpLocks/>
            <a:stCxn id="55" idx="4"/>
            <a:endCxn id="4" idx="0"/>
          </p:cNvCxnSpPr>
          <p:nvPr/>
        </p:nvCxnSpPr>
        <p:spPr>
          <a:xfrm rot="5400000">
            <a:off x="5261849" y="2531782"/>
            <a:ext cx="604488" cy="839224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5C91EC25-C7D9-470B-A454-1C6E028A2C7C}"/>
              </a:ext>
            </a:extLst>
          </p:cNvPr>
          <p:cNvCxnSpPr>
            <a:cxnSpLocks/>
            <a:stCxn id="61" idx="4"/>
            <a:endCxn id="55" idx="0"/>
          </p:cNvCxnSpPr>
          <p:nvPr/>
        </p:nvCxnSpPr>
        <p:spPr>
          <a:xfrm rot="5400000">
            <a:off x="5662553" y="2063302"/>
            <a:ext cx="642306" cy="1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Curved 71">
            <a:extLst>
              <a:ext uri="{FF2B5EF4-FFF2-40B4-BE49-F238E27FC236}">
                <a16:creationId xmlns:a16="http://schemas.microsoft.com/office/drawing/2014/main" id="{1FC86E22-E84D-45EE-B239-C40EEE1FDC34}"/>
              </a:ext>
            </a:extLst>
          </p:cNvPr>
          <p:cNvCxnSpPr>
            <a:cxnSpLocks/>
            <a:stCxn id="55" idx="4"/>
            <a:endCxn id="48" idx="1"/>
          </p:cNvCxnSpPr>
          <p:nvPr/>
        </p:nvCxnSpPr>
        <p:spPr>
          <a:xfrm rot="16200000" flipH="1">
            <a:off x="6043430" y="2589424"/>
            <a:ext cx="680448" cy="799899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28CDDED9-1112-4758-B100-B004A4BA15F1}"/>
              </a:ext>
            </a:extLst>
          </p:cNvPr>
          <p:cNvSpPr/>
          <p:nvPr/>
        </p:nvSpPr>
        <p:spPr>
          <a:xfrm>
            <a:off x="5835315" y="517954"/>
            <a:ext cx="296779" cy="26469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95DC7B1-2DEE-4DA0-91A1-F340EC488B4B}"/>
              </a:ext>
            </a:extLst>
          </p:cNvPr>
          <p:cNvSpPr txBox="1"/>
          <p:nvPr/>
        </p:nvSpPr>
        <p:spPr>
          <a:xfrm>
            <a:off x="5490807" y="46545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1</a:t>
            </a:r>
            <a:endParaRPr lang="en-US" sz="1400" dirty="0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40E5639-9F14-47C1-8730-3FF91AA83BA1}"/>
              </a:ext>
            </a:extLst>
          </p:cNvPr>
          <p:cNvCxnSpPr>
            <a:stCxn id="73" idx="3"/>
            <a:endCxn id="73" idx="3"/>
          </p:cNvCxnSpPr>
          <p:nvPr/>
        </p:nvCxnSpPr>
        <p:spPr>
          <a:xfrm>
            <a:off x="5878777" y="743885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Curved 75">
            <a:extLst>
              <a:ext uri="{FF2B5EF4-FFF2-40B4-BE49-F238E27FC236}">
                <a16:creationId xmlns:a16="http://schemas.microsoft.com/office/drawing/2014/main" id="{8997F2C5-08B2-43F4-9F53-68A67D60C2C0}"/>
              </a:ext>
            </a:extLst>
          </p:cNvPr>
          <p:cNvCxnSpPr>
            <a:cxnSpLocks/>
            <a:stCxn id="73" idx="4"/>
            <a:endCxn id="61" idx="0"/>
          </p:cNvCxnSpPr>
          <p:nvPr/>
        </p:nvCxnSpPr>
        <p:spPr>
          <a:xfrm rot="16200000" flipH="1">
            <a:off x="5636303" y="1130050"/>
            <a:ext cx="694805" cy="1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4D4A52B3-6B4F-47A2-9111-70687D3B1D02}"/>
              </a:ext>
            </a:extLst>
          </p:cNvPr>
          <p:cNvSpPr/>
          <p:nvPr/>
        </p:nvSpPr>
        <p:spPr>
          <a:xfrm>
            <a:off x="1766708" y="6145520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998F04B-E582-438E-A813-15E839E619E4}"/>
              </a:ext>
            </a:extLst>
          </p:cNvPr>
          <p:cNvSpPr txBox="1"/>
          <p:nvPr/>
        </p:nvSpPr>
        <p:spPr>
          <a:xfrm>
            <a:off x="1509629" y="6225549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93</a:t>
            </a:r>
            <a:endParaRPr lang="en-US" sz="1400" dirty="0">
              <a:solidFill>
                <a:schemeClr val="accent6"/>
              </a:solidFill>
            </a:endParaRPr>
          </a:p>
        </p:txBody>
      </p:sp>
      <p:cxnSp>
        <p:nvCxnSpPr>
          <p:cNvPr id="86" name="Connector: Curved 85">
            <a:extLst>
              <a:ext uri="{FF2B5EF4-FFF2-40B4-BE49-F238E27FC236}">
                <a16:creationId xmlns:a16="http://schemas.microsoft.com/office/drawing/2014/main" id="{3E827069-C009-4461-B273-3242ABCAAAC4}"/>
              </a:ext>
            </a:extLst>
          </p:cNvPr>
          <p:cNvCxnSpPr>
            <a:cxnSpLocks/>
            <a:stCxn id="8" idx="4"/>
            <a:endCxn id="83" idx="0"/>
          </p:cNvCxnSpPr>
          <p:nvPr/>
        </p:nvCxnSpPr>
        <p:spPr>
          <a:xfrm rot="5400000">
            <a:off x="1581347" y="5626701"/>
            <a:ext cx="852571" cy="185067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E3C11EFC-AA80-430B-AADE-5FF8F0A5B4E8}"/>
              </a:ext>
            </a:extLst>
          </p:cNvPr>
          <p:cNvSpPr/>
          <p:nvPr/>
        </p:nvSpPr>
        <p:spPr>
          <a:xfrm>
            <a:off x="3160413" y="5028253"/>
            <a:ext cx="296777" cy="26469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53127F5-AE8C-476F-8BC3-228870A6980C}"/>
              </a:ext>
            </a:extLst>
          </p:cNvPr>
          <p:cNvCxnSpPr>
            <a:cxnSpLocks/>
            <a:stCxn id="8" idx="6"/>
            <a:endCxn id="82" idx="2"/>
          </p:cNvCxnSpPr>
          <p:nvPr/>
        </p:nvCxnSpPr>
        <p:spPr>
          <a:xfrm>
            <a:off x="2248553" y="5160601"/>
            <a:ext cx="91186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721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C78E4B9-F30D-4D23-855B-47172C9CDD5B}"/>
              </a:ext>
            </a:extLst>
          </p:cNvPr>
          <p:cNvSpPr/>
          <p:nvPr/>
        </p:nvSpPr>
        <p:spPr>
          <a:xfrm>
            <a:off x="4996091" y="3253638"/>
            <a:ext cx="296779" cy="26469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3E5FC9-0B05-47F9-BF19-91C1497B2952}"/>
              </a:ext>
            </a:extLst>
          </p:cNvPr>
          <p:cNvSpPr txBox="1"/>
          <p:nvPr/>
        </p:nvSpPr>
        <p:spPr>
          <a:xfrm>
            <a:off x="4651583" y="3201139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25</a:t>
            </a:r>
            <a:endParaRPr lang="en-US" sz="14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4967FCF-C5C7-4FA7-8FAA-A5F0D403CB04}"/>
              </a:ext>
            </a:extLst>
          </p:cNvPr>
          <p:cNvSpPr/>
          <p:nvPr/>
        </p:nvSpPr>
        <p:spPr>
          <a:xfrm>
            <a:off x="4267199" y="4062847"/>
            <a:ext cx="296779" cy="26469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15FFC34-D07A-46C8-AAB8-2FBAB1897A6A}"/>
              </a:ext>
            </a:extLst>
          </p:cNvPr>
          <p:cNvSpPr/>
          <p:nvPr/>
        </p:nvSpPr>
        <p:spPr>
          <a:xfrm>
            <a:off x="1951776" y="5028253"/>
            <a:ext cx="296777" cy="26469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D0D4105-A3B3-46A7-8C1A-3532389AE968}"/>
              </a:ext>
            </a:extLst>
          </p:cNvPr>
          <p:cNvCxnSpPr>
            <a:stCxn id="4" idx="3"/>
            <a:endCxn id="4" idx="3"/>
          </p:cNvCxnSpPr>
          <p:nvPr/>
        </p:nvCxnSpPr>
        <p:spPr>
          <a:xfrm>
            <a:off x="5039553" y="3479569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9BCEEA75-856F-4E92-B518-26C082D5CEFD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rot="5400000">
            <a:off x="4507778" y="3426144"/>
            <a:ext cx="544514" cy="728892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1F50C5F3-6D43-4D22-9542-8B29482A57FE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 rot="5400000">
            <a:off x="2907522" y="3520185"/>
            <a:ext cx="700711" cy="2315424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9ABD027-0789-4A13-8B52-C05FAA899C81}"/>
              </a:ext>
            </a:extLst>
          </p:cNvPr>
          <p:cNvSpPr txBox="1"/>
          <p:nvPr/>
        </p:nvSpPr>
        <p:spPr>
          <a:xfrm>
            <a:off x="3922689" y="401052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44</a:t>
            </a:r>
            <a:endParaRPr 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54224D2-C4BB-4349-B06A-B71C986FF4DA}"/>
              </a:ext>
            </a:extLst>
          </p:cNvPr>
          <p:cNvSpPr txBox="1"/>
          <p:nvPr/>
        </p:nvSpPr>
        <p:spPr>
          <a:xfrm>
            <a:off x="1595234" y="4975934"/>
            <a:ext cx="367406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42</a:t>
            </a:r>
            <a:endParaRPr lang="en-US" sz="1400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2F5751B-46C9-48BF-806E-56E88070C803}"/>
              </a:ext>
            </a:extLst>
          </p:cNvPr>
          <p:cNvSpPr/>
          <p:nvPr/>
        </p:nvSpPr>
        <p:spPr>
          <a:xfrm>
            <a:off x="1059505" y="6154823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A3DF2052-A962-4CCA-83CD-B053461B404E}"/>
              </a:ext>
            </a:extLst>
          </p:cNvPr>
          <p:cNvCxnSpPr>
            <a:cxnSpLocks/>
            <a:stCxn id="8" idx="4"/>
            <a:endCxn id="28" idx="0"/>
          </p:cNvCxnSpPr>
          <p:nvPr/>
        </p:nvCxnSpPr>
        <p:spPr>
          <a:xfrm rot="5400000">
            <a:off x="1223093" y="5277751"/>
            <a:ext cx="861874" cy="89227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19FCE74-A8C9-47A6-8230-333CAA046653}"/>
              </a:ext>
            </a:extLst>
          </p:cNvPr>
          <p:cNvSpPr txBox="1"/>
          <p:nvPr/>
        </p:nvSpPr>
        <p:spPr>
          <a:xfrm>
            <a:off x="802426" y="6234852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-1</a:t>
            </a:r>
            <a:endParaRPr lang="en-US" sz="1400" dirty="0">
              <a:solidFill>
                <a:schemeClr val="accent6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BA3ACD8-DD9C-44F4-BB42-116300680F03}"/>
              </a:ext>
            </a:extLst>
          </p:cNvPr>
          <p:cNvSpPr/>
          <p:nvPr/>
        </p:nvSpPr>
        <p:spPr>
          <a:xfrm>
            <a:off x="7638510" y="4063667"/>
            <a:ext cx="296779" cy="26469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C77BBC9-E756-4001-B672-90A6DC9B9CAF}"/>
              </a:ext>
            </a:extLst>
          </p:cNvPr>
          <p:cNvSpPr txBox="1"/>
          <p:nvPr/>
        </p:nvSpPr>
        <p:spPr>
          <a:xfrm>
            <a:off x="7294000" y="401134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56</a:t>
            </a:r>
            <a:endParaRPr lang="en-US" sz="1400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7EB96908-2F41-4F81-AE78-457639884EBD}"/>
              </a:ext>
            </a:extLst>
          </p:cNvPr>
          <p:cNvSpPr/>
          <p:nvPr/>
        </p:nvSpPr>
        <p:spPr>
          <a:xfrm>
            <a:off x="6831990" y="5064260"/>
            <a:ext cx="296777" cy="26469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55A6916-58EA-4196-9E5C-8ED1BE2CCED1}"/>
              </a:ext>
            </a:extLst>
          </p:cNvPr>
          <p:cNvSpPr txBox="1"/>
          <p:nvPr/>
        </p:nvSpPr>
        <p:spPr>
          <a:xfrm>
            <a:off x="6475448" y="5011941"/>
            <a:ext cx="367406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57</a:t>
            </a:r>
            <a:endParaRPr lang="en-US" sz="1400" dirty="0"/>
          </a:p>
        </p:txBody>
      </p:sp>
      <p:cxnSp>
        <p:nvCxnSpPr>
          <p:cNvPr id="52" name="Connector: Curved 51">
            <a:extLst>
              <a:ext uri="{FF2B5EF4-FFF2-40B4-BE49-F238E27FC236}">
                <a16:creationId xmlns:a16="http://schemas.microsoft.com/office/drawing/2014/main" id="{10A3D169-C395-4D2C-A91A-736D116EF2F6}"/>
              </a:ext>
            </a:extLst>
          </p:cNvPr>
          <p:cNvCxnSpPr>
            <a:cxnSpLocks/>
            <a:stCxn id="36" idx="4"/>
            <a:endCxn id="50" idx="0"/>
          </p:cNvCxnSpPr>
          <p:nvPr/>
        </p:nvCxnSpPr>
        <p:spPr>
          <a:xfrm rot="5400000">
            <a:off x="7015691" y="4293051"/>
            <a:ext cx="735898" cy="806521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7D5E7379-081E-4560-AE12-7FC28C9FC9BB}"/>
              </a:ext>
            </a:extLst>
          </p:cNvPr>
          <p:cNvSpPr/>
          <p:nvPr/>
        </p:nvSpPr>
        <p:spPr>
          <a:xfrm>
            <a:off x="8005916" y="5064260"/>
            <a:ext cx="296777" cy="26469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990CFFF-ABF7-4697-BF1D-D43F4AD34775}"/>
              </a:ext>
            </a:extLst>
          </p:cNvPr>
          <p:cNvSpPr txBox="1"/>
          <p:nvPr/>
        </p:nvSpPr>
        <p:spPr>
          <a:xfrm>
            <a:off x="7649374" y="5011941"/>
            <a:ext cx="367406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58</a:t>
            </a:r>
            <a:endParaRPr lang="en-US" sz="1400" dirty="0"/>
          </a:p>
        </p:txBody>
      </p:sp>
      <p:cxnSp>
        <p:nvCxnSpPr>
          <p:cNvPr id="58" name="Connector: Curved 57">
            <a:extLst>
              <a:ext uri="{FF2B5EF4-FFF2-40B4-BE49-F238E27FC236}">
                <a16:creationId xmlns:a16="http://schemas.microsoft.com/office/drawing/2014/main" id="{C3CF4F21-DFBA-4D67-B032-F12006524F2B}"/>
              </a:ext>
            </a:extLst>
          </p:cNvPr>
          <p:cNvCxnSpPr>
            <a:cxnSpLocks/>
            <a:stCxn id="36" idx="4"/>
            <a:endCxn id="56" idx="0"/>
          </p:cNvCxnSpPr>
          <p:nvPr/>
        </p:nvCxnSpPr>
        <p:spPr>
          <a:xfrm rot="16200000" flipH="1">
            <a:off x="7602653" y="4512608"/>
            <a:ext cx="735898" cy="367405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5E74CBFD-CC2C-4CE2-9789-6FFDA5E04BDE}"/>
              </a:ext>
            </a:extLst>
          </p:cNvPr>
          <p:cNvSpPr/>
          <p:nvPr/>
        </p:nvSpPr>
        <p:spPr>
          <a:xfrm>
            <a:off x="4349708" y="6169467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8BDC027-0DD1-4304-A58D-740B301A4AE0}"/>
              </a:ext>
            </a:extLst>
          </p:cNvPr>
          <p:cNvSpPr txBox="1"/>
          <p:nvPr/>
        </p:nvSpPr>
        <p:spPr>
          <a:xfrm>
            <a:off x="4092629" y="624949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95</a:t>
            </a:r>
            <a:endParaRPr lang="en-US" sz="1400" dirty="0">
              <a:solidFill>
                <a:schemeClr val="accent6"/>
              </a:solidFill>
            </a:endParaRPr>
          </a:p>
        </p:txBody>
      </p:sp>
      <p:cxnSp>
        <p:nvCxnSpPr>
          <p:cNvPr id="64" name="Connector: Curved 63">
            <a:extLst>
              <a:ext uri="{FF2B5EF4-FFF2-40B4-BE49-F238E27FC236}">
                <a16:creationId xmlns:a16="http://schemas.microsoft.com/office/drawing/2014/main" id="{5A265B7B-D369-4BF5-8737-B40A634C4569}"/>
              </a:ext>
            </a:extLst>
          </p:cNvPr>
          <p:cNvCxnSpPr>
            <a:cxnSpLocks/>
            <a:stCxn id="102" idx="4"/>
            <a:endCxn id="62" idx="0"/>
          </p:cNvCxnSpPr>
          <p:nvPr/>
        </p:nvCxnSpPr>
        <p:spPr>
          <a:xfrm rot="5400000">
            <a:off x="4257770" y="5533278"/>
            <a:ext cx="876518" cy="395861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C99C7A55-DAF6-42B4-AEE5-1E4BBF07433D}"/>
              </a:ext>
            </a:extLst>
          </p:cNvPr>
          <p:cNvSpPr/>
          <p:nvPr/>
        </p:nvSpPr>
        <p:spPr>
          <a:xfrm>
            <a:off x="4958327" y="6169467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79AF366-1A85-423C-AB21-86F3BDF6D7E6}"/>
              </a:ext>
            </a:extLst>
          </p:cNvPr>
          <p:cNvSpPr txBox="1"/>
          <p:nvPr/>
        </p:nvSpPr>
        <p:spPr>
          <a:xfrm>
            <a:off x="4701248" y="624949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96</a:t>
            </a:r>
            <a:endParaRPr lang="en-US" sz="1400" dirty="0">
              <a:solidFill>
                <a:schemeClr val="accent6"/>
              </a:solidFill>
            </a:endParaRPr>
          </a:p>
        </p:txBody>
      </p:sp>
      <p:cxnSp>
        <p:nvCxnSpPr>
          <p:cNvPr id="69" name="Connector: Curved 68">
            <a:extLst>
              <a:ext uri="{FF2B5EF4-FFF2-40B4-BE49-F238E27FC236}">
                <a16:creationId xmlns:a16="http://schemas.microsoft.com/office/drawing/2014/main" id="{83428085-5866-49C1-88B5-117A4124750C}"/>
              </a:ext>
            </a:extLst>
          </p:cNvPr>
          <p:cNvCxnSpPr>
            <a:cxnSpLocks/>
            <a:stCxn id="102" idx="4"/>
            <a:endCxn id="67" idx="0"/>
          </p:cNvCxnSpPr>
          <p:nvPr/>
        </p:nvCxnSpPr>
        <p:spPr>
          <a:xfrm rot="16200000" flipH="1">
            <a:off x="4562079" y="5624829"/>
            <a:ext cx="876518" cy="212758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FAB77297-60AF-4A45-974F-7DB19FDE48AA}"/>
              </a:ext>
            </a:extLst>
          </p:cNvPr>
          <p:cNvSpPr/>
          <p:nvPr/>
        </p:nvSpPr>
        <p:spPr>
          <a:xfrm>
            <a:off x="6380947" y="6197839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8C10086-6ECE-4089-9F94-6F1DAA413522}"/>
              </a:ext>
            </a:extLst>
          </p:cNvPr>
          <p:cNvSpPr txBox="1"/>
          <p:nvPr/>
        </p:nvSpPr>
        <p:spPr>
          <a:xfrm>
            <a:off x="6063531" y="623485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97</a:t>
            </a:r>
            <a:endParaRPr lang="en-US" sz="1400" dirty="0">
              <a:solidFill>
                <a:schemeClr val="accent6"/>
              </a:solidFill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D3ED8635-B186-4185-AEDC-5ABE9E724D9B}"/>
              </a:ext>
            </a:extLst>
          </p:cNvPr>
          <p:cNvSpPr/>
          <p:nvPr/>
        </p:nvSpPr>
        <p:spPr>
          <a:xfrm>
            <a:off x="6997221" y="6197839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50EB8C6-6205-440B-822C-5528830EC425}"/>
              </a:ext>
            </a:extLst>
          </p:cNvPr>
          <p:cNvSpPr txBox="1"/>
          <p:nvPr/>
        </p:nvSpPr>
        <p:spPr>
          <a:xfrm>
            <a:off x="6740142" y="627786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98</a:t>
            </a:r>
            <a:endParaRPr lang="en-US" sz="1400" dirty="0">
              <a:solidFill>
                <a:schemeClr val="accent6"/>
              </a:solidFill>
            </a:endParaRPr>
          </a:p>
        </p:txBody>
      </p:sp>
      <p:cxnSp>
        <p:nvCxnSpPr>
          <p:cNvPr id="81" name="Connector: Curved 80">
            <a:extLst>
              <a:ext uri="{FF2B5EF4-FFF2-40B4-BE49-F238E27FC236}">
                <a16:creationId xmlns:a16="http://schemas.microsoft.com/office/drawing/2014/main" id="{02DE632E-C5BA-4F44-8AF4-13B8680E055F}"/>
              </a:ext>
            </a:extLst>
          </p:cNvPr>
          <p:cNvCxnSpPr>
            <a:cxnSpLocks/>
            <a:stCxn id="50" idx="4"/>
            <a:endCxn id="77" idx="0"/>
          </p:cNvCxnSpPr>
          <p:nvPr/>
        </p:nvCxnSpPr>
        <p:spPr>
          <a:xfrm rot="5400000">
            <a:off x="6320417" y="5537876"/>
            <a:ext cx="868883" cy="451042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Curved 83">
            <a:extLst>
              <a:ext uri="{FF2B5EF4-FFF2-40B4-BE49-F238E27FC236}">
                <a16:creationId xmlns:a16="http://schemas.microsoft.com/office/drawing/2014/main" id="{39DF9FE8-98C4-43A6-AFB2-2E8E7A1BC4FB}"/>
              </a:ext>
            </a:extLst>
          </p:cNvPr>
          <p:cNvCxnSpPr>
            <a:cxnSpLocks/>
            <a:stCxn id="50" idx="4"/>
            <a:endCxn id="79" idx="0"/>
          </p:cNvCxnSpPr>
          <p:nvPr/>
        </p:nvCxnSpPr>
        <p:spPr>
          <a:xfrm rot="16200000" flipH="1">
            <a:off x="6628554" y="5680781"/>
            <a:ext cx="868883" cy="165232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>
            <a:extLst>
              <a:ext uri="{FF2B5EF4-FFF2-40B4-BE49-F238E27FC236}">
                <a16:creationId xmlns:a16="http://schemas.microsoft.com/office/drawing/2014/main" id="{F3097E10-9305-456B-9D8A-DD4C661D32BD}"/>
              </a:ext>
            </a:extLst>
          </p:cNvPr>
          <p:cNvSpPr/>
          <p:nvPr/>
        </p:nvSpPr>
        <p:spPr>
          <a:xfrm>
            <a:off x="7796998" y="6181864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42329BC-4F30-4F9B-A023-8F25CC2DCF43}"/>
              </a:ext>
            </a:extLst>
          </p:cNvPr>
          <p:cNvSpPr txBox="1"/>
          <p:nvPr/>
        </p:nvSpPr>
        <p:spPr>
          <a:xfrm>
            <a:off x="7539919" y="626189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99</a:t>
            </a:r>
            <a:endParaRPr lang="en-US" sz="1400" dirty="0">
              <a:solidFill>
                <a:schemeClr val="accent6"/>
              </a:solidFill>
            </a:endParaRP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D55771D2-6850-4381-AF35-58791624AE7F}"/>
              </a:ext>
            </a:extLst>
          </p:cNvPr>
          <p:cNvSpPr/>
          <p:nvPr/>
        </p:nvSpPr>
        <p:spPr>
          <a:xfrm>
            <a:off x="8413272" y="6181864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3632227-2177-4777-BAD2-6710137BAF52}"/>
              </a:ext>
            </a:extLst>
          </p:cNvPr>
          <p:cNvSpPr txBox="1"/>
          <p:nvPr/>
        </p:nvSpPr>
        <p:spPr>
          <a:xfrm>
            <a:off x="8156193" y="6261893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100</a:t>
            </a:r>
            <a:endParaRPr lang="en-US" sz="1400" dirty="0">
              <a:solidFill>
                <a:schemeClr val="accent6"/>
              </a:solidFill>
            </a:endParaRPr>
          </a:p>
        </p:txBody>
      </p:sp>
      <p:cxnSp>
        <p:nvCxnSpPr>
          <p:cNvPr id="91" name="Connector: Curved 90">
            <a:extLst>
              <a:ext uri="{FF2B5EF4-FFF2-40B4-BE49-F238E27FC236}">
                <a16:creationId xmlns:a16="http://schemas.microsoft.com/office/drawing/2014/main" id="{8961C518-1D53-48F7-8A12-2B6AD1039046}"/>
              </a:ext>
            </a:extLst>
          </p:cNvPr>
          <p:cNvCxnSpPr>
            <a:cxnSpLocks/>
            <a:stCxn id="56" idx="4"/>
            <a:endCxn id="87" idx="0"/>
          </p:cNvCxnSpPr>
          <p:nvPr/>
        </p:nvCxnSpPr>
        <p:spPr>
          <a:xfrm rot="5400000">
            <a:off x="7623393" y="5650952"/>
            <a:ext cx="852908" cy="208917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Curved 91">
            <a:extLst>
              <a:ext uri="{FF2B5EF4-FFF2-40B4-BE49-F238E27FC236}">
                <a16:creationId xmlns:a16="http://schemas.microsoft.com/office/drawing/2014/main" id="{59AD0B76-5E7D-43E0-9064-74E9A110C3E3}"/>
              </a:ext>
            </a:extLst>
          </p:cNvPr>
          <p:cNvCxnSpPr>
            <a:cxnSpLocks/>
            <a:stCxn id="56" idx="4"/>
            <a:endCxn id="89" idx="0"/>
          </p:cNvCxnSpPr>
          <p:nvPr/>
        </p:nvCxnSpPr>
        <p:spPr>
          <a:xfrm rot="16200000" flipH="1">
            <a:off x="7931529" y="5551731"/>
            <a:ext cx="852908" cy="407357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 101">
            <a:extLst>
              <a:ext uri="{FF2B5EF4-FFF2-40B4-BE49-F238E27FC236}">
                <a16:creationId xmlns:a16="http://schemas.microsoft.com/office/drawing/2014/main" id="{4EED3AE3-3BE2-42E0-B666-E1A005CC2717}"/>
              </a:ext>
            </a:extLst>
          </p:cNvPr>
          <p:cNvSpPr/>
          <p:nvPr/>
        </p:nvSpPr>
        <p:spPr>
          <a:xfrm>
            <a:off x="4745570" y="5028253"/>
            <a:ext cx="296777" cy="26469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64B4FC8-52FA-4694-9AAA-45DB3AB410E5}"/>
              </a:ext>
            </a:extLst>
          </p:cNvPr>
          <p:cNvSpPr txBox="1"/>
          <p:nvPr/>
        </p:nvSpPr>
        <p:spPr>
          <a:xfrm>
            <a:off x="4389028" y="4975934"/>
            <a:ext cx="367406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61</a:t>
            </a:r>
            <a:endParaRPr lang="en-US" sz="1400" dirty="0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DD2CB46D-6B88-4A1C-A16E-E83D6E0B8F8B}"/>
              </a:ext>
            </a:extLst>
          </p:cNvPr>
          <p:cNvSpPr/>
          <p:nvPr/>
        </p:nvSpPr>
        <p:spPr>
          <a:xfrm>
            <a:off x="3184127" y="6129545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A03E55B4-3ACF-423C-BE2C-662E28BBCD0E}"/>
              </a:ext>
            </a:extLst>
          </p:cNvPr>
          <p:cNvSpPr txBox="1"/>
          <p:nvPr/>
        </p:nvSpPr>
        <p:spPr>
          <a:xfrm>
            <a:off x="2927048" y="620957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94</a:t>
            </a:r>
            <a:endParaRPr lang="en-US" sz="1400" dirty="0">
              <a:solidFill>
                <a:schemeClr val="accent6"/>
              </a:solidFill>
            </a:endParaRPr>
          </a:p>
        </p:txBody>
      </p:sp>
      <p:cxnSp>
        <p:nvCxnSpPr>
          <p:cNvPr id="117" name="Connector: Curved 116">
            <a:extLst>
              <a:ext uri="{FF2B5EF4-FFF2-40B4-BE49-F238E27FC236}">
                <a16:creationId xmlns:a16="http://schemas.microsoft.com/office/drawing/2014/main" id="{B632A06F-B73E-446B-8397-1CF1D1A6114D}"/>
              </a:ext>
            </a:extLst>
          </p:cNvPr>
          <p:cNvCxnSpPr>
            <a:cxnSpLocks/>
            <a:stCxn id="82" idx="4"/>
            <a:endCxn id="115" idx="0"/>
          </p:cNvCxnSpPr>
          <p:nvPr/>
        </p:nvCxnSpPr>
        <p:spPr>
          <a:xfrm rot="16200000" flipH="1">
            <a:off x="2902361" y="5699389"/>
            <a:ext cx="836596" cy="23715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Curved 48">
            <a:extLst>
              <a:ext uri="{FF2B5EF4-FFF2-40B4-BE49-F238E27FC236}">
                <a16:creationId xmlns:a16="http://schemas.microsoft.com/office/drawing/2014/main" id="{8923282E-E75A-40FE-BB11-D04F629EFB80}"/>
              </a:ext>
            </a:extLst>
          </p:cNvPr>
          <p:cNvCxnSpPr>
            <a:cxnSpLocks/>
            <a:stCxn id="7" idx="4"/>
            <a:endCxn id="102" idx="0"/>
          </p:cNvCxnSpPr>
          <p:nvPr/>
        </p:nvCxnSpPr>
        <p:spPr>
          <a:xfrm rot="16200000" flipH="1">
            <a:off x="4304419" y="4438712"/>
            <a:ext cx="700711" cy="47837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FD5E418B-C032-4708-BABC-4E5D0ABA9FF3}"/>
              </a:ext>
            </a:extLst>
          </p:cNvPr>
          <p:cNvCxnSpPr>
            <a:cxnSpLocks/>
            <a:stCxn id="48" idx="4"/>
            <a:endCxn id="36" idx="0"/>
          </p:cNvCxnSpPr>
          <p:nvPr/>
        </p:nvCxnSpPr>
        <p:spPr>
          <a:xfrm rot="16200000" flipH="1">
            <a:off x="7083647" y="3360414"/>
            <a:ext cx="508138" cy="898368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224E741E-9BA2-4521-B6D4-2201309DA306}"/>
              </a:ext>
            </a:extLst>
          </p:cNvPr>
          <p:cNvSpPr/>
          <p:nvPr/>
        </p:nvSpPr>
        <p:spPr>
          <a:xfrm>
            <a:off x="6740142" y="3290834"/>
            <a:ext cx="296779" cy="26469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08625D5-F7B6-4F94-ADFA-192BDE8FB948}"/>
              </a:ext>
            </a:extLst>
          </p:cNvPr>
          <p:cNvSpPr txBox="1"/>
          <p:nvPr/>
        </p:nvSpPr>
        <p:spPr>
          <a:xfrm>
            <a:off x="6395634" y="3238335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26</a:t>
            </a:r>
            <a:endParaRPr lang="en-US" sz="1400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2B69A36-677A-4075-AAEC-85CEFCF8C382}"/>
              </a:ext>
            </a:extLst>
          </p:cNvPr>
          <p:cNvCxnSpPr>
            <a:stCxn id="48" idx="3"/>
            <a:endCxn id="48" idx="3"/>
          </p:cNvCxnSpPr>
          <p:nvPr/>
        </p:nvCxnSpPr>
        <p:spPr>
          <a:xfrm>
            <a:off x="6783604" y="3516765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D19B4487-EE76-454A-829A-CB1FEA8F089B}"/>
              </a:ext>
            </a:extLst>
          </p:cNvPr>
          <p:cNvSpPr/>
          <p:nvPr/>
        </p:nvSpPr>
        <p:spPr>
          <a:xfrm>
            <a:off x="5835315" y="2384455"/>
            <a:ext cx="296779" cy="26469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8FB814D-389E-493F-A0AB-9D1D85727B52}"/>
              </a:ext>
            </a:extLst>
          </p:cNvPr>
          <p:cNvSpPr txBox="1"/>
          <p:nvPr/>
        </p:nvSpPr>
        <p:spPr>
          <a:xfrm>
            <a:off x="5490807" y="233195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3</a:t>
            </a:r>
            <a:endParaRPr lang="en-US" sz="1400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B108447-373B-4634-B444-DAAEBB47F19E}"/>
              </a:ext>
            </a:extLst>
          </p:cNvPr>
          <p:cNvCxnSpPr>
            <a:stCxn id="55" idx="3"/>
            <a:endCxn id="55" idx="3"/>
          </p:cNvCxnSpPr>
          <p:nvPr/>
        </p:nvCxnSpPr>
        <p:spPr>
          <a:xfrm>
            <a:off x="5878777" y="2610386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DC360ED6-0B81-4610-A30A-CE01BB8E6A52}"/>
              </a:ext>
            </a:extLst>
          </p:cNvPr>
          <p:cNvSpPr/>
          <p:nvPr/>
        </p:nvSpPr>
        <p:spPr>
          <a:xfrm>
            <a:off x="5835316" y="1477454"/>
            <a:ext cx="296779" cy="26469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1BCB09F-41EC-4F5F-B085-C7999E4CA970}"/>
              </a:ext>
            </a:extLst>
          </p:cNvPr>
          <p:cNvSpPr txBox="1"/>
          <p:nvPr/>
        </p:nvSpPr>
        <p:spPr>
          <a:xfrm>
            <a:off x="5490808" y="142495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2</a:t>
            </a:r>
            <a:endParaRPr lang="en-US" sz="1400" dirty="0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FAD1FC9-0448-4909-B99F-22043694F015}"/>
              </a:ext>
            </a:extLst>
          </p:cNvPr>
          <p:cNvCxnSpPr>
            <a:stCxn id="61" idx="3"/>
            <a:endCxn id="61" idx="3"/>
          </p:cNvCxnSpPr>
          <p:nvPr/>
        </p:nvCxnSpPr>
        <p:spPr>
          <a:xfrm>
            <a:off x="5878778" y="1703385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Curved 69">
            <a:extLst>
              <a:ext uri="{FF2B5EF4-FFF2-40B4-BE49-F238E27FC236}">
                <a16:creationId xmlns:a16="http://schemas.microsoft.com/office/drawing/2014/main" id="{1A8AC8A2-7472-43AD-8C1A-C6309D1D89C5}"/>
              </a:ext>
            </a:extLst>
          </p:cNvPr>
          <p:cNvCxnSpPr>
            <a:cxnSpLocks/>
            <a:stCxn id="55" idx="4"/>
            <a:endCxn id="4" idx="0"/>
          </p:cNvCxnSpPr>
          <p:nvPr/>
        </p:nvCxnSpPr>
        <p:spPr>
          <a:xfrm rot="5400000">
            <a:off x="5261849" y="2531782"/>
            <a:ext cx="604488" cy="839224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5C91EC25-C7D9-470B-A454-1C6E028A2C7C}"/>
              </a:ext>
            </a:extLst>
          </p:cNvPr>
          <p:cNvCxnSpPr>
            <a:cxnSpLocks/>
            <a:stCxn id="61" idx="4"/>
            <a:endCxn id="55" idx="0"/>
          </p:cNvCxnSpPr>
          <p:nvPr/>
        </p:nvCxnSpPr>
        <p:spPr>
          <a:xfrm rot="5400000">
            <a:off x="5662553" y="2063302"/>
            <a:ext cx="642306" cy="1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Curved 71">
            <a:extLst>
              <a:ext uri="{FF2B5EF4-FFF2-40B4-BE49-F238E27FC236}">
                <a16:creationId xmlns:a16="http://schemas.microsoft.com/office/drawing/2014/main" id="{1FC86E22-E84D-45EE-B239-C40EEE1FDC34}"/>
              </a:ext>
            </a:extLst>
          </p:cNvPr>
          <p:cNvCxnSpPr>
            <a:cxnSpLocks/>
            <a:stCxn id="55" idx="4"/>
            <a:endCxn id="48" idx="1"/>
          </p:cNvCxnSpPr>
          <p:nvPr/>
        </p:nvCxnSpPr>
        <p:spPr>
          <a:xfrm rot="16200000" flipH="1">
            <a:off x="6043430" y="2589424"/>
            <a:ext cx="680448" cy="799899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28CDDED9-1112-4758-B100-B004A4BA15F1}"/>
              </a:ext>
            </a:extLst>
          </p:cNvPr>
          <p:cNvSpPr/>
          <p:nvPr/>
        </p:nvSpPr>
        <p:spPr>
          <a:xfrm>
            <a:off x="5835315" y="517954"/>
            <a:ext cx="296779" cy="26469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95DC7B1-2DEE-4DA0-91A1-F340EC488B4B}"/>
              </a:ext>
            </a:extLst>
          </p:cNvPr>
          <p:cNvSpPr txBox="1"/>
          <p:nvPr/>
        </p:nvSpPr>
        <p:spPr>
          <a:xfrm>
            <a:off x="5490807" y="46545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1</a:t>
            </a:r>
            <a:endParaRPr lang="en-US" sz="1400" dirty="0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40E5639-9F14-47C1-8730-3FF91AA83BA1}"/>
              </a:ext>
            </a:extLst>
          </p:cNvPr>
          <p:cNvCxnSpPr>
            <a:stCxn id="73" idx="3"/>
            <a:endCxn id="73" idx="3"/>
          </p:cNvCxnSpPr>
          <p:nvPr/>
        </p:nvCxnSpPr>
        <p:spPr>
          <a:xfrm>
            <a:off x="5878777" y="743885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Curved 75">
            <a:extLst>
              <a:ext uri="{FF2B5EF4-FFF2-40B4-BE49-F238E27FC236}">
                <a16:creationId xmlns:a16="http://schemas.microsoft.com/office/drawing/2014/main" id="{8997F2C5-08B2-43F4-9F53-68A67D60C2C0}"/>
              </a:ext>
            </a:extLst>
          </p:cNvPr>
          <p:cNvCxnSpPr>
            <a:cxnSpLocks/>
            <a:stCxn id="73" idx="4"/>
            <a:endCxn id="61" idx="0"/>
          </p:cNvCxnSpPr>
          <p:nvPr/>
        </p:nvCxnSpPr>
        <p:spPr>
          <a:xfrm rot="16200000" flipH="1">
            <a:off x="5636303" y="1130050"/>
            <a:ext cx="694805" cy="1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4D4A52B3-6B4F-47A2-9111-70687D3B1D02}"/>
              </a:ext>
            </a:extLst>
          </p:cNvPr>
          <p:cNvSpPr/>
          <p:nvPr/>
        </p:nvSpPr>
        <p:spPr>
          <a:xfrm>
            <a:off x="2311961" y="6154823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998F04B-E582-438E-A813-15E839E619E4}"/>
              </a:ext>
            </a:extLst>
          </p:cNvPr>
          <p:cNvSpPr txBox="1"/>
          <p:nvPr/>
        </p:nvSpPr>
        <p:spPr>
          <a:xfrm>
            <a:off x="2054882" y="6234852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93</a:t>
            </a:r>
            <a:endParaRPr lang="en-US" sz="1400" dirty="0">
              <a:solidFill>
                <a:schemeClr val="accent6"/>
              </a:solidFill>
            </a:endParaRPr>
          </a:p>
        </p:txBody>
      </p:sp>
      <p:cxnSp>
        <p:nvCxnSpPr>
          <p:cNvPr id="86" name="Connector: Curved 85">
            <a:extLst>
              <a:ext uri="{FF2B5EF4-FFF2-40B4-BE49-F238E27FC236}">
                <a16:creationId xmlns:a16="http://schemas.microsoft.com/office/drawing/2014/main" id="{3E827069-C009-4461-B273-3242ABCAAAC4}"/>
              </a:ext>
            </a:extLst>
          </p:cNvPr>
          <p:cNvCxnSpPr>
            <a:cxnSpLocks/>
            <a:stCxn id="8" idx="4"/>
            <a:endCxn id="83" idx="0"/>
          </p:cNvCxnSpPr>
          <p:nvPr/>
        </p:nvCxnSpPr>
        <p:spPr>
          <a:xfrm rot="16200000" flipH="1">
            <a:off x="1849321" y="5543793"/>
            <a:ext cx="861874" cy="360186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E3C11EFC-AA80-430B-AADE-5FF8F0A5B4E8}"/>
              </a:ext>
            </a:extLst>
          </p:cNvPr>
          <p:cNvSpPr/>
          <p:nvPr/>
        </p:nvSpPr>
        <p:spPr>
          <a:xfrm>
            <a:off x="3160413" y="5028253"/>
            <a:ext cx="296777" cy="26469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53127F5-AE8C-476F-8BC3-228870A6980C}"/>
              </a:ext>
            </a:extLst>
          </p:cNvPr>
          <p:cNvCxnSpPr>
            <a:cxnSpLocks/>
            <a:stCxn id="8" idx="6"/>
            <a:endCxn id="82" idx="2"/>
          </p:cNvCxnSpPr>
          <p:nvPr/>
        </p:nvCxnSpPr>
        <p:spPr>
          <a:xfrm>
            <a:off x="2248553" y="5160601"/>
            <a:ext cx="91186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E25C2FBB-7FFD-4BEC-AE51-966861AE31CF}"/>
              </a:ext>
            </a:extLst>
          </p:cNvPr>
          <p:cNvSpPr/>
          <p:nvPr/>
        </p:nvSpPr>
        <p:spPr>
          <a:xfrm>
            <a:off x="1677784" y="6145520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777875D-2D62-4A96-A422-AF88D46E687D}"/>
              </a:ext>
            </a:extLst>
          </p:cNvPr>
          <p:cNvSpPr txBox="1"/>
          <p:nvPr/>
        </p:nvSpPr>
        <p:spPr>
          <a:xfrm>
            <a:off x="1420705" y="6225549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92</a:t>
            </a:r>
            <a:endParaRPr lang="en-US" sz="1400" dirty="0">
              <a:solidFill>
                <a:schemeClr val="accent6"/>
              </a:solidFill>
            </a:endParaRPr>
          </a:p>
        </p:txBody>
      </p:sp>
      <p:cxnSp>
        <p:nvCxnSpPr>
          <p:cNvPr id="95" name="Connector: Curved 94">
            <a:extLst>
              <a:ext uri="{FF2B5EF4-FFF2-40B4-BE49-F238E27FC236}">
                <a16:creationId xmlns:a16="http://schemas.microsoft.com/office/drawing/2014/main" id="{0485199B-5388-4C18-BE15-5837C21A9672}"/>
              </a:ext>
            </a:extLst>
          </p:cNvPr>
          <p:cNvCxnSpPr>
            <a:cxnSpLocks/>
            <a:stCxn id="8" idx="4"/>
            <a:endCxn id="93" idx="0"/>
          </p:cNvCxnSpPr>
          <p:nvPr/>
        </p:nvCxnSpPr>
        <p:spPr>
          <a:xfrm rot="5400000">
            <a:off x="1536885" y="5582239"/>
            <a:ext cx="852571" cy="273991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411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C78E4B9-F30D-4D23-855B-47172C9CDD5B}"/>
              </a:ext>
            </a:extLst>
          </p:cNvPr>
          <p:cNvSpPr/>
          <p:nvPr/>
        </p:nvSpPr>
        <p:spPr>
          <a:xfrm>
            <a:off x="4996091" y="3253638"/>
            <a:ext cx="296779" cy="26469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3E5FC9-0B05-47F9-BF19-91C1497B2952}"/>
              </a:ext>
            </a:extLst>
          </p:cNvPr>
          <p:cNvSpPr txBox="1"/>
          <p:nvPr/>
        </p:nvSpPr>
        <p:spPr>
          <a:xfrm>
            <a:off x="4651583" y="3201139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25</a:t>
            </a:r>
            <a:endParaRPr lang="en-US" sz="14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4967FCF-C5C7-4FA7-8FAA-A5F0D403CB04}"/>
              </a:ext>
            </a:extLst>
          </p:cNvPr>
          <p:cNvSpPr/>
          <p:nvPr/>
        </p:nvSpPr>
        <p:spPr>
          <a:xfrm>
            <a:off x="4267199" y="4062847"/>
            <a:ext cx="296779" cy="26469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15FFC34-D07A-46C8-AAB8-2FBAB1897A6A}"/>
              </a:ext>
            </a:extLst>
          </p:cNvPr>
          <p:cNvSpPr/>
          <p:nvPr/>
        </p:nvSpPr>
        <p:spPr>
          <a:xfrm>
            <a:off x="1951776" y="5028253"/>
            <a:ext cx="296777" cy="26469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D0D4105-A3B3-46A7-8C1A-3532389AE968}"/>
              </a:ext>
            </a:extLst>
          </p:cNvPr>
          <p:cNvCxnSpPr>
            <a:stCxn id="4" idx="3"/>
            <a:endCxn id="4" idx="3"/>
          </p:cNvCxnSpPr>
          <p:nvPr/>
        </p:nvCxnSpPr>
        <p:spPr>
          <a:xfrm>
            <a:off x="5039553" y="3479569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9BCEEA75-856F-4E92-B518-26C082D5CEFD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rot="5400000">
            <a:off x="4507778" y="3426144"/>
            <a:ext cx="544514" cy="728892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1F50C5F3-6D43-4D22-9542-8B29482A57FE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 rot="5400000">
            <a:off x="2907522" y="3520185"/>
            <a:ext cx="700711" cy="2315424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9ABD027-0789-4A13-8B52-C05FAA899C81}"/>
              </a:ext>
            </a:extLst>
          </p:cNvPr>
          <p:cNvSpPr txBox="1"/>
          <p:nvPr/>
        </p:nvSpPr>
        <p:spPr>
          <a:xfrm>
            <a:off x="3922689" y="401052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44</a:t>
            </a:r>
            <a:endParaRPr 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54224D2-C4BB-4349-B06A-B71C986FF4DA}"/>
              </a:ext>
            </a:extLst>
          </p:cNvPr>
          <p:cNvSpPr txBox="1"/>
          <p:nvPr/>
        </p:nvSpPr>
        <p:spPr>
          <a:xfrm>
            <a:off x="1595234" y="4975934"/>
            <a:ext cx="367406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42</a:t>
            </a:r>
            <a:endParaRPr lang="en-US" sz="1400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2F5751B-46C9-48BF-806E-56E88070C803}"/>
              </a:ext>
            </a:extLst>
          </p:cNvPr>
          <p:cNvSpPr/>
          <p:nvPr/>
        </p:nvSpPr>
        <p:spPr>
          <a:xfrm>
            <a:off x="1059505" y="6154823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A3DF2052-A962-4CCA-83CD-B053461B404E}"/>
              </a:ext>
            </a:extLst>
          </p:cNvPr>
          <p:cNvCxnSpPr>
            <a:cxnSpLocks/>
            <a:stCxn id="8" idx="4"/>
            <a:endCxn id="28" idx="0"/>
          </p:cNvCxnSpPr>
          <p:nvPr/>
        </p:nvCxnSpPr>
        <p:spPr>
          <a:xfrm rot="5400000">
            <a:off x="1223093" y="5277751"/>
            <a:ext cx="861874" cy="89227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19FCE74-A8C9-47A6-8230-333CAA046653}"/>
              </a:ext>
            </a:extLst>
          </p:cNvPr>
          <p:cNvSpPr txBox="1"/>
          <p:nvPr/>
        </p:nvSpPr>
        <p:spPr>
          <a:xfrm>
            <a:off x="802426" y="6234852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-1</a:t>
            </a:r>
            <a:endParaRPr lang="en-US" sz="1400" dirty="0">
              <a:solidFill>
                <a:schemeClr val="accent6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BA3ACD8-DD9C-44F4-BB42-116300680F03}"/>
              </a:ext>
            </a:extLst>
          </p:cNvPr>
          <p:cNvSpPr/>
          <p:nvPr/>
        </p:nvSpPr>
        <p:spPr>
          <a:xfrm>
            <a:off x="7638510" y="4063667"/>
            <a:ext cx="296779" cy="26469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C77BBC9-E756-4001-B672-90A6DC9B9CAF}"/>
              </a:ext>
            </a:extLst>
          </p:cNvPr>
          <p:cNvSpPr txBox="1"/>
          <p:nvPr/>
        </p:nvSpPr>
        <p:spPr>
          <a:xfrm>
            <a:off x="7294000" y="401134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56</a:t>
            </a:r>
            <a:endParaRPr lang="en-US" sz="1400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7EB96908-2F41-4F81-AE78-457639884EBD}"/>
              </a:ext>
            </a:extLst>
          </p:cNvPr>
          <p:cNvSpPr/>
          <p:nvPr/>
        </p:nvSpPr>
        <p:spPr>
          <a:xfrm>
            <a:off x="6831990" y="5064260"/>
            <a:ext cx="296777" cy="26469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55A6916-58EA-4196-9E5C-8ED1BE2CCED1}"/>
              </a:ext>
            </a:extLst>
          </p:cNvPr>
          <p:cNvSpPr txBox="1"/>
          <p:nvPr/>
        </p:nvSpPr>
        <p:spPr>
          <a:xfrm>
            <a:off x="6475448" y="5011941"/>
            <a:ext cx="367406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57</a:t>
            </a:r>
            <a:endParaRPr lang="en-US" sz="1400" dirty="0"/>
          </a:p>
        </p:txBody>
      </p:sp>
      <p:cxnSp>
        <p:nvCxnSpPr>
          <p:cNvPr id="52" name="Connector: Curved 51">
            <a:extLst>
              <a:ext uri="{FF2B5EF4-FFF2-40B4-BE49-F238E27FC236}">
                <a16:creationId xmlns:a16="http://schemas.microsoft.com/office/drawing/2014/main" id="{10A3D169-C395-4D2C-A91A-736D116EF2F6}"/>
              </a:ext>
            </a:extLst>
          </p:cNvPr>
          <p:cNvCxnSpPr>
            <a:cxnSpLocks/>
            <a:stCxn id="36" idx="4"/>
            <a:endCxn id="50" idx="0"/>
          </p:cNvCxnSpPr>
          <p:nvPr/>
        </p:nvCxnSpPr>
        <p:spPr>
          <a:xfrm rot="5400000">
            <a:off x="7015691" y="4293051"/>
            <a:ext cx="735898" cy="806521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7D5E7379-081E-4560-AE12-7FC28C9FC9BB}"/>
              </a:ext>
            </a:extLst>
          </p:cNvPr>
          <p:cNvSpPr/>
          <p:nvPr/>
        </p:nvSpPr>
        <p:spPr>
          <a:xfrm>
            <a:off x="8005916" y="5064260"/>
            <a:ext cx="296777" cy="26469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990CFFF-ABF7-4697-BF1D-D43F4AD34775}"/>
              </a:ext>
            </a:extLst>
          </p:cNvPr>
          <p:cNvSpPr txBox="1"/>
          <p:nvPr/>
        </p:nvSpPr>
        <p:spPr>
          <a:xfrm>
            <a:off x="7649374" y="5011941"/>
            <a:ext cx="367406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58</a:t>
            </a:r>
            <a:endParaRPr lang="en-US" sz="1400" dirty="0"/>
          </a:p>
        </p:txBody>
      </p:sp>
      <p:cxnSp>
        <p:nvCxnSpPr>
          <p:cNvPr id="58" name="Connector: Curved 57">
            <a:extLst>
              <a:ext uri="{FF2B5EF4-FFF2-40B4-BE49-F238E27FC236}">
                <a16:creationId xmlns:a16="http://schemas.microsoft.com/office/drawing/2014/main" id="{C3CF4F21-DFBA-4D67-B032-F12006524F2B}"/>
              </a:ext>
            </a:extLst>
          </p:cNvPr>
          <p:cNvCxnSpPr>
            <a:cxnSpLocks/>
            <a:stCxn id="36" idx="4"/>
            <a:endCxn id="56" idx="0"/>
          </p:cNvCxnSpPr>
          <p:nvPr/>
        </p:nvCxnSpPr>
        <p:spPr>
          <a:xfrm rot="16200000" flipH="1">
            <a:off x="7602653" y="4512608"/>
            <a:ext cx="735898" cy="367405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5E74CBFD-CC2C-4CE2-9789-6FFDA5E04BDE}"/>
              </a:ext>
            </a:extLst>
          </p:cNvPr>
          <p:cNvSpPr/>
          <p:nvPr/>
        </p:nvSpPr>
        <p:spPr>
          <a:xfrm>
            <a:off x="4349708" y="6169467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8BDC027-0DD1-4304-A58D-740B301A4AE0}"/>
              </a:ext>
            </a:extLst>
          </p:cNvPr>
          <p:cNvSpPr txBox="1"/>
          <p:nvPr/>
        </p:nvSpPr>
        <p:spPr>
          <a:xfrm>
            <a:off x="4092629" y="624949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95</a:t>
            </a:r>
            <a:endParaRPr lang="en-US" sz="1400" dirty="0">
              <a:solidFill>
                <a:schemeClr val="accent6"/>
              </a:solidFill>
            </a:endParaRPr>
          </a:p>
        </p:txBody>
      </p:sp>
      <p:cxnSp>
        <p:nvCxnSpPr>
          <p:cNvPr id="64" name="Connector: Curved 63">
            <a:extLst>
              <a:ext uri="{FF2B5EF4-FFF2-40B4-BE49-F238E27FC236}">
                <a16:creationId xmlns:a16="http://schemas.microsoft.com/office/drawing/2014/main" id="{5A265B7B-D369-4BF5-8737-B40A634C4569}"/>
              </a:ext>
            </a:extLst>
          </p:cNvPr>
          <p:cNvCxnSpPr>
            <a:cxnSpLocks/>
            <a:stCxn id="102" idx="4"/>
            <a:endCxn id="62" idx="0"/>
          </p:cNvCxnSpPr>
          <p:nvPr/>
        </p:nvCxnSpPr>
        <p:spPr>
          <a:xfrm rot="5400000">
            <a:off x="4257770" y="5533278"/>
            <a:ext cx="876518" cy="395861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C99C7A55-DAF6-42B4-AEE5-1E4BBF07433D}"/>
              </a:ext>
            </a:extLst>
          </p:cNvPr>
          <p:cNvSpPr/>
          <p:nvPr/>
        </p:nvSpPr>
        <p:spPr>
          <a:xfrm>
            <a:off x="4958327" y="6169467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79AF366-1A85-423C-AB21-86F3BDF6D7E6}"/>
              </a:ext>
            </a:extLst>
          </p:cNvPr>
          <p:cNvSpPr txBox="1"/>
          <p:nvPr/>
        </p:nvSpPr>
        <p:spPr>
          <a:xfrm>
            <a:off x="4701248" y="624949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96</a:t>
            </a:r>
            <a:endParaRPr lang="en-US" sz="1400" dirty="0">
              <a:solidFill>
                <a:schemeClr val="accent6"/>
              </a:solidFill>
            </a:endParaRPr>
          </a:p>
        </p:txBody>
      </p:sp>
      <p:cxnSp>
        <p:nvCxnSpPr>
          <p:cNvPr id="69" name="Connector: Curved 68">
            <a:extLst>
              <a:ext uri="{FF2B5EF4-FFF2-40B4-BE49-F238E27FC236}">
                <a16:creationId xmlns:a16="http://schemas.microsoft.com/office/drawing/2014/main" id="{83428085-5866-49C1-88B5-117A4124750C}"/>
              </a:ext>
            </a:extLst>
          </p:cNvPr>
          <p:cNvCxnSpPr>
            <a:cxnSpLocks/>
            <a:stCxn id="102" idx="4"/>
            <a:endCxn id="67" idx="0"/>
          </p:cNvCxnSpPr>
          <p:nvPr/>
        </p:nvCxnSpPr>
        <p:spPr>
          <a:xfrm rot="16200000" flipH="1">
            <a:off x="4562079" y="5624829"/>
            <a:ext cx="876518" cy="212758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FAB77297-60AF-4A45-974F-7DB19FDE48AA}"/>
              </a:ext>
            </a:extLst>
          </p:cNvPr>
          <p:cNvSpPr/>
          <p:nvPr/>
        </p:nvSpPr>
        <p:spPr>
          <a:xfrm>
            <a:off x="6380947" y="6197839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8C10086-6ECE-4089-9F94-6F1DAA413522}"/>
              </a:ext>
            </a:extLst>
          </p:cNvPr>
          <p:cNvSpPr txBox="1"/>
          <p:nvPr/>
        </p:nvSpPr>
        <p:spPr>
          <a:xfrm>
            <a:off x="6063531" y="623485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97</a:t>
            </a:r>
            <a:endParaRPr lang="en-US" sz="1400" dirty="0">
              <a:solidFill>
                <a:schemeClr val="accent6"/>
              </a:solidFill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D3ED8635-B186-4185-AEDC-5ABE9E724D9B}"/>
              </a:ext>
            </a:extLst>
          </p:cNvPr>
          <p:cNvSpPr/>
          <p:nvPr/>
        </p:nvSpPr>
        <p:spPr>
          <a:xfrm>
            <a:off x="6997221" y="6197839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50EB8C6-6205-440B-822C-5528830EC425}"/>
              </a:ext>
            </a:extLst>
          </p:cNvPr>
          <p:cNvSpPr txBox="1"/>
          <p:nvPr/>
        </p:nvSpPr>
        <p:spPr>
          <a:xfrm>
            <a:off x="6740142" y="627786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98</a:t>
            </a:r>
            <a:endParaRPr lang="en-US" sz="1400" dirty="0">
              <a:solidFill>
                <a:schemeClr val="accent6"/>
              </a:solidFill>
            </a:endParaRPr>
          </a:p>
        </p:txBody>
      </p:sp>
      <p:cxnSp>
        <p:nvCxnSpPr>
          <p:cNvPr id="81" name="Connector: Curved 80">
            <a:extLst>
              <a:ext uri="{FF2B5EF4-FFF2-40B4-BE49-F238E27FC236}">
                <a16:creationId xmlns:a16="http://schemas.microsoft.com/office/drawing/2014/main" id="{02DE632E-C5BA-4F44-8AF4-13B8680E055F}"/>
              </a:ext>
            </a:extLst>
          </p:cNvPr>
          <p:cNvCxnSpPr>
            <a:cxnSpLocks/>
            <a:stCxn id="50" idx="4"/>
            <a:endCxn id="77" idx="0"/>
          </p:cNvCxnSpPr>
          <p:nvPr/>
        </p:nvCxnSpPr>
        <p:spPr>
          <a:xfrm rot="5400000">
            <a:off x="6320417" y="5537876"/>
            <a:ext cx="868883" cy="451042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Curved 83">
            <a:extLst>
              <a:ext uri="{FF2B5EF4-FFF2-40B4-BE49-F238E27FC236}">
                <a16:creationId xmlns:a16="http://schemas.microsoft.com/office/drawing/2014/main" id="{39DF9FE8-98C4-43A6-AFB2-2E8E7A1BC4FB}"/>
              </a:ext>
            </a:extLst>
          </p:cNvPr>
          <p:cNvCxnSpPr>
            <a:cxnSpLocks/>
            <a:stCxn id="50" idx="4"/>
            <a:endCxn id="79" idx="0"/>
          </p:cNvCxnSpPr>
          <p:nvPr/>
        </p:nvCxnSpPr>
        <p:spPr>
          <a:xfrm rot="16200000" flipH="1">
            <a:off x="6628554" y="5680781"/>
            <a:ext cx="868883" cy="165232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>
            <a:extLst>
              <a:ext uri="{FF2B5EF4-FFF2-40B4-BE49-F238E27FC236}">
                <a16:creationId xmlns:a16="http://schemas.microsoft.com/office/drawing/2014/main" id="{F3097E10-9305-456B-9D8A-DD4C661D32BD}"/>
              </a:ext>
            </a:extLst>
          </p:cNvPr>
          <p:cNvSpPr/>
          <p:nvPr/>
        </p:nvSpPr>
        <p:spPr>
          <a:xfrm>
            <a:off x="7796998" y="6181864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42329BC-4F30-4F9B-A023-8F25CC2DCF43}"/>
              </a:ext>
            </a:extLst>
          </p:cNvPr>
          <p:cNvSpPr txBox="1"/>
          <p:nvPr/>
        </p:nvSpPr>
        <p:spPr>
          <a:xfrm>
            <a:off x="7539919" y="626189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99</a:t>
            </a:r>
            <a:endParaRPr lang="en-US" sz="1400" dirty="0">
              <a:solidFill>
                <a:schemeClr val="accent6"/>
              </a:solidFill>
            </a:endParaRP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D55771D2-6850-4381-AF35-58791624AE7F}"/>
              </a:ext>
            </a:extLst>
          </p:cNvPr>
          <p:cNvSpPr/>
          <p:nvPr/>
        </p:nvSpPr>
        <p:spPr>
          <a:xfrm>
            <a:off x="8413272" y="6181864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3632227-2177-4777-BAD2-6710137BAF52}"/>
              </a:ext>
            </a:extLst>
          </p:cNvPr>
          <p:cNvSpPr txBox="1"/>
          <p:nvPr/>
        </p:nvSpPr>
        <p:spPr>
          <a:xfrm>
            <a:off x="8156193" y="6261893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100</a:t>
            </a:r>
            <a:endParaRPr lang="en-US" sz="1400" dirty="0">
              <a:solidFill>
                <a:schemeClr val="accent6"/>
              </a:solidFill>
            </a:endParaRPr>
          </a:p>
        </p:txBody>
      </p:sp>
      <p:cxnSp>
        <p:nvCxnSpPr>
          <p:cNvPr id="91" name="Connector: Curved 90">
            <a:extLst>
              <a:ext uri="{FF2B5EF4-FFF2-40B4-BE49-F238E27FC236}">
                <a16:creationId xmlns:a16="http://schemas.microsoft.com/office/drawing/2014/main" id="{8961C518-1D53-48F7-8A12-2B6AD1039046}"/>
              </a:ext>
            </a:extLst>
          </p:cNvPr>
          <p:cNvCxnSpPr>
            <a:cxnSpLocks/>
            <a:stCxn id="56" idx="4"/>
            <a:endCxn id="87" idx="0"/>
          </p:cNvCxnSpPr>
          <p:nvPr/>
        </p:nvCxnSpPr>
        <p:spPr>
          <a:xfrm rot="5400000">
            <a:off x="7623393" y="5650952"/>
            <a:ext cx="852908" cy="208917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Curved 91">
            <a:extLst>
              <a:ext uri="{FF2B5EF4-FFF2-40B4-BE49-F238E27FC236}">
                <a16:creationId xmlns:a16="http://schemas.microsoft.com/office/drawing/2014/main" id="{59AD0B76-5E7D-43E0-9064-74E9A110C3E3}"/>
              </a:ext>
            </a:extLst>
          </p:cNvPr>
          <p:cNvCxnSpPr>
            <a:cxnSpLocks/>
            <a:stCxn id="56" idx="4"/>
            <a:endCxn id="89" idx="0"/>
          </p:cNvCxnSpPr>
          <p:nvPr/>
        </p:nvCxnSpPr>
        <p:spPr>
          <a:xfrm rot="16200000" flipH="1">
            <a:off x="7931529" y="5551731"/>
            <a:ext cx="852908" cy="407357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 101">
            <a:extLst>
              <a:ext uri="{FF2B5EF4-FFF2-40B4-BE49-F238E27FC236}">
                <a16:creationId xmlns:a16="http://schemas.microsoft.com/office/drawing/2014/main" id="{4EED3AE3-3BE2-42E0-B666-E1A005CC2717}"/>
              </a:ext>
            </a:extLst>
          </p:cNvPr>
          <p:cNvSpPr/>
          <p:nvPr/>
        </p:nvSpPr>
        <p:spPr>
          <a:xfrm>
            <a:off x="4745570" y="5028253"/>
            <a:ext cx="296777" cy="26469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64B4FC8-52FA-4694-9AAA-45DB3AB410E5}"/>
              </a:ext>
            </a:extLst>
          </p:cNvPr>
          <p:cNvSpPr txBox="1"/>
          <p:nvPr/>
        </p:nvSpPr>
        <p:spPr>
          <a:xfrm>
            <a:off x="4389028" y="4975934"/>
            <a:ext cx="367406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61</a:t>
            </a:r>
            <a:endParaRPr lang="en-US" sz="1400" dirty="0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DD2CB46D-6B88-4A1C-A16E-E83D6E0B8F8B}"/>
              </a:ext>
            </a:extLst>
          </p:cNvPr>
          <p:cNvSpPr/>
          <p:nvPr/>
        </p:nvSpPr>
        <p:spPr>
          <a:xfrm>
            <a:off x="3184127" y="6129545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A03E55B4-3ACF-423C-BE2C-662E28BBCD0E}"/>
              </a:ext>
            </a:extLst>
          </p:cNvPr>
          <p:cNvSpPr txBox="1"/>
          <p:nvPr/>
        </p:nvSpPr>
        <p:spPr>
          <a:xfrm>
            <a:off x="2927048" y="620957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94</a:t>
            </a:r>
            <a:endParaRPr lang="en-US" sz="1400" dirty="0">
              <a:solidFill>
                <a:schemeClr val="accent6"/>
              </a:solidFill>
            </a:endParaRPr>
          </a:p>
        </p:txBody>
      </p:sp>
      <p:cxnSp>
        <p:nvCxnSpPr>
          <p:cNvPr id="117" name="Connector: Curved 116">
            <a:extLst>
              <a:ext uri="{FF2B5EF4-FFF2-40B4-BE49-F238E27FC236}">
                <a16:creationId xmlns:a16="http://schemas.microsoft.com/office/drawing/2014/main" id="{B632A06F-B73E-446B-8397-1CF1D1A6114D}"/>
              </a:ext>
            </a:extLst>
          </p:cNvPr>
          <p:cNvCxnSpPr>
            <a:cxnSpLocks/>
            <a:stCxn id="82" idx="4"/>
            <a:endCxn id="115" idx="0"/>
          </p:cNvCxnSpPr>
          <p:nvPr/>
        </p:nvCxnSpPr>
        <p:spPr>
          <a:xfrm rot="16200000" flipH="1">
            <a:off x="2902361" y="5699389"/>
            <a:ext cx="836596" cy="23715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Curved 48">
            <a:extLst>
              <a:ext uri="{FF2B5EF4-FFF2-40B4-BE49-F238E27FC236}">
                <a16:creationId xmlns:a16="http://schemas.microsoft.com/office/drawing/2014/main" id="{8923282E-E75A-40FE-BB11-D04F629EFB80}"/>
              </a:ext>
            </a:extLst>
          </p:cNvPr>
          <p:cNvCxnSpPr>
            <a:cxnSpLocks/>
            <a:stCxn id="7" idx="4"/>
            <a:endCxn id="102" idx="0"/>
          </p:cNvCxnSpPr>
          <p:nvPr/>
        </p:nvCxnSpPr>
        <p:spPr>
          <a:xfrm rot="16200000" flipH="1">
            <a:off x="4304419" y="4438712"/>
            <a:ext cx="700711" cy="47837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FD5E418B-C032-4708-BABC-4E5D0ABA9FF3}"/>
              </a:ext>
            </a:extLst>
          </p:cNvPr>
          <p:cNvCxnSpPr>
            <a:cxnSpLocks/>
            <a:stCxn id="48" idx="4"/>
            <a:endCxn id="36" idx="0"/>
          </p:cNvCxnSpPr>
          <p:nvPr/>
        </p:nvCxnSpPr>
        <p:spPr>
          <a:xfrm rot="16200000" flipH="1">
            <a:off x="7083647" y="3360414"/>
            <a:ext cx="508138" cy="898368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224E741E-9BA2-4521-B6D4-2201309DA306}"/>
              </a:ext>
            </a:extLst>
          </p:cNvPr>
          <p:cNvSpPr/>
          <p:nvPr/>
        </p:nvSpPr>
        <p:spPr>
          <a:xfrm>
            <a:off x="6740142" y="3290834"/>
            <a:ext cx="296779" cy="26469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08625D5-F7B6-4F94-ADFA-192BDE8FB948}"/>
              </a:ext>
            </a:extLst>
          </p:cNvPr>
          <p:cNvSpPr txBox="1"/>
          <p:nvPr/>
        </p:nvSpPr>
        <p:spPr>
          <a:xfrm>
            <a:off x="6395634" y="3238335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26</a:t>
            </a:r>
            <a:endParaRPr lang="en-US" sz="1400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2B69A36-677A-4075-AAEC-85CEFCF8C382}"/>
              </a:ext>
            </a:extLst>
          </p:cNvPr>
          <p:cNvCxnSpPr>
            <a:stCxn id="48" idx="3"/>
            <a:endCxn id="48" idx="3"/>
          </p:cNvCxnSpPr>
          <p:nvPr/>
        </p:nvCxnSpPr>
        <p:spPr>
          <a:xfrm>
            <a:off x="6783604" y="3516765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D19B4487-EE76-454A-829A-CB1FEA8F089B}"/>
              </a:ext>
            </a:extLst>
          </p:cNvPr>
          <p:cNvSpPr/>
          <p:nvPr/>
        </p:nvSpPr>
        <p:spPr>
          <a:xfrm>
            <a:off x="5835315" y="2384455"/>
            <a:ext cx="296779" cy="26469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8FB814D-389E-493F-A0AB-9D1D85727B52}"/>
              </a:ext>
            </a:extLst>
          </p:cNvPr>
          <p:cNvSpPr txBox="1"/>
          <p:nvPr/>
        </p:nvSpPr>
        <p:spPr>
          <a:xfrm>
            <a:off x="5490807" y="233195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3</a:t>
            </a:r>
            <a:endParaRPr lang="en-US" sz="1400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B108447-373B-4634-B444-DAAEBB47F19E}"/>
              </a:ext>
            </a:extLst>
          </p:cNvPr>
          <p:cNvCxnSpPr>
            <a:stCxn id="55" idx="3"/>
            <a:endCxn id="55" idx="3"/>
          </p:cNvCxnSpPr>
          <p:nvPr/>
        </p:nvCxnSpPr>
        <p:spPr>
          <a:xfrm>
            <a:off x="5878777" y="2610386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DC360ED6-0B81-4610-A30A-CE01BB8E6A52}"/>
              </a:ext>
            </a:extLst>
          </p:cNvPr>
          <p:cNvSpPr/>
          <p:nvPr/>
        </p:nvSpPr>
        <p:spPr>
          <a:xfrm>
            <a:off x="5835316" y="1477454"/>
            <a:ext cx="296779" cy="26469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1BCB09F-41EC-4F5F-B085-C7999E4CA970}"/>
              </a:ext>
            </a:extLst>
          </p:cNvPr>
          <p:cNvSpPr txBox="1"/>
          <p:nvPr/>
        </p:nvSpPr>
        <p:spPr>
          <a:xfrm>
            <a:off x="5490808" y="142495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2</a:t>
            </a:r>
            <a:endParaRPr lang="en-US" sz="1400" dirty="0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FAD1FC9-0448-4909-B99F-22043694F015}"/>
              </a:ext>
            </a:extLst>
          </p:cNvPr>
          <p:cNvCxnSpPr>
            <a:stCxn id="61" idx="3"/>
            <a:endCxn id="61" idx="3"/>
          </p:cNvCxnSpPr>
          <p:nvPr/>
        </p:nvCxnSpPr>
        <p:spPr>
          <a:xfrm>
            <a:off x="5878778" y="1703385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Curved 69">
            <a:extLst>
              <a:ext uri="{FF2B5EF4-FFF2-40B4-BE49-F238E27FC236}">
                <a16:creationId xmlns:a16="http://schemas.microsoft.com/office/drawing/2014/main" id="{1A8AC8A2-7472-43AD-8C1A-C6309D1D89C5}"/>
              </a:ext>
            </a:extLst>
          </p:cNvPr>
          <p:cNvCxnSpPr>
            <a:cxnSpLocks/>
            <a:stCxn id="55" idx="4"/>
            <a:endCxn id="4" idx="0"/>
          </p:cNvCxnSpPr>
          <p:nvPr/>
        </p:nvCxnSpPr>
        <p:spPr>
          <a:xfrm rot="5400000">
            <a:off x="5261849" y="2531782"/>
            <a:ext cx="604488" cy="839224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5C91EC25-C7D9-470B-A454-1C6E028A2C7C}"/>
              </a:ext>
            </a:extLst>
          </p:cNvPr>
          <p:cNvCxnSpPr>
            <a:cxnSpLocks/>
            <a:stCxn id="61" idx="4"/>
            <a:endCxn id="55" idx="0"/>
          </p:cNvCxnSpPr>
          <p:nvPr/>
        </p:nvCxnSpPr>
        <p:spPr>
          <a:xfrm rot="5400000">
            <a:off x="5662553" y="2063302"/>
            <a:ext cx="642306" cy="1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Curved 71">
            <a:extLst>
              <a:ext uri="{FF2B5EF4-FFF2-40B4-BE49-F238E27FC236}">
                <a16:creationId xmlns:a16="http://schemas.microsoft.com/office/drawing/2014/main" id="{1FC86E22-E84D-45EE-B239-C40EEE1FDC34}"/>
              </a:ext>
            </a:extLst>
          </p:cNvPr>
          <p:cNvCxnSpPr>
            <a:cxnSpLocks/>
            <a:stCxn id="55" idx="4"/>
            <a:endCxn id="48" idx="1"/>
          </p:cNvCxnSpPr>
          <p:nvPr/>
        </p:nvCxnSpPr>
        <p:spPr>
          <a:xfrm rot="16200000" flipH="1">
            <a:off x="6043430" y="2589424"/>
            <a:ext cx="680448" cy="799899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28CDDED9-1112-4758-B100-B004A4BA15F1}"/>
              </a:ext>
            </a:extLst>
          </p:cNvPr>
          <p:cNvSpPr/>
          <p:nvPr/>
        </p:nvSpPr>
        <p:spPr>
          <a:xfrm>
            <a:off x="5835315" y="517954"/>
            <a:ext cx="296779" cy="26469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95DC7B1-2DEE-4DA0-91A1-F340EC488B4B}"/>
              </a:ext>
            </a:extLst>
          </p:cNvPr>
          <p:cNvSpPr txBox="1"/>
          <p:nvPr/>
        </p:nvSpPr>
        <p:spPr>
          <a:xfrm>
            <a:off x="5490807" y="46545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1</a:t>
            </a:r>
            <a:endParaRPr lang="en-US" sz="1400" dirty="0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40E5639-9F14-47C1-8730-3FF91AA83BA1}"/>
              </a:ext>
            </a:extLst>
          </p:cNvPr>
          <p:cNvCxnSpPr>
            <a:stCxn id="73" idx="3"/>
            <a:endCxn id="73" idx="3"/>
          </p:cNvCxnSpPr>
          <p:nvPr/>
        </p:nvCxnSpPr>
        <p:spPr>
          <a:xfrm>
            <a:off x="5878777" y="743885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Curved 75">
            <a:extLst>
              <a:ext uri="{FF2B5EF4-FFF2-40B4-BE49-F238E27FC236}">
                <a16:creationId xmlns:a16="http://schemas.microsoft.com/office/drawing/2014/main" id="{8997F2C5-08B2-43F4-9F53-68A67D60C2C0}"/>
              </a:ext>
            </a:extLst>
          </p:cNvPr>
          <p:cNvCxnSpPr>
            <a:cxnSpLocks/>
            <a:stCxn id="73" idx="4"/>
            <a:endCxn id="61" idx="0"/>
          </p:cNvCxnSpPr>
          <p:nvPr/>
        </p:nvCxnSpPr>
        <p:spPr>
          <a:xfrm rot="16200000" flipH="1">
            <a:off x="5636303" y="1130050"/>
            <a:ext cx="694805" cy="1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4D4A52B3-6B4F-47A2-9111-70687D3B1D02}"/>
              </a:ext>
            </a:extLst>
          </p:cNvPr>
          <p:cNvSpPr/>
          <p:nvPr/>
        </p:nvSpPr>
        <p:spPr>
          <a:xfrm>
            <a:off x="2570055" y="6145520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998F04B-E582-438E-A813-15E839E619E4}"/>
              </a:ext>
            </a:extLst>
          </p:cNvPr>
          <p:cNvSpPr txBox="1"/>
          <p:nvPr/>
        </p:nvSpPr>
        <p:spPr>
          <a:xfrm>
            <a:off x="2312976" y="6225549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93</a:t>
            </a:r>
            <a:endParaRPr lang="en-US" sz="1400" dirty="0">
              <a:solidFill>
                <a:schemeClr val="accent6"/>
              </a:solidFill>
            </a:endParaRPr>
          </a:p>
        </p:txBody>
      </p:sp>
      <p:cxnSp>
        <p:nvCxnSpPr>
          <p:cNvPr id="86" name="Connector: Curved 85">
            <a:extLst>
              <a:ext uri="{FF2B5EF4-FFF2-40B4-BE49-F238E27FC236}">
                <a16:creationId xmlns:a16="http://schemas.microsoft.com/office/drawing/2014/main" id="{3E827069-C009-4461-B273-3242ABCAAAC4}"/>
              </a:ext>
            </a:extLst>
          </p:cNvPr>
          <p:cNvCxnSpPr>
            <a:cxnSpLocks/>
            <a:stCxn id="82" idx="4"/>
            <a:endCxn id="83" idx="0"/>
          </p:cNvCxnSpPr>
          <p:nvPr/>
        </p:nvCxnSpPr>
        <p:spPr>
          <a:xfrm rot="5400000">
            <a:off x="2587339" y="5424056"/>
            <a:ext cx="852571" cy="590357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E3C11EFC-AA80-430B-AADE-5FF8F0A5B4E8}"/>
              </a:ext>
            </a:extLst>
          </p:cNvPr>
          <p:cNvSpPr/>
          <p:nvPr/>
        </p:nvSpPr>
        <p:spPr>
          <a:xfrm>
            <a:off x="3160413" y="5028253"/>
            <a:ext cx="296777" cy="26469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E25C2FBB-7FFD-4BEC-AE51-966861AE31CF}"/>
              </a:ext>
            </a:extLst>
          </p:cNvPr>
          <p:cNvSpPr/>
          <p:nvPr/>
        </p:nvSpPr>
        <p:spPr>
          <a:xfrm>
            <a:off x="1677784" y="6145520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777875D-2D62-4A96-A422-AF88D46E687D}"/>
              </a:ext>
            </a:extLst>
          </p:cNvPr>
          <p:cNvSpPr txBox="1"/>
          <p:nvPr/>
        </p:nvSpPr>
        <p:spPr>
          <a:xfrm>
            <a:off x="1420705" y="6225549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92</a:t>
            </a:r>
            <a:endParaRPr lang="en-US" sz="1400" dirty="0">
              <a:solidFill>
                <a:schemeClr val="accent6"/>
              </a:solidFill>
            </a:endParaRPr>
          </a:p>
        </p:txBody>
      </p:sp>
      <p:cxnSp>
        <p:nvCxnSpPr>
          <p:cNvPr id="95" name="Connector: Curved 94">
            <a:extLst>
              <a:ext uri="{FF2B5EF4-FFF2-40B4-BE49-F238E27FC236}">
                <a16:creationId xmlns:a16="http://schemas.microsoft.com/office/drawing/2014/main" id="{0485199B-5388-4C18-BE15-5837C21A9672}"/>
              </a:ext>
            </a:extLst>
          </p:cNvPr>
          <p:cNvCxnSpPr>
            <a:cxnSpLocks/>
            <a:stCxn id="8" idx="4"/>
            <a:endCxn id="93" idx="0"/>
          </p:cNvCxnSpPr>
          <p:nvPr/>
        </p:nvCxnSpPr>
        <p:spPr>
          <a:xfrm rot="5400000">
            <a:off x="1536885" y="5582239"/>
            <a:ext cx="852571" cy="273991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Curved 95">
            <a:extLst>
              <a:ext uri="{FF2B5EF4-FFF2-40B4-BE49-F238E27FC236}">
                <a16:creationId xmlns:a16="http://schemas.microsoft.com/office/drawing/2014/main" id="{678B0DFC-ED1D-4E17-8337-80680DCC92A0}"/>
              </a:ext>
            </a:extLst>
          </p:cNvPr>
          <p:cNvCxnSpPr>
            <a:cxnSpLocks/>
            <a:stCxn id="7" idx="4"/>
            <a:endCxn id="82" idx="0"/>
          </p:cNvCxnSpPr>
          <p:nvPr/>
        </p:nvCxnSpPr>
        <p:spPr>
          <a:xfrm rot="5400000">
            <a:off x="3511841" y="4124504"/>
            <a:ext cx="700711" cy="1106787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3444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434</Words>
  <Application>Microsoft Office PowerPoint</Application>
  <PresentationFormat>Widescreen</PresentationFormat>
  <Paragraphs>415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Test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ge56sob</dc:creator>
  <cp:lastModifiedBy>ge56sob</cp:lastModifiedBy>
  <cp:revision>21</cp:revision>
  <dcterms:created xsi:type="dcterms:W3CDTF">2022-02-04T21:58:31Z</dcterms:created>
  <dcterms:modified xsi:type="dcterms:W3CDTF">2022-02-07T00:16:10Z</dcterms:modified>
</cp:coreProperties>
</file>