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B8DA-05D4-4D23-BF3F-9466A915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C8F63-CCAD-4DF0-9F5A-EE96EC5D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90A9-8D85-41E0-998A-9092C60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9EDE-AA81-4A03-A44B-63F078B5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F414-E1C3-4235-BCA1-15D533CF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7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BCCD-B123-4D9D-89D2-186E0C9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C5A9C-CC5D-47ED-B1E6-D70857D5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C4A-7D03-42EC-8807-687FE9B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E368-3CFA-46B4-868E-5C3BD02E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A8AD-39F3-497F-BEF6-D93A1086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60812-B3A5-4639-A866-CFC0EA1E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E5BB-B6C3-476B-92F1-0580B2ADC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E8BB-7F4B-4A85-AA09-865447AE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B01E-7FBE-4CC1-85AF-D18EEDBB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BD9E-C32C-475C-92E5-E60789BC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8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D5E-65E9-4FEC-83CE-585AE1FE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05D0-639F-4307-B21F-1DC6D06D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C171-A50A-4DBC-9150-03A564C8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38A0-02C9-4EBC-846B-5F2B45F6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5CC8-CC57-4BA1-9D7E-8A9BB09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AEE7-FF7A-4C2D-AF0A-C2CA280D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ABD2-2E18-4710-B6C3-4BE2B722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F6DC-CFED-43A7-9303-B01E1520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E2BB-5F08-4D65-9E28-C4E0F536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B0A1-EB58-4457-85A6-E41517E8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3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72A-BE55-43F8-A642-8F791467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0D48-29A2-4B9D-9AD6-BE2379ED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601C-C637-49E0-AEEA-9690960D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1348F-AE79-4227-B53F-38F9CC37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5410-080F-4654-B0DC-C2D4411E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0B67-83BB-4A5D-9208-5017F2A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F19-3BE4-4FCC-B68C-3EF7117F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FC96-1265-4A49-A1A6-C436D2E7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54FE-0CAB-4368-956A-DA717ED1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2590D-2E9B-4018-A1D9-0587C767E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28C1B-8411-4D49-AB34-9370A72FD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6B05-CEDA-4974-B392-9751FAF1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78D5D-DA4A-4281-9436-EF4BBB10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CD241-3A0B-4A98-8B90-844AFF9F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1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336D-3514-4094-BD55-52E6D34F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C013-9A73-4CDC-B6C0-DC1F6D3B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9DC28-B944-4A9F-82B7-1EBC34C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C9E5-2E4D-4DC8-9579-AF1CA61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BB029-93D4-4038-8859-9825FC2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B1E4-85DB-40EF-BFE1-F442ECD9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0BD2-C334-46AA-B560-CAB5D67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3CEB-F09C-4271-9865-75FF3161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B53D-223A-459E-8027-0ACBDBEC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C51A8-AB7F-493D-BEDF-788B1934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74CE-C7F3-4B85-81D8-2602D62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C84A-D2CA-44F8-B4D3-E440D1AF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2EC2-001B-4BBA-A7A0-A5E4879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AEE1-3B50-49CE-9F8B-A73A4771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4FAE-3904-421A-B58F-58DBBB4DF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CC131-F566-48DB-887E-6EC61523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9DBD-658B-42ED-92DC-A445B142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5BCD5-FDB9-4FCF-8166-3C4F141B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6DA4E-A9D5-4EAE-9D45-B38B9A0E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7D93C-48FA-490E-9F29-B4DC29B4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F256-72EE-4CAE-93AC-FA9CC8EC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4313-1717-4E87-B824-857BBAF09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ADC0-88FF-4C09-A48E-ECC040E99EFB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9B18-81CE-41AB-A9F5-90FE9A88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58CA-0631-4C3A-A90E-05CDC437D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99C9-0753-4196-A032-65C31531C8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27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666BA67-6916-44A6-A3E7-1C018AA2A91E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50855-3CB6-4E81-B412-431A37BA75E0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912F8-FDE9-4FAA-8B60-1630C6EF0819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659D0-313A-41F8-9104-05DB2D3FAB4B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303E7-4EE6-4FEF-B561-0B265BAA4BA3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F72F3-0A53-4311-A816-781B616C68E7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F2F32-826D-413B-B6E1-7EED7393EFB2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ED81-C065-49C3-8CBA-99F000F3C840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9F7F46-3525-4D6B-B689-2D9BDC1B5222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D2D2F2-272A-4DF0-836D-BD03E396AB71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9B9C52-D9A7-44AB-8077-FFF2FE128BF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A7E61-6949-4B46-B250-348A5E8992CE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5DE18-46E9-4343-B810-F5B91C6BA696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CCA896-3979-4ED0-8736-E3227C1AB2AA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8BFDD-4C62-4B63-9814-65EBE8DBEB9A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243C1B-D940-47C5-B81F-9EC0192DA18B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53EF1E-789A-465B-AC51-15345B4BBCB5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232B9F-4EC8-40DB-862A-EB5D4D63D561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B52CF0-BCD4-4A2D-B7B4-F71BEB2FDD5F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A7F542-29B1-48A3-9A4C-99D05C581D26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932C5-2BE6-40F0-B4B6-757CDE541AE7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E06F6-6223-4FEC-AA75-9B1888CE6B61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9A6A1-3BE0-4E10-8514-85CE5682F7B9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902E3D-CF99-405D-B192-CEFF3F4C0879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F01F31-79F2-4B18-A9A5-0C78FEA581B4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52D95-0739-459D-A7B9-5925EE7DFE08}"/>
              </a:ext>
            </a:extLst>
          </p:cNvPr>
          <p:cNvSpPr/>
          <p:nvPr/>
        </p:nvSpPr>
        <p:spPr>
          <a:xfrm>
            <a:off x="9819826" y="191664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2A999-F5E0-415C-80E8-A9DDBADB5097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B5CF25-E2A0-46B1-A3E4-471BAF1F1B32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FB6D-B60E-47D0-B970-1FF4A74D089A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92AD7-B268-4E6B-9B6F-AD8F3A7B52DB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5A1362-0D3E-4C25-94D5-778B37D95E63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671117-4D9C-4F55-9548-97C8D17A157A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22FA56-99B9-486E-8C09-625DA2B91392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AD923-EBA1-49D1-A17C-445097566F8D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39B874-6BE7-4EFC-AA01-65EFB80A5600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0DF1B8-224E-4298-A51E-E4E8B5669CC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B56FF-9C27-4C1E-B749-414C96A48716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15CF61-0E63-49B0-AEAB-0215D101584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200FC-4E9E-48AC-8695-034362F42CDE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A93BF-4DC7-44D1-B376-88896D329F35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B3819E-0C31-4A2F-AA00-08835589A515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750B8-046E-42F8-8DE3-788E9976BE8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6A95D-FA24-4CA7-9D5B-B35DBBD1C854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01A779-49B4-410F-8822-8B6BE3B02308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6B6C4-7F9B-4C72-BC37-49502E116571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1D1583-95DB-4C03-96CD-D62419A0036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713BC0-47A9-4BAB-BC36-6C40C0DFECFA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E8C923-E9B0-4853-91C6-2960E89C790B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E94D65-E77B-41A0-8286-18A7722A0A76}"/>
              </a:ext>
            </a:extLst>
          </p:cNvPr>
          <p:cNvCxnSpPr>
            <a:cxnSpLocks/>
            <a:stCxn id="11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3D9754-8F05-49B3-9A67-E221AB5138C0}"/>
              </a:ext>
            </a:extLst>
          </p:cNvPr>
          <p:cNvCxnSpPr>
            <a:cxnSpLocks/>
            <a:stCxn id="7" idx="5"/>
            <a:endCxn id="32" idx="1"/>
          </p:cNvCxnSpPr>
          <p:nvPr/>
        </p:nvCxnSpPr>
        <p:spPr>
          <a:xfrm>
            <a:off x="6565088" y="1309164"/>
            <a:ext cx="3295228" cy="6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47EE0B-1398-426F-84E8-0C36BECF84E4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>
            <a:off x="5066026" y="2165858"/>
            <a:ext cx="1090698" cy="67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3C519E-BCBA-4AD1-8A82-96C819D528CF}"/>
              </a:ext>
            </a:extLst>
          </p:cNvPr>
          <p:cNvCxnSpPr>
            <a:cxnSpLocks/>
            <a:stCxn id="10" idx="4"/>
            <a:endCxn id="38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CB3CD-0304-4ECC-94BA-C530EE4724B1}"/>
              </a:ext>
            </a:extLst>
          </p:cNvPr>
          <p:cNvCxnSpPr>
            <a:cxnSpLocks/>
            <a:stCxn id="10" idx="4"/>
            <a:endCxn id="39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B4A4BB-0B8D-4A64-8DAB-9B5962FE1BAC}"/>
              </a:ext>
            </a:extLst>
          </p:cNvPr>
          <p:cNvCxnSpPr>
            <a:cxnSpLocks/>
            <a:stCxn id="37" idx="4"/>
            <a:endCxn id="24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42270E-8983-47DD-916B-590A6E05EC98}"/>
              </a:ext>
            </a:extLst>
          </p:cNvPr>
          <p:cNvCxnSpPr>
            <a:cxnSpLocks/>
            <a:stCxn id="32" idx="5"/>
            <a:endCxn id="65" idx="0"/>
          </p:cNvCxnSpPr>
          <p:nvPr/>
        </p:nvCxnSpPr>
        <p:spPr>
          <a:xfrm>
            <a:off x="10055817" y="2126927"/>
            <a:ext cx="653304" cy="67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715237A-4A22-44E0-BEC8-C5CC0A2E9721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D46E09-9A11-4BA1-AAB5-A92FC2B1C6A9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8EF842-37AE-4DD6-B33F-619A0ADC4246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F7C0B-5358-4E19-BD63-27E1CA53C977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08F686-827D-49AE-AF59-EEBCDB4BB94D}"/>
              </a:ext>
            </a:extLst>
          </p:cNvPr>
          <p:cNvCxnSpPr>
            <a:cxnSpLocks/>
            <a:stCxn id="37" idx="4"/>
            <a:endCxn id="25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6889C-1976-44AF-A343-62E8FB92823C}"/>
              </a:ext>
            </a:extLst>
          </p:cNvPr>
          <p:cNvCxnSpPr>
            <a:cxnSpLocks/>
            <a:stCxn id="37" idx="4"/>
            <a:endCxn id="26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B915AA-83D3-4B38-8B88-DD18475F01C9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554738-2871-4597-AB90-75FD1FC7F38A}"/>
              </a:ext>
            </a:extLst>
          </p:cNvPr>
          <p:cNvCxnSpPr>
            <a:cxnSpLocks/>
            <a:stCxn id="38" idx="4"/>
            <a:endCxn id="28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22511-FAAB-4A06-93B6-96C79E12531B}"/>
              </a:ext>
            </a:extLst>
          </p:cNvPr>
          <p:cNvCxnSpPr>
            <a:cxnSpLocks/>
            <a:stCxn id="38" idx="4"/>
            <a:endCxn id="29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D3EF27-6ABE-437B-AA1F-242975515494}"/>
              </a:ext>
            </a:extLst>
          </p:cNvPr>
          <p:cNvCxnSpPr>
            <a:cxnSpLocks/>
            <a:stCxn id="39" idx="4"/>
            <a:endCxn id="63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0F0792-4D5E-4556-8831-C708F70B6104}"/>
              </a:ext>
            </a:extLst>
          </p:cNvPr>
          <p:cNvCxnSpPr>
            <a:cxnSpLocks/>
            <a:stCxn id="39" idx="4"/>
            <a:endCxn id="31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F5185-EE86-46CE-BE65-AC15EE90BD40}"/>
              </a:ext>
            </a:extLst>
          </p:cNvPr>
          <p:cNvCxnSpPr>
            <a:cxnSpLocks/>
            <a:stCxn id="39" idx="4"/>
            <a:endCxn id="30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EFABE25-32B3-484B-8EE3-8D4A1B7CD13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5367D-155C-49E3-A471-6610ADF0364C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466A4A-BFD4-45C5-B0CE-C59BA7633756}"/>
              </a:ext>
            </a:extLst>
          </p:cNvPr>
          <p:cNvCxnSpPr>
            <a:cxnSpLocks/>
            <a:stCxn id="65" idx="4"/>
            <a:endCxn id="75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C08B98-F9EC-4EDA-94E5-162F42EA9648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666BA67-6916-44A6-A3E7-1C018AA2A91E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50855-3CB6-4E81-B412-431A37BA75E0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912F8-FDE9-4FAA-8B60-1630C6EF0819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659D0-313A-41F8-9104-05DB2D3FAB4B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303E7-4EE6-4FEF-B561-0B265BAA4BA3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F72F3-0A53-4311-A816-781B616C68E7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F2F32-826D-413B-B6E1-7EED7393EFB2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ED81-C065-49C3-8CBA-99F000F3C840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9F7F46-3525-4D6B-B689-2D9BDC1B5222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D2D2F2-272A-4DF0-836D-BD03E396AB71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9B9C52-D9A7-44AB-8077-FFF2FE128BF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A7E61-6949-4B46-B250-348A5E8992CE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5DE18-46E9-4343-B810-F5B91C6BA696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CCA896-3979-4ED0-8736-E3227C1AB2AA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8BFDD-4C62-4B63-9814-65EBE8DBEB9A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243C1B-D940-47C5-B81F-9EC0192DA18B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53EF1E-789A-465B-AC51-15345B4BBCB5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232B9F-4EC8-40DB-862A-EB5D4D63D561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B52CF0-BCD4-4A2D-B7B4-F71BEB2FDD5F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A7F542-29B1-48A3-9A4C-99D05C581D26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932C5-2BE6-40F0-B4B6-757CDE541AE7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E06F6-6223-4FEC-AA75-9B1888CE6B61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9A6A1-3BE0-4E10-8514-85CE5682F7B9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902E3D-CF99-405D-B192-CEFF3F4C0879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F01F31-79F2-4B18-A9A5-0C78FEA581B4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52D95-0739-459D-A7B9-5925EE7DFE08}"/>
              </a:ext>
            </a:extLst>
          </p:cNvPr>
          <p:cNvSpPr/>
          <p:nvPr/>
        </p:nvSpPr>
        <p:spPr>
          <a:xfrm>
            <a:off x="9762382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2A999-F5E0-415C-80E8-A9DDBADB5097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B5CF25-E2A0-46B1-A3E4-471BAF1F1B32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FB6D-B60E-47D0-B970-1FF4A74D089A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92AD7-B268-4E6B-9B6F-AD8F3A7B52DB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5A1362-0D3E-4C25-94D5-778B37D95E63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671117-4D9C-4F55-9548-97C8D17A157A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22FA56-99B9-486E-8C09-625DA2B91392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AD923-EBA1-49D1-A17C-445097566F8D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39B874-6BE7-4EFC-AA01-65EFB80A5600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0DF1B8-224E-4298-A51E-E4E8B5669CC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B56FF-9C27-4C1E-B749-414C96A48716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15CF61-0E63-49B0-AEAB-0215D101584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200FC-4E9E-48AC-8695-034362F42CDE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A93BF-4DC7-44D1-B376-88896D329F35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B3819E-0C31-4A2F-AA00-08835589A515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750B8-046E-42F8-8DE3-788E9976BE8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6A95D-FA24-4CA7-9D5B-B35DBBD1C854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01A779-49B4-410F-8822-8B6BE3B02308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6B6C4-7F9B-4C72-BC37-49502E116571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1D1583-95DB-4C03-96CD-D62419A0036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713BC0-47A9-4BAB-BC36-6C40C0DFECFA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E8C923-E9B0-4853-91C6-2960E89C790B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E94D65-E77B-41A0-8286-18A7722A0A76}"/>
              </a:ext>
            </a:extLst>
          </p:cNvPr>
          <p:cNvCxnSpPr>
            <a:cxnSpLocks/>
            <a:stCxn id="11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3D9754-8F05-49B3-9A67-E221AB5138C0}"/>
              </a:ext>
            </a:extLst>
          </p:cNvPr>
          <p:cNvCxnSpPr>
            <a:cxnSpLocks/>
            <a:stCxn id="7" idx="5"/>
            <a:endCxn id="32" idx="1"/>
          </p:cNvCxnSpPr>
          <p:nvPr/>
        </p:nvCxnSpPr>
        <p:spPr>
          <a:xfrm>
            <a:off x="6565088" y="1309164"/>
            <a:ext cx="3237784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47EE0B-1398-426F-84E8-0C36BECF84E4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>
            <a:off x="5066026" y="2165858"/>
            <a:ext cx="1090698" cy="67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3C519E-BCBA-4AD1-8A82-96C819D528CF}"/>
              </a:ext>
            </a:extLst>
          </p:cNvPr>
          <p:cNvCxnSpPr>
            <a:cxnSpLocks/>
            <a:stCxn id="10" idx="4"/>
            <a:endCxn id="38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CB3CD-0304-4ECC-94BA-C530EE4724B1}"/>
              </a:ext>
            </a:extLst>
          </p:cNvPr>
          <p:cNvCxnSpPr>
            <a:cxnSpLocks/>
            <a:stCxn id="10" idx="4"/>
            <a:endCxn id="39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B4A4BB-0B8D-4A64-8DAB-9B5962FE1BAC}"/>
              </a:ext>
            </a:extLst>
          </p:cNvPr>
          <p:cNvCxnSpPr>
            <a:cxnSpLocks/>
            <a:stCxn id="37" idx="4"/>
            <a:endCxn id="24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42270E-8983-47DD-916B-590A6E05EC98}"/>
              </a:ext>
            </a:extLst>
          </p:cNvPr>
          <p:cNvCxnSpPr>
            <a:cxnSpLocks/>
            <a:stCxn id="32" idx="5"/>
            <a:endCxn id="65" idx="0"/>
          </p:cNvCxnSpPr>
          <p:nvPr/>
        </p:nvCxnSpPr>
        <p:spPr>
          <a:xfrm>
            <a:off x="9998373" y="2136476"/>
            <a:ext cx="710748" cy="66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715237A-4A22-44E0-BEC8-C5CC0A2E9721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D46E09-9A11-4BA1-AAB5-A92FC2B1C6A9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8EF842-37AE-4DD6-B33F-619A0ADC4246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F7C0B-5358-4E19-BD63-27E1CA53C977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08F686-827D-49AE-AF59-EEBCDB4BB94D}"/>
              </a:ext>
            </a:extLst>
          </p:cNvPr>
          <p:cNvCxnSpPr>
            <a:cxnSpLocks/>
            <a:stCxn id="37" idx="4"/>
            <a:endCxn id="25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6889C-1976-44AF-A343-62E8FB92823C}"/>
              </a:ext>
            </a:extLst>
          </p:cNvPr>
          <p:cNvCxnSpPr>
            <a:cxnSpLocks/>
            <a:stCxn id="37" idx="4"/>
            <a:endCxn id="26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B915AA-83D3-4B38-8B88-DD18475F01C9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554738-2871-4597-AB90-75FD1FC7F38A}"/>
              </a:ext>
            </a:extLst>
          </p:cNvPr>
          <p:cNvCxnSpPr>
            <a:cxnSpLocks/>
            <a:stCxn id="38" idx="4"/>
            <a:endCxn id="28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22511-FAAB-4A06-93B6-96C79E12531B}"/>
              </a:ext>
            </a:extLst>
          </p:cNvPr>
          <p:cNvCxnSpPr>
            <a:cxnSpLocks/>
            <a:stCxn id="38" idx="4"/>
            <a:endCxn id="29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D3EF27-6ABE-437B-AA1F-242975515494}"/>
              </a:ext>
            </a:extLst>
          </p:cNvPr>
          <p:cNvCxnSpPr>
            <a:cxnSpLocks/>
            <a:stCxn id="39" idx="4"/>
            <a:endCxn id="63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0F0792-4D5E-4556-8831-C708F70B6104}"/>
              </a:ext>
            </a:extLst>
          </p:cNvPr>
          <p:cNvCxnSpPr>
            <a:cxnSpLocks/>
            <a:stCxn id="39" idx="4"/>
            <a:endCxn id="31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F5185-EE86-46CE-BE65-AC15EE90BD40}"/>
              </a:ext>
            </a:extLst>
          </p:cNvPr>
          <p:cNvCxnSpPr>
            <a:cxnSpLocks/>
            <a:stCxn id="39" idx="4"/>
            <a:endCxn id="30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EFABE25-32B3-484B-8EE3-8D4A1B7CD13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5367D-155C-49E3-A471-6610ADF0364C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466A4A-BFD4-45C5-B0CE-C59BA7633756}"/>
              </a:ext>
            </a:extLst>
          </p:cNvPr>
          <p:cNvCxnSpPr>
            <a:cxnSpLocks/>
            <a:stCxn id="65" idx="4"/>
            <a:endCxn id="75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C08B98-F9EC-4EDA-94E5-162F42EA9648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666BA67-6916-44A6-A3E7-1C018AA2A91E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50855-3CB6-4E81-B412-431A37BA75E0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912F8-FDE9-4FAA-8B60-1630C6EF0819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659D0-313A-41F8-9104-05DB2D3FAB4B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303E7-4EE6-4FEF-B561-0B265BAA4BA3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F72F3-0A53-4311-A816-781B616C68E7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F2F32-826D-413B-B6E1-7EED7393EFB2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ED81-C065-49C3-8CBA-99F000F3C840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9F7F46-3525-4D6B-B689-2D9BDC1B5222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D2D2F2-272A-4DF0-836D-BD03E396AB71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9B9C52-D9A7-44AB-8077-FFF2FE128BF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A7E61-6949-4B46-B250-348A5E8992CE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5DE18-46E9-4343-B810-F5B91C6BA696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CCA896-3979-4ED0-8736-E3227C1AB2AA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8BFDD-4C62-4B63-9814-65EBE8DBEB9A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243C1B-D940-47C5-B81F-9EC0192DA18B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53EF1E-789A-465B-AC51-15345B4BBCB5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232B9F-4EC8-40DB-862A-EB5D4D63D561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B52CF0-BCD4-4A2D-B7B4-F71BEB2FDD5F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A7F542-29B1-48A3-9A4C-99D05C581D26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932C5-2BE6-40F0-B4B6-757CDE541AE7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E06F6-6223-4FEC-AA75-9B1888CE6B61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9A6A1-3BE0-4E10-8514-85CE5682F7B9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902E3D-CF99-405D-B192-CEFF3F4C0879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F01F31-79F2-4B18-A9A5-0C78FEA581B4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52D95-0739-459D-A7B9-5925EE7DFE08}"/>
              </a:ext>
            </a:extLst>
          </p:cNvPr>
          <p:cNvSpPr/>
          <p:nvPr/>
        </p:nvSpPr>
        <p:spPr>
          <a:xfrm>
            <a:off x="9762382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2A999-F5E0-415C-80E8-A9DDBADB5097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B5CF25-E2A0-46B1-A3E4-471BAF1F1B32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FB6D-B60E-47D0-B970-1FF4A74D089A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92AD7-B268-4E6B-9B6F-AD8F3A7B52DB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5A1362-0D3E-4C25-94D5-778B37D95E63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671117-4D9C-4F55-9548-97C8D17A157A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22FA56-99B9-486E-8C09-625DA2B91392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AD923-EBA1-49D1-A17C-445097566F8D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39B874-6BE7-4EFC-AA01-65EFB80A5600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0DF1B8-224E-4298-A51E-E4E8B5669CC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B56FF-9C27-4C1E-B749-414C96A48716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15CF61-0E63-49B0-AEAB-0215D101584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200FC-4E9E-48AC-8695-034362F42CDE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A93BF-4DC7-44D1-B376-88896D329F35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B3819E-0C31-4A2F-AA00-08835589A515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750B8-046E-42F8-8DE3-788E9976BE8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6A95D-FA24-4CA7-9D5B-B35DBBD1C854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01A779-49B4-410F-8822-8B6BE3B02308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6B6C4-7F9B-4C72-BC37-49502E116571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1D1583-95DB-4C03-96CD-D62419A0036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713BC0-47A9-4BAB-BC36-6C40C0DFECFA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E8C923-E9B0-4853-91C6-2960E89C790B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E94D65-E77B-41A0-8286-18A7722A0A76}"/>
              </a:ext>
            </a:extLst>
          </p:cNvPr>
          <p:cNvCxnSpPr>
            <a:cxnSpLocks/>
            <a:stCxn id="11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3D9754-8F05-49B3-9A67-E221AB5138C0}"/>
              </a:ext>
            </a:extLst>
          </p:cNvPr>
          <p:cNvCxnSpPr>
            <a:cxnSpLocks/>
            <a:stCxn id="7" idx="5"/>
            <a:endCxn id="32" idx="1"/>
          </p:cNvCxnSpPr>
          <p:nvPr/>
        </p:nvCxnSpPr>
        <p:spPr>
          <a:xfrm>
            <a:off x="6565088" y="1309164"/>
            <a:ext cx="3237784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47EE0B-1398-426F-84E8-0C36BECF84E4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>
            <a:off x="5066026" y="2165858"/>
            <a:ext cx="1090698" cy="670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3C519E-BCBA-4AD1-8A82-96C819D528CF}"/>
              </a:ext>
            </a:extLst>
          </p:cNvPr>
          <p:cNvCxnSpPr>
            <a:cxnSpLocks/>
            <a:stCxn id="10" idx="4"/>
            <a:endCxn id="38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CB3CD-0304-4ECC-94BA-C530EE4724B1}"/>
              </a:ext>
            </a:extLst>
          </p:cNvPr>
          <p:cNvCxnSpPr>
            <a:cxnSpLocks/>
            <a:stCxn id="10" idx="4"/>
            <a:endCxn id="39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B4A4BB-0B8D-4A64-8DAB-9B5962FE1BAC}"/>
              </a:ext>
            </a:extLst>
          </p:cNvPr>
          <p:cNvCxnSpPr>
            <a:cxnSpLocks/>
            <a:stCxn id="37" idx="4"/>
            <a:endCxn id="24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42270E-8983-47DD-916B-590A6E05EC98}"/>
              </a:ext>
            </a:extLst>
          </p:cNvPr>
          <p:cNvCxnSpPr>
            <a:cxnSpLocks/>
            <a:stCxn id="32" idx="5"/>
            <a:endCxn id="65" idx="0"/>
          </p:cNvCxnSpPr>
          <p:nvPr/>
        </p:nvCxnSpPr>
        <p:spPr>
          <a:xfrm>
            <a:off x="9998373" y="2136476"/>
            <a:ext cx="710748" cy="66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715237A-4A22-44E0-BEC8-C5CC0A2E9721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D46E09-9A11-4BA1-AAB5-A92FC2B1C6A9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8EF842-37AE-4DD6-B33F-619A0ADC4246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F7C0B-5358-4E19-BD63-27E1CA53C977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08F686-827D-49AE-AF59-EEBCDB4BB94D}"/>
              </a:ext>
            </a:extLst>
          </p:cNvPr>
          <p:cNvCxnSpPr>
            <a:cxnSpLocks/>
            <a:stCxn id="37" idx="4"/>
            <a:endCxn id="25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6889C-1976-44AF-A343-62E8FB92823C}"/>
              </a:ext>
            </a:extLst>
          </p:cNvPr>
          <p:cNvCxnSpPr>
            <a:cxnSpLocks/>
            <a:stCxn id="37" idx="4"/>
            <a:endCxn id="26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B915AA-83D3-4B38-8B88-DD18475F01C9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554738-2871-4597-AB90-75FD1FC7F38A}"/>
              </a:ext>
            </a:extLst>
          </p:cNvPr>
          <p:cNvCxnSpPr>
            <a:cxnSpLocks/>
            <a:stCxn id="38" idx="4"/>
            <a:endCxn id="28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22511-FAAB-4A06-93B6-96C79E12531B}"/>
              </a:ext>
            </a:extLst>
          </p:cNvPr>
          <p:cNvCxnSpPr>
            <a:cxnSpLocks/>
            <a:stCxn id="38" idx="4"/>
            <a:endCxn id="29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D3EF27-6ABE-437B-AA1F-242975515494}"/>
              </a:ext>
            </a:extLst>
          </p:cNvPr>
          <p:cNvCxnSpPr>
            <a:cxnSpLocks/>
            <a:stCxn id="39" idx="4"/>
            <a:endCxn id="63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0F0792-4D5E-4556-8831-C708F70B6104}"/>
              </a:ext>
            </a:extLst>
          </p:cNvPr>
          <p:cNvCxnSpPr>
            <a:cxnSpLocks/>
            <a:stCxn id="39" idx="4"/>
            <a:endCxn id="31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F5185-EE86-46CE-BE65-AC15EE90BD40}"/>
              </a:ext>
            </a:extLst>
          </p:cNvPr>
          <p:cNvCxnSpPr>
            <a:cxnSpLocks/>
            <a:stCxn id="39" idx="4"/>
            <a:endCxn id="30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EFABE25-32B3-484B-8EE3-8D4A1B7CD13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5367D-155C-49E3-A471-6610ADF0364C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466A4A-BFD4-45C5-B0CE-C59BA7633756}"/>
              </a:ext>
            </a:extLst>
          </p:cNvPr>
          <p:cNvCxnSpPr>
            <a:cxnSpLocks/>
            <a:stCxn id="65" idx="4"/>
            <a:endCxn id="75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C08B98-F9EC-4EDA-94E5-162F42EA9648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666BA67-6916-44A6-A3E7-1C018AA2A91E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50855-3CB6-4E81-B412-431A37BA75E0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912F8-FDE9-4FAA-8B60-1630C6EF0819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659D0-313A-41F8-9104-05DB2D3FAB4B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303E7-4EE6-4FEF-B561-0B265BAA4BA3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F72F3-0A53-4311-A816-781B616C68E7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F2F32-826D-413B-B6E1-7EED7393EFB2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ED81-C065-49C3-8CBA-99F000F3C840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9F7F46-3525-4D6B-B689-2D9BDC1B5222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D2D2F2-272A-4DF0-836D-BD03E396AB71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9B9C52-D9A7-44AB-8077-FFF2FE128BF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A7E61-6949-4B46-B250-348A5E8992CE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5DE18-46E9-4343-B810-F5B91C6BA696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CCA896-3979-4ED0-8736-E3227C1AB2AA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8BFDD-4C62-4B63-9814-65EBE8DBEB9A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243C1B-D940-47C5-B81F-9EC0192DA18B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53EF1E-789A-465B-AC51-15345B4BBCB5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232B9F-4EC8-40DB-862A-EB5D4D63D561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B52CF0-BCD4-4A2D-B7B4-F71BEB2FDD5F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A7F542-29B1-48A3-9A4C-99D05C581D26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932C5-2BE6-40F0-B4B6-757CDE541AE7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E06F6-6223-4FEC-AA75-9B1888CE6B61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9A6A1-3BE0-4E10-8514-85CE5682F7B9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902E3D-CF99-405D-B192-CEFF3F4C0879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F01F31-79F2-4B18-A9A5-0C78FEA581B4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52D95-0739-459D-A7B9-5925EE7DFE08}"/>
              </a:ext>
            </a:extLst>
          </p:cNvPr>
          <p:cNvSpPr/>
          <p:nvPr/>
        </p:nvSpPr>
        <p:spPr>
          <a:xfrm>
            <a:off x="9796147" y="19622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2A999-F5E0-415C-80E8-A9DDBADB5097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B5CF25-E2A0-46B1-A3E4-471BAF1F1B32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FB6D-B60E-47D0-B970-1FF4A74D089A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92AD7-B268-4E6B-9B6F-AD8F3A7B52DB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5A1362-0D3E-4C25-94D5-778B37D95E63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671117-4D9C-4F55-9548-97C8D17A157A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22FA56-99B9-486E-8C09-625DA2B91392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AD923-EBA1-49D1-A17C-445097566F8D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39B874-6BE7-4EFC-AA01-65EFB80A5600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0DF1B8-224E-4298-A51E-E4E8B5669CC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B56FF-9C27-4C1E-B749-414C96A48716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15CF61-0E63-49B0-AEAB-0215D101584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200FC-4E9E-48AC-8695-034362F42CDE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A93BF-4DC7-44D1-B376-88896D329F35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B3819E-0C31-4A2F-AA00-08835589A515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750B8-046E-42F8-8DE3-788E9976BE8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6A95D-FA24-4CA7-9D5B-B35DBBD1C854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01A779-49B4-410F-8822-8B6BE3B02308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6B6C4-7F9B-4C72-BC37-49502E116571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1D1583-95DB-4C03-96CD-D62419A0036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713BC0-47A9-4BAB-BC36-6C40C0DFECFA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E8C923-E9B0-4853-91C6-2960E89C790B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E94D65-E77B-41A0-8286-18A7722A0A76}"/>
              </a:ext>
            </a:extLst>
          </p:cNvPr>
          <p:cNvCxnSpPr>
            <a:cxnSpLocks/>
            <a:stCxn id="11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3D9754-8F05-49B3-9A67-E221AB5138C0}"/>
              </a:ext>
            </a:extLst>
          </p:cNvPr>
          <p:cNvCxnSpPr>
            <a:cxnSpLocks/>
            <a:stCxn id="7" idx="5"/>
            <a:endCxn id="32" idx="1"/>
          </p:cNvCxnSpPr>
          <p:nvPr/>
        </p:nvCxnSpPr>
        <p:spPr>
          <a:xfrm>
            <a:off x="6565088" y="1309164"/>
            <a:ext cx="3271549" cy="68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47EE0B-1398-426F-84E8-0C36BECF84E4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>
            <a:off x="5066026" y="2165858"/>
            <a:ext cx="1090698" cy="6707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3C519E-BCBA-4AD1-8A82-96C819D528CF}"/>
              </a:ext>
            </a:extLst>
          </p:cNvPr>
          <p:cNvCxnSpPr>
            <a:cxnSpLocks/>
            <a:stCxn id="10" idx="4"/>
            <a:endCxn id="38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CB3CD-0304-4ECC-94BA-C530EE4724B1}"/>
              </a:ext>
            </a:extLst>
          </p:cNvPr>
          <p:cNvCxnSpPr>
            <a:cxnSpLocks/>
            <a:stCxn id="10" idx="4"/>
            <a:endCxn id="39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B4A4BB-0B8D-4A64-8DAB-9B5962FE1BAC}"/>
              </a:ext>
            </a:extLst>
          </p:cNvPr>
          <p:cNvCxnSpPr>
            <a:cxnSpLocks/>
            <a:stCxn id="37" idx="4"/>
            <a:endCxn id="24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42270E-8983-47DD-916B-590A6E05EC98}"/>
              </a:ext>
            </a:extLst>
          </p:cNvPr>
          <p:cNvCxnSpPr>
            <a:cxnSpLocks/>
            <a:stCxn id="32" idx="5"/>
            <a:endCxn id="65" idx="0"/>
          </p:cNvCxnSpPr>
          <p:nvPr/>
        </p:nvCxnSpPr>
        <p:spPr>
          <a:xfrm>
            <a:off x="10032138" y="2172555"/>
            <a:ext cx="676983" cy="625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715237A-4A22-44E0-BEC8-C5CC0A2E9721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D46E09-9A11-4BA1-AAB5-A92FC2B1C6A9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8EF842-37AE-4DD6-B33F-619A0ADC4246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F7C0B-5358-4E19-BD63-27E1CA53C977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08F686-827D-49AE-AF59-EEBCDB4BB94D}"/>
              </a:ext>
            </a:extLst>
          </p:cNvPr>
          <p:cNvCxnSpPr>
            <a:cxnSpLocks/>
            <a:stCxn id="37" idx="4"/>
            <a:endCxn id="25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06889C-1976-44AF-A343-62E8FB92823C}"/>
              </a:ext>
            </a:extLst>
          </p:cNvPr>
          <p:cNvCxnSpPr>
            <a:cxnSpLocks/>
            <a:stCxn id="37" idx="4"/>
            <a:endCxn id="26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B915AA-83D3-4B38-8B88-DD18475F01C9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554738-2871-4597-AB90-75FD1FC7F38A}"/>
              </a:ext>
            </a:extLst>
          </p:cNvPr>
          <p:cNvCxnSpPr>
            <a:cxnSpLocks/>
            <a:stCxn id="38" idx="4"/>
            <a:endCxn id="28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22511-FAAB-4A06-93B6-96C79E12531B}"/>
              </a:ext>
            </a:extLst>
          </p:cNvPr>
          <p:cNvCxnSpPr>
            <a:cxnSpLocks/>
            <a:stCxn id="38" idx="4"/>
            <a:endCxn id="29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D3EF27-6ABE-437B-AA1F-242975515494}"/>
              </a:ext>
            </a:extLst>
          </p:cNvPr>
          <p:cNvCxnSpPr>
            <a:cxnSpLocks/>
            <a:stCxn id="39" idx="4"/>
            <a:endCxn id="63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0F0792-4D5E-4556-8831-C708F70B6104}"/>
              </a:ext>
            </a:extLst>
          </p:cNvPr>
          <p:cNvCxnSpPr>
            <a:cxnSpLocks/>
            <a:stCxn id="39" idx="4"/>
            <a:endCxn id="31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F5185-EE86-46CE-BE65-AC15EE90BD40}"/>
              </a:ext>
            </a:extLst>
          </p:cNvPr>
          <p:cNvCxnSpPr>
            <a:cxnSpLocks/>
            <a:stCxn id="39" idx="4"/>
            <a:endCxn id="30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EFABE25-32B3-484B-8EE3-8D4A1B7CD13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5367D-155C-49E3-A471-6610ADF0364C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466A4A-BFD4-45C5-B0CE-C59BA7633756}"/>
              </a:ext>
            </a:extLst>
          </p:cNvPr>
          <p:cNvCxnSpPr>
            <a:cxnSpLocks/>
            <a:stCxn id="65" idx="4"/>
            <a:endCxn id="75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C08B98-F9EC-4EDA-94E5-162F42EA9648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4</cp:revision>
  <dcterms:created xsi:type="dcterms:W3CDTF">2022-01-12T16:08:52Z</dcterms:created>
  <dcterms:modified xsi:type="dcterms:W3CDTF">2022-01-12T16:58:24Z</dcterms:modified>
</cp:coreProperties>
</file>