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25F1-4132-4020-8418-010154E9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5A71-BD6A-415E-A329-6731B7A1C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DDCA-8A8E-404D-9363-B80605E0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EFB0-2E40-45A4-A960-FAF02678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0720-7755-4438-AF50-86B7A7B3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0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0172-A972-42B2-9AF7-0E761323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C9390-D5E7-4D90-AAA6-89847C03A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73BF-91A6-4889-8703-02523A36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B7DF-1F33-4DAE-84E1-48BAA866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B015-D879-450F-954C-42A3FCB5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2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AEF7-DB96-47A5-8AE5-F3198707A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D7080-7264-4FC2-B452-F4014E49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CD954-77EE-4F39-BB2C-E53D7307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9BE7-050F-45DE-8F6F-52DDCE9F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BA82-EA4E-45F3-A2E6-DBA559F3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78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89D0-21A9-4DAB-903E-ABF83737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A012-0BB8-4223-8A5B-C9CBB47F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9CC9-8C82-4F24-8875-68D81BD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177B-06B2-4B3A-92BE-67034ECF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532D-27B1-4BEE-AD6B-C6F15589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7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FA58-0FD5-44F9-A6BD-4BAC339B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3D22-4D63-4F15-AA7A-A2BEA6DB4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D793-D123-4770-8D2A-A0E5CDE8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9BF2-4678-4224-B0E7-84C5C6C5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99FB-4269-4E1E-9E9A-4817CCFF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E6F6-029D-4246-9AAB-24BE85E2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BB15-3F8A-4C52-8F91-3803A8A56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BD5A-A5E2-423D-A91D-AD48BE1C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A185-9497-4FE9-BE5D-12D9EDEE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1ACA0-B4CD-4556-9E2B-6AA566E7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0061-6861-420A-8804-14241E5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1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017B-23D7-4D2D-860B-FACD47C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400B-CC97-4140-A7FA-1FF8F04B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61E2-E333-4A4D-8723-EC3D57F9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A4224-0665-4A1A-9314-2BA269E4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9F6CA-8350-4D6D-98B0-229B23BFB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EDEF5-C7A5-4B8D-BE47-0945AFD4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C311E-2075-4ABC-B2FE-0E7E56D2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35197-32EC-49AA-8E51-91BA9BE4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24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E644-CA0A-42B5-8B6D-70D33492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C6C81-BE59-4771-ADC3-E7ED4960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B58EC-A7A6-4D26-95C9-5F6AB02D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397D6-67F0-4451-87A5-DE3144B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60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CD9EA-464A-4263-9F3D-35DC7458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2013B-40EE-4B30-A4AC-BCBAE874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7C7B5-A1BA-4D30-AFD1-62D87DB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7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B415-E573-4C6F-BFA8-DDDE1019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385F-6C04-4C6D-BE75-81445002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5D3F8-4805-456A-866F-8ACA5FE0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CBDB-A1AF-471C-B3C8-6DD979A6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0FDD-76C9-414E-9470-2ACC3E5F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FD0F3-FE2A-4CC1-938C-59B0B1C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0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ECF7-F4F6-4B02-897F-0564DBCC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3532B-0C8D-42BA-AA73-7538915C9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9052C-00A0-46DA-B677-32213A83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EE9F-D684-4426-BFCF-BF3645AD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9E4FF-97D3-4365-8549-FFED1EE5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9C22-C727-4632-92A3-8079FFA0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41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507CA-9ADE-462F-8EC7-2432199D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DE016-50C8-4794-AB6E-7720D62A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BCA9-C7F7-4B38-BEDD-4EADCD27B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C17A-A6D6-4E53-9EFC-F752065E8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BFF7-26AA-48C1-9E6B-E722AD727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55657" y="161565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1059" cy="3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1648" y="1825936"/>
            <a:ext cx="717473" cy="9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5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4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6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7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55657" y="161565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1059" cy="3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1648" y="1825936"/>
            <a:ext cx="717473" cy="9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55657" y="161565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1059" cy="3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1648" y="1825936"/>
            <a:ext cx="717473" cy="9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9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55657" y="161565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1059" cy="3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1648" y="1825936"/>
            <a:ext cx="717473" cy="9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7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9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ge56sob</dc:creator>
  <cp:lastModifiedBy>ge56sob</cp:lastModifiedBy>
  <cp:revision>5</cp:revision>
  <dcterms:created xsi:type="dcterms:W3CDTF">2022-01-08T21:29:35Z</dcterms:created>
  <dcterms:modified xsi:type="dcterms:W3CDTF">2022-01-09T18:32:27Z</dcterms:modified>
</cp:coreProperties>
</file>