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25F1-4132-4020-8418-010154E9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25A71-BD6A-415E-A329-6731B7A1C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DDCA-8A8E-404D-9363-B80605E0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EFB0-2E40-45A4-A960-FAF02678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0720-7755-4438-AF50-86B7A7B3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0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0172-A972-42B2-9AF7-0E761323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C9390-D5E7-4D90-AAA6-89847C03A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73BF-91A6-4889-8703-02523A36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B7DF-1F33-4DAE-84E1-48BAA866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B015-D879-450F-954C-42A3FCB5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2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BAEF7-DB96-47A5-8AE5-F3198707A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D7080-7264-4FC2-B452-F4014E49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CD954-77EE-4F39-BB2C-E53D7307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9BE7-050F-45DE-8F6F-52DDCE9F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BA82-EA4E-45F3-A2E6-DBA559F3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78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89D0-21A9-4DAB-903E-ABF83737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A012-0BB8-4223-8A5B-C9CBB47F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9CC9-8C82-4F24-8875-68D81BD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177B-06B2-4B3A-92BE-67034ECF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532D-27B1-4BEE-AD6B-C6F15589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7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FA58-0FD5-44F9-A6BD-4BAC339B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3D22-4D63-4F15-AA7A-A2BEA6DB4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D793-D123-4770-8D2A-A0E5CDE8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9BF2-4678-4224-B0E7-84C5C6C5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99FB-4269-4E1E-9E9A-4817CCFF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E6F6-029D-4246-9AAB-24BE85E2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BB15-3F8A-4C52-8F91-3803A8A56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0BD5A-A5E2-423D-A91D-AD48BE1C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A185-9497-4FE9-BE5D-12D9EDEE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1ACA0-B4CD-4556-9E2B-6AA566E7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0061-6861-420A-8804-14241E5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1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017B-23D7-4D2D-860B-FACD47C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400B-CC97-4140-A7FA-1FF8F04BE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61E2-E333-4A4D-8723-EC3D57F9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A4224-0665-4A1A-9314-2BA269E4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9F6CA-8350-4D6D-98B0-229B23BFB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EDEF5-C7A5-4B8D-BE47-0945AFD4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C311E-2075-4ABC-B2FE-0E7E56D2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35197-32EC-49AA-8E51-91BA9BE4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24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E644-CA0A-42B5-8B6D-70D33492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C6C81-BE59-4771-ADC3-E7ED4960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B58EC-A7A6-4D26-95C9-5F6AB02D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397D6-67F0-4451-87A5-DE3144B4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60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CD9EA-464A-4263-9F3D-35DC7458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2013B-40EE-4B30-A4AC-BCBAE874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7C7B5-A1BA-4D30-AFD1-62D87DB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7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B415-E573-4C6F-BFA8-DDDE1019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385F-6C04-4C6D-BE75-81445002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5D3F8-4805-456A-866F-8ACA5FE0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CBDB-A1AF-471C-B3C8-6DD979A6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0FDD-76C9-414E-9470-2ACC3E5F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FD0F3-FE2A-4CC1-938C-59B0B1CE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0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ECF7-F4F6-4B02-897F-0564DBCC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3532B-0C8D-42BA-AA73-7538915C9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9052C-00A0-46DA-B677-32213A83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EE9F-D684-4426-BFCF-BF3645AD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9E4FF-97D3-4365-8549-FFED1EE5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9C22-C727-4632-92A3-8079FFA0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41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507CA-9ADE-462F-8EC7-2432199D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DE016-50C8-4794-AB6E-7720D62A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BCA9-C7F7-4B38-BEDD-4EADCD27B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1FA8-DCB4-4ED3-B143-97653F1BFDF3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C17A-A6D6-4E53-9EFC-F752065E8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BFF7-26AA-48C1-9E6B-E722AD727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465E-00B9-46CB-AAA1-A232793C3B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8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55657" y="161565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1059" cy="34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1648" y="1825936"/>
            <a:ext cx="717473" cy="97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5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4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6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7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55657" y="161565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1059" cy="34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1648" y="1825936"/>
            <a:ext cx="717473" cy="97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55657" y="161565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1059" cy="34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1648" y="1825936"/>
            <a:ext cx="717473" cy="97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29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55657" y="161565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1059" cy="34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1648" y="1825936"/>
            <a:ext cx="717473" cy="97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7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7613-DFE8-4AB5-A741-877F4EF24997}"/>
              </a:ext>
            </a:extLst>
          </p:cNvPr>
          <p:cNvSpPr/>
          <p:nvPr/>
        </p:nvSpPr>
        <p:spPr>
          <a:xfrm>
            <a:off x="5691182" y="39532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72B940-56E9-46DC-B060-A72D56B2ADCA}"/>
              </a:ext>
            </a:extLst>
          </p:cNvPr>
          <p:cNvSpPr/>
          <p:nvPr/>
        </p:nvSpPr>
        <p:spPr>
          <a:xfrm>
            <a:off x="6329097" y="1098883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AFBE1-4E23-4BB5-AC73-2F69AF5DDA42}"/>
              </a:ext>
            </a:extLst>
          </p:cNvPr>
          <p:cNvSpPr/>
          <p:nvPr/>
        </p:nvSpPr>
        <p:spPr>
          <a:xfrm>
            <a:off x="3198065" y="192619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C6882-C2BF-4D4E-92F4-05B78E6C110B}"/>
              </a:ext>
            </a:extLst>
          </p:cNvPr>
          <p:cNvSpPr/>
          <p:nvPr/>
        </p:nvSpPr>
        <p:spPr>
          <a:xfrm>
            <a:off x="6126790" y="192619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E5F286-4492-419C-A996-E3A3D73F36C3}"/>
              </a:ext>
            </a:extLst>
          </p:cNvPr>
          <p:cNvSpPr/>
          <p:nvPr/>
        </p:nvSpPr>
        <p:spPr>
          <a:xfrm>
            <a:off x="7590538" y="1926195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04E0AE-4527-4EBD-9921-FC4FC185644D}"/>
              </a:ext>
            </a:extLst>
          </p:cNvPr>
          <p:cNvSpPr/>
          <p:nvPr/>
        </p:nvSpPr>
        <p:spPr>
          <a:xfrm>
            <a:off x="4927785" y="1919498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F6CD15-0463-4607-AA17-80F085D844D6}"/>
              </a:ext>
            </a:extLst>
          </p:cNvPr>
          <p:cNvSpPr/>
          <p:nvPr/>
        </p:nvSpPr>
        <p:spPr>
          <a:xfrm>
            <a:off x="5089602" y="109888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08F9A9-C1F5-4986-AB2A-7235087A83C9}"/>
              </a:ext>
            </a:extLst>
          </p:cNvPr>
          <p:cNvSpPr/>
          <p:nvPr/>
        </p:nvSpPr>
        <p:spPr>
          <a:xfrm>
            <a:off x="2433448" y="2841744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E19494-700B-4273-82DE-D80FCD9B10E6}"/>
              </a:ext>
            </a:extLst>
          </p:cNvPr>
          <p:cNvSpPr/>
          <p:nvPr/>
        </p:nvSpPr>
        <p:spPr>
          <a:xfrm>
            <a:off x="888454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DA185C-5EC3-45DF-85B7-71C230EFC843}"/>
              </a:ext>
            </a:extLst>
          </p:cNvPr>
          <p:cNvSpPr/>
          <p:nvPr/>
        </p:nvSpPr>
        <p:spPr>
          <a:xfrm>
            <a:off x="1476608" y="3973862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5921A-643A-4B49-A140-487C8FF1F4A6}"/>
              </a:ext>
            </a:extLst>
          </p:cNvPr>
          <p:cNvSpPr/>
          <p:nvPr/>
        </p:nvSpPr>
        <p:spPr>
          <a:xfrm>
            <a:off x="2051092" y="39790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DF4DFA-4CC9-4442-8D70-DF17CB87C849}"/>
              </a:ext>
            </a:extLst>
          </p:cNvPr>
          <p:cNvSpPr/>
          <p:nvPr/>
        </p:nvSpPr>
        <p:spPr>
          <a:xfrm>
            <a:off x="2974264" y="3969853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F8B05-C7D2-43AC-8324-C5068013AA7C}"/>
              </a:ext>
            </a:extLst>
          </p:cNvPr>
          <p:cNvSpPr/>
          <p:nvPr/>
        </p:nvSpPr>
        <p:spPr>
          <a:xfrm>
            <a:off x="3652581" y="280566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9D593-C98E-48E0-9FAE-3DE8B2BDC019}"/>
              </a:ext>
            </a:extLst>
          </p:cNvPr>
          <p:cNvSpPr/>
          <p:nvPr/>
        </p:nvSpPr>
        <p:spPr>
          <a:xfrm>
            <a:off x="3710003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321FCE-D936-43EC-A250-0E6214771F4C}"/>
              </a:ext>
            </a:extLst>
          </p:cNvPr>
          <p:cNvSpPr/>
          <p:nvPr/>
        </p:nvSpPr>
        <p:spPr>
          <a:xfrm>
            <a:off x="4245475" y="3986467"/>
            <a:ext cx="261605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748A6-7F1E-4C7F-A976-FCBDF921389C}"/>
              </a:ext>
            </a:extLst>
          </p:cNvPr>
          <p:cNvSpPr/>
          <p:nvPr/>
        </p:nvSpPr>
        <p:spPr>
          <a:xfrm>
            <a:off x="4989786" y="3982456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4B04-080E-4E0B-82D1-E392B194A64E}"/>
              </a:ext>
            </a:extLst>
          </p:cNvPr>
          <p:cNvSpPr/>
          <p:nvPr/>
        </p:nvSpPr>
        <p:spPr>
          <a:xfrm>
            <a:off x="5586576" y="3955527"/>
            <a:ext cx="276481" cy="2463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894EE4-C25C-4E0A-904D-69D9F6B79C01}"/>
              </a:ext>
            </a:extLst>
          </p:cNvPr>
          <p:cNvSpPr/>
          <p:nvPr/>
        </p:nvSpPr>
        <p:spPr>
          <a:xfrm>
            <a:off x="4637105" y="398245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7253-A89E-4953-9A2A-32A3287E2883}"/>
              </a:ext>
            </a:extLst>
          </p:cNvPr>
          <p:cNvSpPr/>
          <p:nvPr/>
        </p:nvSpPr>
        <p:spPr>
          <a:xfrm>
            <a:off x="6106896" y="3964125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8F0390-CA80-4416-9FCB-A94D8E55FE0B}"/>
              </a:ext>
            </a:extLst>
          </p:cNvPr>
          <p:cNvSpPr/>
          <p:nvPr/>
        </p:nvSpPr>
        <p:spPr>
          <a:xfrm>
            <a:off x="6521618" y="395552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368609-7CCD-45DF-A601-83DA6FF640E7}"/>
              </a:ext>
            </a:extLst>
          </p:cNvPr>
          <p:cNvSpPr/>
          <p:nvPr/>
        </p:nvSpPr>
        <p:spPr>
          <a:xfrm>
            <a:off x="6984380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3BE786-CD0F-4950-820A-E788D8CD1E92}"/>
              </a:ext>
            </a:extLst>
          </p:cNvPr>
          <p:cNvSpPr/>
          <p:nvPr/>
        </p:nvSpPr>
        <p:spPr>
          <a:xfrm>
            <a:off x="7550048" y="3964125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F86488-1812-4E0C-A16C-0D576A766635}"/>
              </a:ext>
            </a:extLst>
          </p:cNvPr>
          <p:cNvSpPr/>
          <p:nvPr/>
        </p:nvSpPr>
        <p:spPr>
          <a:xfrm>
            <a:off x="8008186" y="3957280"/>
            <a:ext cx="276481" cy="2532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D1CC2C-76D3-4988-8F36-E6754666976C}"/>
              </a:ext>
            </a:extLst>
          </p:cNvPr>
          <p:cNvSpPr/>
          <p:nvPr/>
        </p:nvSpPr>
        <p:spPr>
          <a:xfrm>
            <a:off x="8482777" y="3953808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2B0BAA-9F5B-41FD-B0A1-547EF8C02323}"/>
              </a:ext>
            </a:extLst>
          </p:cNvPr>
          <p:cNvSpPr/>
          <p:nvPr/>
        </p:nvSpPr>
        <p:spPr>
          <a:xfrm>
            <a:off x="8893867" y="395093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BB9227-2397-4980-961D-61928B33EE50}"/>
              </a:ext>
            </a:extLst>
          </p:cNvPr>
          <p:cNvSpPr/>
          <p:nvPr/>
        </p:nvSpPr>
        <p:spPr>
          <a:xfrm>
            <a:off x="9321283" y="3961817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EC8712-D261-4596-B9E5-A89745C2C92C}"/>
              </a:ext>
            </a:extLst>
          </p:cNvPr>
          <p:cNvSpPr/>
          <p:nvPr/>
        </p:nvSpPr>
        <p:spPr>
          <a:xfrm>
            <a:off x="9762381" y="1987681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442CD-8487-4730-8CC6-9D68016FCCAC}"/>
              </a:ext>
            </a:extLst>
          </p:cNvPr>
          <p:cNvSpPr txBox="1"/>
          <p:nvPr/>
        </p:nvSpPr>
        <p:spPr>
          <a:xfrm>
            <a:off x="5962257" y="14286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D625D-1154-4DDF-B657-AB151099C016}"/>
              </a:ext>
            </a:extLst>
          </p:cNvPr>
          <p:cNvSpPr txBox="1"/>
          <p:nvPr/>
        </p:nvSpPr>
        <p:spPr>
          <a:xfrm>
            <a:off x="367330" y="327533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5A8AE-535B-4CD7-B4B4-A3EB9B942BBF}"/>
              </a:ext>
            </a:extLst>
          </p:cNvPr>
          <p:cNvSpPr txBox="1"/>
          <p:nvPr/>
        </p:nvSpPr>
        <p:spPr>
          <a:xfrm>
            <a:off x="359066" y="1926195"/>
            <a:ext cx="124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d=1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591E1D-55DA-4A28-BA5C-5864B26F84DF}"/>
              </a:ext>
            </a:extLst>
          </p:cNvPr>
          <p:cNvSpPr/>
          <p:nvPr/>
        </p:nvSpPr>
        <p:spPr>
          <a:xfrm>
            <a:off x="5310095" y="284174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952031-3017-4926-9C84-DD2A2C65D44F}"/>
              </a:ext>
            </a:extLst>
          </p:cNvPr>
          <p:cNvSpPr/>
          <p:nvPr/>
        </p:nvSpPr>
        <p:spPr>
          <a:xfrm>
            <a:off x="6018483" y="28366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A684F3-FA73-4FDA-8DD0-8D14EBC6C80F}"/>
              </a:ext>
            </a:extLst>
          </p:cNvPr>
          <p:cNvSpPr/>
          <p:nvPr/>
        </p:nvSpPr>
        <p:spPr>
          <a:xfrm>
            <a:off x="7190655" y="2769616"/>
            <a:ext cx="276481" cy="24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161A01-3E39-48A5-89AC-B91FBC5729A9}"/>
              </a:ext>
            </a:extLst>
          </p:cNvPr>
          <p:cNvSpPr/>
          <p:nvPr/>
        </p:nvSpPr>
        <p:spPr>
          <a:xfrm>
            <a:off x="8059111" y="2769586"/>
            <a:ext cx="276481" cy="2463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DB292C-9EDB-420A-A6AE-4C3DC9F0DBB1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1026695" y="3052025"/>
            <a:ext cx="1447243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6A4680-F711-4CE1-9ABC-C5DD3AD3A8B2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614849" y="3052025"/>
            <a:ext cx="859089" cy="92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793C41-4DF1-4CEB-812B-2F848A1DC3D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2189333" y="3052025"/>
            <a:ext cx="284605" cy="92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3D5785-6CD5-4A6E-B8D4-71BE46A0116B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3210255" y="3015946"/>
            <a:ext cx="482816" cy="9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F6B6EC-A827-487E-B0A2-2F7054B55EE5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3693071" y="3015946"/>
            <a:ext cx="155173" cy="94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654759-7622-485E-94C7-8F5E2C64DBB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3693071" y="3015946"/>
            <a:ext cx="683207" cy="97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FA4A5E-2430-4C8A-B460-CD2DD040A693}"/>
              </a:ext>
            </a:extLst>
          </p:cNvPr>
          <p:cNvCxnSpPr>
            <a:cxnSpLocks/>
            <a:stCxn id="36" idx="4"/>
            <a:endCxn id="20" idx="0"/>
          </p:cNvCxnSpPr>
          <p:nvPr/>
        </p:nvCxnSpPr>
        <p:spPr>
          <a:xfrm flipH="1">
            <a:off x="5128027" y="3088104"/>
            <a:ext cx="320309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06771-E16E-47F1-8F71-C838B625A343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5448336" y="3088104"/>
            <a:ext cx="276481" cy="867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C979FC-40AF-48AA-B7D2-FD7447A6020D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227843" y="605604"/>
            <a:ext cx="503829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F10048-E5F6-4903-A0A8-05F6EA78BE7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927173" y="605604"/>
            <a:ext cx="540165" cy="49327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487939-BC26-43CB-AFB3-75DEC0FBF0EF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3434056" y="1309164"/>
            <a:ext cx="1696036" cy="6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35A83C-83D3-4BC7-9E98-8F9BB53E7C85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066026" y="1309164"/>
            <a:ext cx="64066" cy="6103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F11286-B9DC-4BE5-8584-6F26F882A41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6265031" y="1345243"/>
            <a:ext cx="202307" cy="5809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F99C43-5771-435D-874F-8E7EF0400568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565088" y="1309164"/>
            <a:ext cx="1065940" cy="6531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BD3F23-C5EC-4CB6-BFB5-B8654921D4DE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669439" y="2136476"/>
            <a:ext cx="569116" cy="7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AC01F2-BF98-4B89-8C1D-9F61C41F9736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3790822" y="2165858"/>
            <a:ext cx="1275204" cy="63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37294F-E771-4630-973F-591F2A81B56D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5066026" y="2165858"/>
            <a:ext cx="382310" cy="675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B4DB96-610A-46EA-BDA8-913F61B1BA31}"/>
              </a:ext>
            </a:extLst>
          </p:cNvPr>
          <p:cNvCxnSpPr>
            <a:cxnSpLocks/>
            <a:stCxn id="5" idx="5"/>
            <a:endCxn id="31" idx="1"/>
          </p:cNvCxnSpPr>
          <p:nvPr/>
        </p:nvCxnSpPr>
        <p:spPr>
          <a:xfrm>
            <a:off x="6565088" y="1309164"/>
            <a:ext cx="3237783" cy="7145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146C9D-6AB6-4843-BCE3-A261DDD1B370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6156724" y="2172555"/>
            <a:ext cx="108307" cy="6640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168FD5-81DE-434B-9C65-003E188FB3E6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flipH="1">
            <a:off x="7231145" y="2172555"/>
            <a:ext cx="497634" cy="63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AA21DD7-7B25-4A69-AC25-9066C08903C7}"/>
              </a:ext>
            </a:extLst>
          </p:cNvPr>
          <p:cNvCxnSpPr>
            <a:cxnSpLocks/>
            <a:stCxn id="8" idx="4"/>
            <a:endCxn id="45" idx="0"/>
          </p:cNvCxnSpPr>
          <p:nvPr/>
        </p:nvCxnSpPr>
        <p:spPr>
          <a:xfrm>
            <a:off x="7728779" y="2172555"/>
            <a:ext cx="468573" cy="5970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619D59-39D5-4665-A89C-3468558CFC2E}"/>
              </a:ext>
            </a:extLst>
          </p:cNvPr>
          <p:cNvCxnSpPr>
            <a:cxnSpLocks/>
            <a:stCxn id="42" idx="4"/>
            <a:endCxn id="23" idx="0"/>
          </p:cNvCxnSpPr>
          <p:nvPr/>
        </p:nvCxnSpPr>
        <p:spPr>
          <a:xfrm>
            <a:off x="6156724" y="3083013"/>
            <a:ext cx="88413" cy="8811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D33AD0-189F-4622-97E3-9837D3794302}"/>
              </a:ext>
            </a:extLst>
          </p:cNvPr>
          <p:cNvCxnSpPr>
            <a:cxnSpLocks/>
            <a:stCxn id="31" idx="5"/>
            <a:endCxn id="124" idx="0"/>
          </p:cNvCxnSpPr>
          <p:nvPr/>
        </p:nvCxnSpPr>
        <p:spPr>
          <a:xfrm>
            <a:off x="9998372" y="2197962"/>
            <a:ext cx="710749" cy="5997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8E7867A0-FED7-4C6B-9441-2E7CF5C1645D}"/>
              </a:ext>
            </a:extLst>
          </p:cNvPr>
          <p:cNvSpPr/>
          <p:nvPr/>
        </p:nvSpPr>
        <p:spPr>
          <a:xfrm>
            <a:off x="9762382" y="3969853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D09072-62EB-4B7B-94C1-29F3EF1E05DC}"/>
              </a:ext>
            </a:extLst>
          </p:cNvPr>
          <p:cNvSpPr/>
          <p:nvPr/>
        </p:nvSpPr>
        <p:spPr>
          <a:xfrm>
            <a:off x="10514129" y="3960702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C3B3564-28C8-4479-A03E-7CAD6E9E10D1}"/>
              </a:ext>
            </a:extLst>
          </p:cNvPr>
          <p:cNvSpPr/>
          <p:nvPr/>
        </p:nvSpPr>
        <p:spPr>
          <a:xfrm>
            <a:off x="10570880" y="2797674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26DF46B-EDFE-4235-AA2E-C359EFBC60F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4775346" y="3088104"/>
            <a:ext cx="672990" cy="89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A66B79D-A29C-425A-ABCB-0DCF9D1382C2}"/>
              </a:ext>
            </a:extLst>
          </p:cNvPr>
          <p:cNvCxnSpPr>
            <a:cxnSpLocks/>
            <a:stCxn id="42" idx="4"/>
            <a:endCxn id="24" idx="1"/>
          </p:cNvCxnSpPr>
          <p:nvPr/>
        </p:nvCxnSpPr>
        <p:spPr>
          <a:xfrm>
            <a:off x="6156724" y="3083013"/>
            <a:ext cx="405384" cy="908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3BD174F-EFEC-4F41-9305-015087D64D44}"/>
              </a:ext>
            </a:extLst>
          </p:cNvPr>
          <p:cNvCxnSpPr>
            <a:cxnSpLocks/>
            <a:stCxn id="42" idx="4"/>
            <a:endCxn id="25" idx="1"/>
          </p:cNvCxnSpPr>
          <p:nvPr/>
        </p:nvCxnSpPr>
        <p:spPr>
          <a:xfrm>
            <a:off x="6156724" y="3083013"/>
            <a:ext cx="868146" cy="9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30188C8-98A4-4C7E-94B5-5E8E0FB8E373}"/>
              </a:ext>
            </a:extLst>
          </p:cNvPr>
          <p:cNvCxnSpPr>
            <a:cxnSpLocks/>
            <a:stCxn id="44" idx="4"/>
            <a:endCxn id="26" idx="1"/>
          </p:cNvCxnSpPr>
          <p:nvPr/>
        </p:nvCxnSpPr>
        <p:spPr>
          <a:xfrm>
            <a:off x="7328896" y="3015976"/>
            <a:ext cx="261642" cy="9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00F3FCD-05B4-4A5C-ABEF-FCD07E62E659}"/>
              </a:ext>
            </a:extLst>
          </p:cNvPr>
          <p:cNvCxnSpPr>
            <a:cxnSpLocks/>
            <a:stCxn id="44" idx="4"/>
            <a:endCxn id="27" idx="1"/>
          </p:cNvCxnSpPr>
          <p:nvPr/>
        </p:nvCxnSpPr>
        <p:spPr>
          <a:xfrm>
            <a:off x="7328896" y="3015976"/>
            <a:ext cx="719780" cy="97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801F9CB-6BC7-4000-B0B6-F626517F1EF1}"/>
              </a:ext>
            </a:extLst>
          </p:cNvPr>
          <p:cNvCxnSpPr>
            <a:cxnSpLocks/>
            <a:stCxn id="44" idx="4"/>
            <a:endCxn id="28" idx="1"/>
          </p:cNvCxnSpPr>
          <p:nvPr/>
        </p:nvCxnSpPr>
        <p:spPr>
          <a:xfrm>
            <a:off x="7328896" y="3015976"/>
            <a:ext cx="1194371" cy="9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495E3B-FF72-4CFF-9200-9F1CA962DE51}"/>
              </a:ext>
            </a:extLst>
          </p:cNvPr>
          <p:cNvCxnSpPr>
            <a:cxnSpLocks/>
            <a:stCxn id="45" idx="4"/>
            <a:endCxn id="122" idx="0"/>
          </p:cNvCxnSpPr>
          <p:nvPr/>
        </p:nvCxnSpPr>
        <p:spPr>
          <a:xfrm>
            <a:off x="8197352" y="3015946"/>
            <a:ext cx="1703271" cy="9539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586B6CB-7F14-45DD-B902-3AFCDAC63223}"/>
              </a:ext>
            </a:extLst>
          </p:cNvPr>
          <p:cNvCxnSpPr>
            <a:cxnSpLocks/>
            <a:stCxn id="45" idx="4"/>
            <a:endCxn id="30" idx="1"/>
          </p:cNvCxnSpPr>
          <p:nvPr/>
        </p:nvCxnSpPr>
        <p:spPr>
          <a:xfrm>
            <a:off x="8197352" y="3015946"/>
            <a:ext cx="1164421" cy="981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2C3D36-F793-42E7-B913-67596BE2B1DF}"/>
              </a:ext>
            </a:extLst>
          </p:cNvPr>
          <p:cNvCxnSpPr>
            <a:cxnSpLocks/>
            <a:stCxn id="45" idx="4"/>
            <a:endCxn id="29" idx="1"/>
          </p:cNvCxnSpPr>
          <p:nvPr/>
        </p:nvCxnSpPr>
        <p:spPr>
          <a:xfrm>
            <a:off x="8197352" y="3015946"/>
            <a:ext cx="737005" cy="97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766705B-A71C-4260-92B9-AEE6AD8CEF84}"/>
              </a:ext>
            </a:extLst>
          </p:cNvPr>
          <p:cNvSpPr/>
          <p:nvPr/>
        </p:nvSpPr>
        <p:spPr>
          <a:xfrm>
            <a:off x="11260779" y="3961817"/>
            <a:ext cx="276481" cy="2463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2B9DA3F-693F-47AE-85B8-4B49DCB7FB14}"/>
              </a:ext>
            </a:extLst>
          </p:cNvPr>
          <p:cNvCxnSpPr>
            <a:cxnSpLocks/>
            <a:stCxn id="124" idx="4"/>
            <a:endCxn id="123" idx="0"/>
          </p:cNvCxnSpPr>
          <p:nvPr/>
        </p:nvCxnSpPr>
        <p:spPr>
          <a:xfrm flipH="1">
            <a:off x="10652370" y="3044034"/>
            <a:ext cx="56751" cy="916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713F67C-C2FB-4215-9ACE-0B7CB69C478E}"/>
              </a:ext>
            </a:extLst>
          </p:cNvPr>
          <p:cNvCxnSpPr>
            <a:cxnSpLocks/>
            <a:stCxn id="124" idx="4"/>
            <a:endCxn id="187" idx="0"/>
          </p:cNvCxnSpPr>
          <p:nvPr/>
        </p:nvCxnSpPr>
        <p:spPr>
          <a:xfrm>
            <a:off x="10709121" y="3044034"/>
            <a:ext cx="689899" cy="9177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2E08B6D-2A85-4E24-8620-F048A12F5C0A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79757" y="4165808"/>
            <a:ext cx="147309" cy="24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9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ge56sob</dc:creator>
  <cp:lastModifiedBy>ge56sob</cp:lastModifiedBy>
  <cp:revision>5</cp:revision>
  <dcterms:created xsi:type="dcterms:W3CDTF">2022-01-08T21:29:35Z</dcterms:created>
  <dcterms:modified xsi:type="dcterms:W3CDTF">2022-01-09T10:55:40Z</dcterms:modified>
</cp:coreProperties>
</file>