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F149-C012-4D05-A54D-64CF4AB59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8442A-A5FC-4264-B14B-540C871F0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433C-260A-4F3C-B2D7-E654E59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EAD8-AFB9-4C41-A152-FF8004AC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DEE7-F0E7-404F-8640-696424E5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FEC6-E1A0-4A39-BE85-3084ABB1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9EA90-CE96-49D5-BC4D-5B16FB450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8380-605B-4718-A606-1CF2CB85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58AB-B215-429F-8C07-22859B94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B92D-CF7C-4D8A-B524-B8D0456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4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8BB2D-83A0-4CC7-A6EC-0D44D03AC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45878-A5CC-4EA1-B47E-2D3DEEB1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416C-277F-4627-BD47-4BD2CC64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B2DF-59EB-450D-9BD8-3470587A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58A3-39D9-416B-9EA2-250077D0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48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3AD-211F-49FC-A9E5-F541E29C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38C4-9FAA-4B40-915F-E4F97D81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AA61-4339-418D-A4F2-4A75FBAA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8923-D96E-4166-BAE2-5F926D19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DEF2-C38C-4349-AD42-F2202B85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ABFF-69DA-4947-94A3-06B98BDE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1CAD-759E-4385-B2B9-AC6423D9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63B9-8DAA-48A9-A708-1A38A30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4D7E-9FBF-408A-9D12-ABD53769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C7E7-9778-4151-8ABB-7D8000D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4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AF10-6C08-4E88-A18E-94851ED6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A23-A72C-482D-81C3-DE024EE2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45A41-24AE-4E4F-9804-6AB1365F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C708-C75C-4273-901C-40B73876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BE21B-4EC4-45C4-B92A-0E36F6B0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B9E4-3FB8-49BF-A3F4-A0F71454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6EFD-FD19-4704-B803-BD533F1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D11D-183B-43FB-8683-47A991C0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46A7C-09C9-4B11-AF36-E7AAD3BB8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F55E6-D16F-4ABC-B7C4-6EA12219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91122-41C3-4C8E-98E8-D6E99ED53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E8C92-C702-4B09-BE58-CFBDD42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21BED-8E8F-4F6E-A000-F0D72E9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88E84-7924-494A-8961-57A6A482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6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BF6B-8729-495F-A83C-98A2A7B5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EFC78-8312-4710-BFC3-C5843736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9E7A7-3BB1-460C-875A-FA69E0AE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1B6B-C9E4-4D72-A2F3-8CD43F0B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825F7-4CFD-4D43-94CD-5CF6C6A2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8E799-49C6-4E14-A96B-3BEB14DC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E863-BC14-42BA-9BEB-A887248C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C95B-0EDE-4A75-90EC-F58048AA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C17C-7620-479D-B53A-D99E358E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9691E-416F-4AC0-91B6-F68B4D3A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3B6E2-8A8D-48E7-9FE5-4D466E7C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B323-D49E-42FC-A844-A9659B0A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5371D-808A-4E99-9FCD-8DBC1D31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6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8CC1-9CCE-4F51-A978-81D9B652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A7DD5-AD6D-4359-89AE-B7630E8CF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CC06-7153-410B-9B60-18CEB2B9F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8C4A-ED3F-4576-831C-D49F57B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A0C2-25B6-4CBB-95EF-2D2EC21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97C5D-B321-47D7-8C0E-F43F1B2E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39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E1B35-2589-4BD4-A3F5-5EDFD803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C303-4802-46ED-AE5B-4223165F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6F71-7474-4F3D-875E-17839A269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ABB5-008D-40F0-96F3-8C01333B6B18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EBA1B-1F1B-4C85-A6E0-81D03DA81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E128-D8F8-4441-B6A4-137F2AFA6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D7C9-82B9-4986-9C26-A8FC0BF9C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B77C0-8C10-4CB3-BD86-D5BBA0DFDCB2}"/>
                  </a:ext>
                </a:extLst>
              </p:cNvPr>
              <p:cNvSpPr txBox="1"/>
              <p:nvPr/>
            </p:nvSpPr>
            <p:spPr>
              <a:xfrm>
                <a:off x="5010487" y="5302787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B77C0-8C10-4CB3-BD86-D5BBA0DFD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87" y="5302787"/>
                <a:ext cx="46679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FFB9E-8441-4F38-995B-F57D144D1CEE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FFB9E-8441-4F38-995B-F57D144D1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3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56F9518-5EA7-4935-8616-CC47BEDDF3DF}"/>
              </a:ext>
            </a:extLst>
          </p:cNvPr>
          <p:cNvSpPr txBox="1"/>
          <p:nvPr/>
        </p:nvSpPr>
        <p:spPr>
          <a:xfrm>
            <a:off x="5010487" y="557978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0</a:t>
            </a:r>
          </a:p>
        </p:txBody>
      </p:sp>
    </p:spTree>
    <p:extLst>
      <p:ext uri="{BB962C8B-B14F-4D97-AF65-F5344CB8AC3E}">
        <p14:creationId xmlns:p14="http://schemas.microsoft.com/office/powerpoint/2010/main" val="54267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Insert(99, 215)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7394052" y="5197051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7389462" y="539671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4" idx="6"/>
          </p:cNvCxnSpPr>
          <p:nvPr/>
        </p:nvCxnSpPr>
        <p:spPr>
          <a:xfrm rot="16200000" flipV="1">
            <a:off x="5710455" y="3229988"/>
            <a:ext cx="1644871" cy="228925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6138080" y="4444534"/>
            <a:ext cx="1539438" cy="7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8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3629416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49649" y="3639281"/>
            <a:ext cx="220257" cy="5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210010" y="117096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Insert(99, 215)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2376443" y="3944077"/>
            <a:ext cx="1644870" cy="86107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rot="5400000" flipH="1" flipV="1">
            <a:off x="2832834" y="4226149"/>
            <a:ext cx="1485611" cy="38403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16200000" flipV="1">
            <a:off x="3141879" y="4362809"/>
            <a:ext cx="1521690" cy="746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16200000" flipV="1">
            <a:off x="3436017" y="4022061"/>
            <a:ext cx="1625973" cy="68621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908241" y="5159255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906782" y="53884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6895767" y="423253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5" idx="4"/>
            <a:endCxn id="68" idx="0"/>
          </p:cNvCxnSpPr>
          <p:nvPr/>
        </p:nvCxnSpPr>
        <p:spPr>
          <a:xfrm>
            <a:off x="6921198" y="3675360"/>
            <a:ext cx="112810" cy="55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7034008" y="4478898"/>
            <a:ext cx="108122" cy="68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643051" y="2861637"/>
            <a:ext cx="1556052" cy="311133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7598994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7532419" y="538843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7034008" y="4478898"/>
            <a:ext cx="798875" cy="69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121057" y="2337021"/>
            <a:ext cx="1662051" cy="4092370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6211734" y="5159255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6445623" y="4478898"/>
            <a:ext cx="588385" cy="68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6116875" y="536953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395528" y="3109160"/>
            <a:ext cx="1519974" cy="258021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4D2CFB-67BD-44EB-9ADD-B836AFDCEDF1}"/>
              </a:ext>
            </a:extLst>
          </p:cNvPr>
          <p:cNvSpPr/>
          <p:nvPr/>
        </p:nvSpPr>
        <p:spPr>
          <a:xfrm>
            <a:off x="8227911" y="5178153"/>
            <a:ext cx="566932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8CB7A1-4BE0-4202-8EF9-9BFDA03A57FC}"/>
              </a:ext>
            </a:extLst>
          </p:cNvPr>
          <p:cNvSpPr txBox="1"/>
          <p:nvPr/>
        </p:nvSpPr>
        <p:spPr>
          <a:xfrm>
            <a:off x="8223321" y="537781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861756-32DD-4C4C-A440-42AE34F3372B}"/>
              </a:ext>
            </a:extLst>
          </p:cNvPr>
          <p:cNvCxnSpPr>
            <a:cxnSpLocks/>
            <a:stCxn id="42" idx="0"/>
            <a:endCxn id="4" idx="6"/>
          </p:cNvCxnSpPr>
          <p:nvPr/>
        </p:nvCxnSpPr>
        <p:spPr>
          <a:xfrm rot="16200000" flipV="1">
            <a:off x="5395651" y="2062427"/>
            <a:ext cx="1625973" cy="4605480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05844-24F6-4278-A33A-5FE0E6D2EA18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7131758" y="4442819"/>
            <a:ext cx="1379619" cy="73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5BC7FE-844D-446E-902E-1E7898FCDDE7}"/>
              </a:ext>
            </a:extLst>
          </p:cNvPr>
          <p:cNvSpPr/>
          <p:nvPr/>
        </p:nvSpPr>
        <p:spPr>
          <a:xfrm>
            <a:off x="6782957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AA1E1BE-5731-4D15-8DA0-E0408B753C19}"/>
              </a:ext>
            </a:extLst>
          </p:cNvPr>
          <p:cNvSpPr/>
          <p:nvPr/>
        </p:nvSpPr>
        <p:spPr>
          <a:xfrm>
            <a:off x="5362618" y="15042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012FE11-0497-42A3-9021-12F6044A6232}"/>
              </a:ext>
            </a:extLst>
          </p:cNvPr>
          <p:cNvSpPr/>
          <p:nvPr/>
        </p:nvSpPr>
        <p:spPr>
          <a:xfrm>
            <a:off x="5362618" y="228183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0D4EBE-91AA-4417-93D8-5D33AF81FA7F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>
            <a:off x="5500859" y="1750576"/>
            <a:ext cx="0" cy="53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769B0F-718F-4334-9D6C-6BFDFF1FF401}"/>
              </a:ext>
            </a:extLst>
          </p:cNvPr>
          <p:cNvCxnSpPr>
            <a:cxnSpLocks/>
            <a:stCxn id="71" idx="3"/>
            <a:endCxn id="4" idx="7"/>
          </p:cNvCxnSpPr>
          <p:nvPr/>
        </p:nvCxnSpPr>
        <p:spPr>
          <a:xfrm flipH="1">
            <a:off x="3865407" y="2492119"/>
            <a:ext cx="1537701" cy="97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72D7E26-AA04-4B20-898F-F37BCBA02DEC}"/>
              </a:ext>
            </a:extLst>
          </p:cNvPr>
          <p:cNvCxnSpPr>
            <a:cxnSpLocks/>
            <a:stCxn id="71" idx="5"/>
            <a:endCxn id="45" idx="1"/>
          </p:cNvCxnSpPr>
          <p:nvPr/>
        </p:nvCxnSpPr>
        <p:spPr>
          <a:xfrm>
            <a:off x="5598609" y="2492119"/>
            <a:ext cx="1224838" cy="97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8C05688-9365-4294-8F4B-447D56CE3289}"/>
              </a:ext>
            </a:extLst>
          </p:cNvPr>
          <p:cNvSpPr txBox="1"/>
          <p:nvPr/>
        </p:nvSpPr>
        <p:spPr>
          <a:xfrm>
            <a:off x="553452" y="14016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73AC31-3EAE-4EA9-BD57-AA881626EC06}"/>
                  </a:ext>
                </a:extLst>
              </p:cNvPr>
              <p:cNvSpPr txBox="1"/>
              <p:nvPr/>
            </p:nvSpPr>
            <p:spPr>
              <a:xfrm>
                <a:off x="10386547" y="1401602"/>
                <a:ext cx="939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16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73AC31-3EAE-4EA9-BD57-AA881626E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1401602"/>
                <a:ext cx="939178" cy="369332"/>
              </a:xfrm>
              <a:prstGeom prst="rect">
                <a:avLst/>
              </a:prstGeom>
              <a:blipFill>
                <a:blip r:embed="rId3"/>
                <a:stretch>
                  <a:fillRect t="-9836" r="-1948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42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7FDA1-0A0E-42B1-9871-92D53F2726DA}"/>
                  </a:ext>
                </a:extLst>
              </p:cNvPr>
              <p:cNvSpPr txBox="1"/>
              <p:nvPr/>
            </p:nvSpPr>
            <p:spPr>
              <a:xfrm>
                <a:off x="5243884" y="288758"/>
                <a:ext cx="1361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Insert(-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e-DE" dirty="0"/>
                  <a:t>, 5)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7FDA1-0A0E-42B1-9871-92D53F272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84" y="288758"/>
                <a:ext cx="1361270" cy="369332"/>
              </a:xfrm>
              <a:prstGeom prst="rect">
                <a:avLst/>
              </a:prstGeom>
              <a:blipFill>
                <a:blip r:embed="rId2"/>
                <a:stretch>
                  <a:fillRect l="-3571" t="-8197" r="-312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C23C0-24B8-436E-8609-C69994836FD8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C23C0-24B8-436E-8609-C6999483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3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A69DADB-5AC2-4B18-8D3C-5099A6A668C7}"/>
              </a:ext>
            </a:extLst>
          </p:cNvPr>
          <p:cNvSpPr txBox="1"/>
          <p:nvPr/>
        </p:nvSpPr>
        <p:spPr>
          <a:xfrm>
            <a:off x="5010487" y="557978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9D13BCC-764E-4488-809C-F079A22556E7}"/>
              </a:ext>
            </a:extLst>
          </p:cNvPr>
          <p:cNvCxnSpPr>
            <a:cxnSpLocks/>
            <a:stCxn id="11" idx="2"/>
            <a:endCxn id="4" idx="2"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0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20)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5623176" y="5333426"/>
            <a:ext cx="472824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243885" y="4627573"/>
            <a:ext cx="615703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C33BF0-E4DC-41F5-B3ED-E441FEF43BA8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C33BF0-E4DC-41F5-B3ED-E441FEF43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3E27927-E3BA-4F29-968E-F09BB2F8314A}"/>
              </a:ext>
            </a:extLst>
          </p:cNvPr>
          <p:cNvSpPr txBox="1"/>
          <p:nvPr/>
        </p:nvSpPr>
        <p:spPr>
          <a:xfrm>
            <a:off x="4966404" y="557978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EB91F-9152-41CF-9BE7-D81D560E91A2}"/>
              </a:ext>
            </a:extLst>
          </p:cNvPr>
          <p:cNvSpPr txBox="1"/>
          <p:nvPr/>
        </p:nvSpPr>
        <p:spPr>
          <a:xfrm>
            <a:off x="5510690" y="557978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A3CDC50-8BF0-4A15-989E-7C33E7C9ED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317FFD7-9B66-4866-B92F-313ABB6F52AA}"/>
              </a:ext>
            </a:extLst>
          </p:cNvPr>
          <p:cNvCxnSpPr>
            <a:cxnSpLocks/>
            <a:stCxn id="19" idx="0"/>
            <a:endCxn id="4" idx="5"/>
          </p:cNvCxnSpPr>
          <p:nvPr/>
        </p:nvCxnSpPr>
        <p:spPr>
          <a:xfrm rot="16200000" flipV="1">
            <a:off x="4756608" y="4230446"/>
            <a:ext cx="1694145" cy="51181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8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6)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5623175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243885" y="4627573"/>
            <a:ext cx="517531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6106344" y="5333426"/>
            <a:ext cx="471366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5243885" y="4627573"/>
            <a:ext cx="1098142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4966404" y="557978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5510690" y="557978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6096000" y="5579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07522" y="4279532"/>
            <a:ext cx="1694145" cy="41364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16200000" flipV="1">
            <a:off x="4997828" y="3989226"/>
            <a:ext cx="1694145" cy="99425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4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5105644" y="438121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243885" y="3675360"/>
            <a:ext cx="6137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510564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43885" y="4627573"/>
            <a:ext cx="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Insert(6, 7)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5623175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243885" y="4627573"/>
            <a:ext cx="517531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6179594" y="5333426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5243885" y="4627573"/>
            <a:ext cx="1073950" cy="7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4966404" y="557978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5510690" y="5579785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6096000" y="557978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05643" y="3552180"/>
            <a:ext cx="6137" cy="1904426"/>
          </a:xfrm>
          <a:prstGeom prst="curvedConnector3">
            <a:avLst>
              <a:gd name="adj1" fmla="val -372494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07522" y="4279532"/>
            <a:ext cx="1694145" cy="41364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16200000" flipV="1">
            <a:off x="4985732" y="4001322"/>
            <a:ext cx="1694145" cy="97006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9F06C-0168-4B61-ACB3-F490F2022D3D}"/>
              </a:ext>
            </a:extLst>
          </p:cNvPr>
          <p:cNvSpPr txBox="1"/>
          <p:nvPr/>
        </p:nvSpPr>
        <p:spPr>
          <a:xfrm>
            <a:off x="9761621" y="510941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Insert(5, 3)????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6813101" y="5333424"/>
            <a:ext cx="476413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6734554" y="5579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5243885" y="4627573"/>
            <a:ext cx="1638985" cy="7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16200000" flipV="1">
            <a:off x="5329163" y="3611279"/>
            <a:ext cx="1781244" cy="16630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4"/>
            <a:endCxn id="5" idx="6"/>
          </p:cNvCxnSpPr>
          <p:nvPr/>
        </p:nvCxnSpPr>
        <p:spPr>
          <a:xfrm flipH="1">
            <a:off x="3587889" y="3675360"/>
            <a:ext cx="1662133" cy="68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Insert(7, 15)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543266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543121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 flipH="1">
            <a:off x="5666558" y="4480613"/>
            <a:ext cx="373772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636998" y="4350055"/>
            <a:ext cx="1574950" cy="1534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Insert(20, 99)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543266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543121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 flipH="1">
            <a:off x="5666558" y="4480613"/>
            <a:ext cx="373772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636998" y="4350055"/>
            <a:ext cx="1574950" cy="1534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123422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056847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316981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115005" y="3825438"/>
            <a:ext cx="1680949" cy="1134433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4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Insert(15, 18)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5" idx="5"/>
            <a:endCxn id="38" idx="0"/>
          </p:cNvCxnSpPr>
          <p:nvPr/>
        </p:nvCxnSpPr>
        <p:spPr>
          <a:xfrm>
            <a:off x="3547399" y="4444534"/>
            <a:ext cx="2064365" cy="73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5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BCA26-9EE2-49EB-B7CB-CDF257BBAF50}"/>
              </a:ext>
            </a:extLst>
          </p:cNvPr>
          <p:cNvSpPr/>
          <p:nvPr/>
        </p:nvSpPr>
        <p:spPr>
          <a:xfrm>
            <a:off x="5111781" y="3429000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ED04B-4A9C-446F-906D-18181BFF4939}"/>
              </a:ext>
            </a:extLst>
          </p:cNvPr>
          <p:cNvSpPr/>
          <p:nvPr/>
        </p:nvSpPr>
        <p:spPr>
          <a:xfrm>
            <a:off x="3311408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CEFAF-E36D-4201-B1C4-82744F724AF2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3587889" y="3639281"/>
            <a:ext cx="1564382" cy="7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0A163C-2C59-46AA-ADEF-70ABCF3AD497}"/>
              </a:ext>
            </a:extLst>
          </p:cNvPr>
          <p:cNvSpPr/>
          <p:nvPr/>
        </p:nvSpPr>
        <p:spPr>
          <a:xfrm>
            <a:off x="272785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70CAB-8443-4B46-BEBD-8CB89838B56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2866091" y="4480613"/>
            <a:ext cx="583558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AF08A-230D-46F1-BF95-9802F9451104}"/>
              </a:ext>
            </a:extLst>
          </p:cNvPr>
          <p:cNvSpPr txBox="1"/>
          <p:nvPr/>
        </p:nvSpPr>
        <p:spPr>
          <a:xfrm>
            <a:off x="553452" y="33060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39B3E-A3EA-4531-92C6-B1AFEB7CFEC5}"/>
              </a:ext>
            </a:extLst>
          </p:cNvPr>
          <p:cNvSpPr txBox="1"/>
          <p:nvPr/>
        </p:nvSpPr>
        <p:spPr>
          <a:xfrm>
            <a:off x="553452" y="521045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135-5B04-454F-AC45-5792BD725907}"/>
              </a:ext>
            </a:extLst>
          </p:cNvPr>
          <p:cNvSpPr txBox="1"/>
          <p:nvPr/>
        </p:nvSpPr>
        <p:spPr>
          <a:xfrm>
            <a:off x="5317958" y="318456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7FDA1-0A0E-42B1-9871-92D53F2726DA}"/>
              </a:ext>
            </a:extLst>
          </p:cNvPr>
          <p:cNvSpPr txBox="1"/>
          <p:nvPr/>
        </p:nvSpPr>
        <p:spPr>
          <a:xfrm>
            <a:off x="5243884" y="28875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Insert(15, 18)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C38E7-CBF6-4EB4-AD25-89CD57672655}"/>
              </a:ext>
            </a:extLst>
          </p:cNvPr>
          <p:cNvSpPr/>
          <p:nvPr/>
        </p:nvSpPr>
        <p:spPr>
          <a:xfrm>
            <a:off x="3245381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8D02E-8A96-4A51-9DB7-AFD9133F45DE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3383622" y="4480613"/>
            <a:ext cx="66027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/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99AE0-ED81-4E0E-945F-505B4578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47" y="3497177"/>
                <a:ext cx="801117" cy="369332"/>
              </a:xfrm>
              <a:prstGeom prst="rect">
                <a:avLst/>
              </a:prstGeom>
              <a:blipFill>
                <a:blip r:embed="rId2"/>
                <a:stretch>
                  <a:fillRect t="-10000" r="-534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201588-AF80-4CD1-9F8F-FA28E3C88B90}"/>
              </a:ext>
            </a:extLst>
          </p:cNvPr>
          <p:cNvSpPr/>
          <p:nvPr/>
        </p:nvSpPr>
        <p:spPr>
          <a:xfrm>
            <a:off x="3801800" y="5160971"/>
            <a:ext cx="276481" cy="246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E6B13-EFF3-444A-9128-E31CD8FB8851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9649" y="4480613"/>
            <a:ext cx="490392" cy="68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7-3BFD-431B-B98A-CAC19213A06E}"/>
              </a:ext>
            </a:extLst>
          </p:cNvPr>
          <p:cNvSpPr txBox="1"/>
          <p:nvPr/>
        </p:nvSpPr>
        <p:spPr>
          <a:xfrm>
            <a:off x="2588610" y="540733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93AC-4A4D-4D48-B0AE-2A2E2B04696E}"/>
              </a:ext>
            </a:extLst>
          </p:cNvPr>
          <p:cNvSpPr txBox="1"/>
          <p:nvPr/>
        </p:nvSpPr>
        <p:spPr>
          <a:xfrm>
            <a:off x="3132896" y="540733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A5CA-3899-42BE-83D8-4FEB95B4D1E0}"/>
              </a:ext>
            </a:extLst>
          </p:cNvPr>
          <p:cNvSpPr txBox="1"/>
          <p:nvPr/>
        </p:nvSpPr>
        <p:spPr>
          <a:xfrm>
            <a:off x="3718206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101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E90307-AC80-4D63-9D35-0F1719F15C1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rot="5400000" flipH="1" flipV="1">
            <a:off x="3117625" y="3202895"/>
            <a:ext cx="1644870" cy="2343441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3633229-2AFC-4CFD-97FE-F6A78C03F4D1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rot="5400000" flipH="1" flipV="1">
            <a:off x="3507101" y="3515802"/>
            <a:ext cx="1521690" cy="176864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ECE42A5-997A-40B7-A50D-53A5460641CF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rot="5400000" flipH="1" flipV="1">
            <a:off x="3883061" y="3696261"/>
            <a:ext cx="1521690" cy="14077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A32C8D-5541-4182-8178-BC79C284D533}"/>
              </a:ext>
            </a:extLst>
          </p:cNvPr>
          <p:cNvSpPr/>
          <p:nvPr/>
        </p:nvSpPr>
        <p:spPr>
          <a:xfrm>
            <a:off x="4358219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78DF-A9AC-4EC7-840F-22CE2BF08A08}"/>
              </a:ext>
            </a:extLst>
          </p:cNvPr>
          <p:cNvSpPr txBox="1"/>
          <p:nvPr/>
        </p:nvSpPr>
        <p:spPr>
          <a:xfrm>
            <a:off x="4356760" y="54073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B65B90-161C-4203-92EE-850733E83A91}"/>
              </a:ext>
            </a:extLst>
          </p:cNvPr>
          <p:cNvCxnSpPr>
            <a:cxnSpLocks/>
            <a:stCxn id="5" idx="4"/>
            <a:endCxn id="23" idx="1"/>
          </p:cNvCxnSpPr>
          <p:nvPr/>
        </p:nvCxnSpPr>
        <p:spPr>
          <a:xfrm>
            <a:off x="3449649" y="4480613"/>
            <a:ext cx="977075" cy="7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7C3A8-BEDF-4AB1-A182-85E10BDF11F3}"/>
              </a:ext>
            </a:extLst>
          </p:cNvPr>
          <p:cNvCxnSpPr>
            <a:cxnSpLocks/>
            <a:stCxn id="23" idx="0"/>
            <a:endCxn id="4" idx="6"/>
          </p:cNvCxnSpPr>
          <p:nvPr/>
        </p:nvCxnSpPr>
        <p:spPr>
          <a:xfrm rot="5400000" flipH="1" flipV="1">
            <a:off x="4177199" y="3967090"/>
            <a:ext cx="1625973" cy="796154"/>
          </a:xfrm>
          <a:prstGeom prst="curvedConnector4">
            <a:avLst>
              <a:gd name="adj1" fmla="val 46212"/>
              <a:gd name="adj2" fmla="val 12871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2418254-F8AD-49D3-B76A-E01D444449D2}"/>
              </a:ext>
            </a:extLst>
          </p:cNvPr>
          <p:cNvSpPr/>
          <p:nvPr/>
        </p:nvSpPr>
        <p:spPr>
          <a:xfrm>
            <a:off x="6074382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8FB5A0-6ED0-4970-97C1-03787D2619E9}"/>
              </a:ext>
            </a:extLst>
          </p:cNvPr>
          <p:cNvSpPr txBox="1"/>
          <p:nvPr/>
        </p:nvSpPr>
        <p:spPr>
          <a:xfrm>
            <a:off x="6072923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5AC592-F345-4F41-BAF8-6A1411DA9141}"/>
              </a:ext>
            </a:extLst>
          </p:cNvPr>
          <p:cNvSpPr/>
          <p:nvPr/>
        </p:nvSpPr>
        <p:spPr>
          <a:xfrm>
            <a:off x="5902089" y="42342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88A6C7-C2EF-4BCD-87E8-ED78847791CA}"/>
              </a:ext>
            </a:extLst>
          </p:cNvPr>
          <p:cNvCxnSpPr>
            <a:cxnSpLocks/>
            <a:stCxn id="4" idx="5"/>
            <a:endCxn id="68" idx="1"/>
          </p:cNvCxnSpPr>
          <p:nvPr/>
        </p:nvCxnSpPr>
        <p:spPr>
          <a:xfrm>
            <a:off x="5347772" y="3639281"/>
            <a:ext cx="594807" cy="63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5DF12B-3797-4368-A7C4-BA9E5A050E4F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6040330" y="4480613"/>
            <a:ext cx="267941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1903B4-89A2-414C-96A5-F5D7287EF2B8}"/>
              </a:ext>
            </a:extLst>
          </p:cNvPr>
          <p:cNvCxnSpPr>
            <a:cxnSpLocks/>
            <a:stCxn id="66" idx="1"/>
            <a:endCxn id="4" idx="5"/>
          </p:cNvCxnSpPr>
          <p:nvPr/>
        </p:nvCxnSpPr>
        <p:spPr>
          <a:xfrm rot="16200000" flipV="1">
            <a:off x="4957855" y="4029198"/>
            <a:ext cx="1574950" cy="7951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5A15AD-AECA-48C8-B8A8-D8D88D53CEAC}"/>
              </a:ext>
            </a:extLst>
          </p:cNvPr>
          <p:cNvCxnSpPr>
            <a:cxnSpLocks/>
            <a:stCxn id="5" idx="6"/>
            <a:endCxn id="68" idx="2"/>
          </p:cNvCxnSpPr>
          <p:nvPr/>
        </p:nvCxnSpPr>
        <p:spPr>
          <a:xfrm>
            <a:off x="3587889" y="4357433"/>
            <a:ext cx="231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C7EA8D-7394-47B1-9455-A5742BB706B6}"/>
              </a:ext>
            </a:extLst>
          </p:cNvPr>
          <p:cNvSpPr/>
          <p:nvPr/>
        </p:nvSpPr>
        <p:spPr>
          <a:xfrm>
            <a:off x="6765135" y="5197051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71AB5-A6D1-4608-845C-EADC73B48E0E}"/>
              </a:ext>
            </a:extLst>
          </p:cNvPr>
          <p:cNvSpPr txBox="1"/>
          <p:nvPr/>
        </p:nvSpPr>
        <p:spPr>
          <a:xfrm>
            <a:off x="6698560" y="540732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6F66DB-3658-453C-BF03-038259E54ABB}"/>
              </a:ext>
            </a:extLst>
          </p:cNvPr>
          <p:cNvCxnSpPr>
            <a:cxnSpLocks/>
            <a:stCxn id="68" idx="4"/>
            <a:endCxn id="35" idx="0"/>
          </p:cNvCxnSpPr>
          <p:nvPr/>
        </p:nvCxnSpPr>
        <p:spPr>
          <a:xfrm>
            <a:off x="6040330" y="4480613"/>
            <a:ext cx="958694" cy="7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E17EF5F-A6CD-4874-A350-7508A67E4652}"/>
              </a:ext>
            </a:extLst>
          </p:cNvPr>
          <p:cNvCxnSpPr>
            <a:cxnSpLocks/>
            <a:stCxn id="35" idx="7"/>
            <a:endCxn id="4" idx="6"/>
          </p:cNvCxnSpPr>
          <p:nvPr/>
        </p:nvCxnSpPr>
        <p:spPr>
          <a:xfrm rot="16200000" flipV="1">
            <a:off x="5435861" y="3504582"/>
            <a:ext cx="1680949" cy="177614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B6A10F-F5F1-4870-9332-B6764BE3D6DC}"/>
              </a:ext>
            </a:extLst>
          </p:cNvPr>
          <p:cNvSpPr/>
          <p:nvPr/>
        </p:nvSpPr>
        <p:spPr>
          <a:xfrm>
            <a:off x="5377875" y="5178153"/>
            <a:ext cx="467778" cy="2463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EDFF1D-EEFB-48C1-95D6-413E681AE120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flipH="1">
            <a:off x="5611764" y="4480613"/>
            <a:ext cx="428566" cy="6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12DCB6-A73A-4F74-96B1-34A6A670DBBC}"/>
              </a:ext>
            </a:extLst>
          </p:cNvPr>
          <p:cNvSpPr txBox="1"/>
          <p:nvPr/>
        </p:nvSpPr>
        <p:spPr>
          <a:xfrm>
            <a:off x="5283016" y="53884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 = 110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50EC0AB-52E9-4AE4-8AB8-BA94D5F40E8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rot="16200000" flipV="1">
            <a:off x="4710332" y="4276721"/>
            <a:ext cx="1538872" cy="2639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4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ge56sob</dc:creator>
  <cp:lastModifiedBy>ge56sob</cp:lastModifiedBy>
  <cp:revision>15</cp:revision>
  <dcterms:created xsi:type="dcterms:W3CDTF">2022-01-12T19:50:00Z</dcterms:created>
  <dcterms:modified xsi:type="dcterms:W3CDTF">2022-01-14T21:41:03Z</dcterms:modified>
</cp:coreProperties>
</file>