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351" r:id="rId6"/>
    <p:sldId id="320" r:id="rId7"/>
    <p:sldId id="344" r:id="rId8"/>
    <p:sldId id="326" r:id="rId9"/>
    <p:sldId id="349" r:id="rId10"/>
    <p:sldId id="345" r:id="rId11"/>
    <p:sldId id="348" r:id="rId12"/>
    <p:sldId id="350" r:id="rId13"/>
    <p:sldId id="325" r:id="rId14"/>
    <p:sldId id="343" r:id="rId15"/>
    <p:sldId id="279" r:id="rId16"/>
    <p:sldId id="301" r:id="rId17"/>
    <p:sldId id="276" r:id="rId18"/>
    <p:sldId id="346" r:id="rId19"/>
    <p:sldId id="337" r:id="rId20"/>
    <p:sldId id="347" r:id="rId21"/>
    <p:sldId id="264" r:id="rId22"/>
    <p:sldId id="335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7" autoAdjust="0"/>
    <p:restoredTop sz="75307" autoAdjust="0"/>
  </p:normalViewPr>
  <p:slideViewPr>
    <p:cSldViewPr snapToGrid="0">
      <p:cViewPr varScale="1">
        <p:scale>
          <a:sx n="60" d="100"/>
          <a:sy n="60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rjus,Herman H.H." userId="dd8c4bec-af11-4928-9a3b-fff286706e54" providerId="ADAL" clId="{3D2498AC-B415-4D08-A411-B705CCF41DCA}"/>
    <pc:docChg chg="modSld">
      <pc:chgData name="Jurjus,Herman H.H." userId="dd8c4bec-af11-4928-9a3b-fff286706e54" providerId="ADAL" clId="{3D2498AC-B415-4D08-A411-B705CCF41DCA}" dt="2024-08-26T16:40:42.329" v="0" actId="6549"/>
      <pc:docMkLst>
        <pc:docMk/>
      </pc:docMkLst>
      <pc:sldChg chg="modNotesTx">
        <pc:chgData name="Jurjus,Herman H.H." userId="dd8c4bec-af11-4928-9a3b-fff286706e54" providerId="ADAL" clId="{3D2498AC-B415-4D08-A411-B705CCF41DCA}" dt="2024-08-26T16:40:42.329" v="0" actId="6549"/>
        <pc:sldMkLst>
          <pc:docMk/>
          <pc:sldMk cId="607460857" sldId="344"/>
        </pc:sldMkLst>
      </pc:sldChg>
    </pc:docChg>
  </pc:docChgLst>
  <pc:docChgLst>
    <pc:chgData name="Jurjus,Herman H.H." userId="dd8c4bec-af11-4928-9a3b-fff286706e54" providerId="ADAL" clId="{26B332A8-1595-463F-925C-C695FDAF437E}"/>
    <pc:docChg chg="undo custSel addSld delSld modSld sldOrd">
      <pc:chgData name="Jurjus,Herman H.H." userId="dd8c4bec-af11-4928-9a3b-fff286706e54" providerId="ADAL" clId="{26B332A8-1595-463F-925C-C695FDAF437E}" dt="2024-02-17T14:40:17.435" v="3201" actId="47"/>
      <pc:docMkLst>
        <pc:docMk/>
      </pc:docMkLst>
      <pc:sldChg chg="modSp mod">
        <pc:chgData name="Jurjus,Herman H.H." userId="dd8c4bec-af11-4928-9a3b-fff286706e54" providerId="ADAL" clId="{26B332A8-1595-463F-925C-C695FDAF437E}" dt="2024-02-14T17:25:02.213" v="69" actId="6549"/>
        <pc:sldMkLst>
          <pc:docMk/>
          <pc:sldMk cId="4071478987" sldId="256"/>
        </pc:sldMkLst>
        <pc:spChg chg="mod">
          <ac:chgData name="Jurjus,Herman H.H." userId="dd8c4bec-af11-4928-9a3b-fff286706e54" providerId="ADAL" clId="{26B332A8-1595-463F-925C-C695FDAF437E}" dt="2024-02-14T17:25:02.213" v="69" actId="6549"/>
          <ac:spMkLst>
            <pc:docMk/>
            <pc:sldMk cId="4071478987" sldId="256"/>
            <ac:spMk id="2" creationId="{00000000-0000-0000-0000-000000000000}"/>
          </ac:spMkLst>
        </pc:spChg>
      </pc:sldChg>
      <pc:sldChg chg="modSp mod">
        <pc:chgData name="Jurjus,Herman H.H." userId="dd8c4bec-af11-4928-9a3b-fff286706e54" providerId="ADAL" clId="{26B332A8-1595-463F-925C-C695FDAF437E}" dt="2024-02-14T17:44:58.450" v="885" actId="27636"/>
        <pc:sldMkLst>
          <pc:docMk/>
          <pc:sldMk cId="36942225" sldId="264"/>
        </pc:sldMkLst>
        <pc:spChg chg="mod">
          <ac:chgData name="Jurjus,Herman H.H." userId="dd8c4bec-af11-4928-9a3b-fff286706e54" providerId="ADAL" clId="{26B332A8-1595-463F-925C-C695FDAF437E}" dt="2024-02-14T17:44:58.450" v="885" actId="27636"/>
          <ac:spMkLst>
            <pc:docMk/>
            <pc:sldMk cId="36942225" sldId="264"/>
            <ac:spMk id="3" creationId="{00000000-0000-0000-0000-000000000000}"/>
          </ac:spMkLst>
        </pc:spChg>
      </pc:sldChg>
      <pc:sldChg chg="modSp mod">
        <pc:chgData name="Jurjus,Herman H.H." userId="dd8c4bec-af11-4928-9a3b-fff286706e54" providerId="ADAL" clId="{26B332A8-1595-463F-925C-C695FDAF437E}" dt="2024-02-14T17:52:51.555" v="1409" actId="20577"/>
        <pc:sldMkLst>
          <pc:docMk/>
          <pc:sldMk cId="1550829202" sldId="276"/>
        </pc:sldMkLst>
        <pc:spChg chg="mod">
          <ac:chgData name="Jurjus,Herman H.H." userId="dd8c4bec-af11-4928-9a3b-fff286706e54" providerId="ADAL" clId="{26B332A8-1595-463F-925C-C695FDAF437E}" dt="2024-02-14T17:52:51.555" v="1409" actId="20577"/>
          <ac:spMkLst>
            <pc:docMk/>
            <pc:sldMk cId="1550829202" sldId="276"/>
            <ac:spMk id="3" creationId="{00000000-0000-0000-0000-000000000000}"/>
          </ac:spMkLst>
        </pc:spChg>
      </pc:sldChg>
      <pc:sldChg chg="modSp mod modNotesTx">
        <pc:chgData name="Jurjus,Herman H.H." userId="dd8c4bec-af11-4928-9a3b-fff286706e54" providerId="ADAL" clId="{26B332A8-1595-463F-925C-C695FDAF437E}" dt="2024-02-14T17:57:52.587" v="1489" actId="207"/>
        <pc:sldMkLst>
          <pc:docMk/>
          <pc:sldMk cId="618402853" sldId="279"/>
        </pc:sldMkLst>
        <pc:spChg chg="mod">
          <ac:chgData name="Jurjus,Herman H.H." userId="dd8c4bec-af11-4928-9a3b-fff286706e54" providerId="ADAL" clId="{26B332A8-1595-463F-925C-C695FDAF437E}" dt="2024-02-14T17:57:52.587" v="1489" actId="207"/>
          <ac:spMkLst>
            <pc:docMk/>
            <pc:sldMk cId="618402853" sldId="279"/>
            <ac:spMk id="3" creationId="{00000000-0000-0000-0000-000000000000}"/>
          </ac:spMkLst>
        </pc:spChg>
      </pc:sldChg>
      <pc:sldChg chg="modSp mod">
        <pc:chgData name="Jurjus,Herman H.H." userId="dd8c4bec-af11-4928-9a3b-fff286706e54" providerId="ADAL" clId="{26B332A8-1595-463F-925C-C695FDAF437E}" dt="2024-02-14T17:54:53.995" v="1433" actId="14100"/>
        <pc:sldMkLst>
          <pc:docMk/>
          <pc:sldMk cId="3800010264" sldId="301"/>
        </pc:sldMkLst>
        <pc:spChg chg="mod">
          <ac:chgData name="Jurjus,Herman H.H." userId="dd8c4bec-af11-4928-9a3b-fff286706e54" providerId="ADAL" clId="{26B332A8-1595-463F-925C-C695FDAF437E}" dt="2024-02-14T17:54:53.995" v="1433" actId="14100"/>
          <ac:spMkLst>
            <pc:docMk/>
            <pc:sldMk cId="3800010264" sldId="301"/>
            <ac:spMk id="3" creationId="{00000000-0000-0000-0000-000000000000}"/>
          </ac:spMkLst>
        </pc:spChg>
      </pc:sldChg>
      <pc:sldChg chg="modSp mod ord">
        <pc:chgData name="Jurjus,Herman H.H." userId="dd8c4bec-af11-4928-9a3b-fff286706e54" providerId="ADAL" clId="{26B332A8-1595-463F-925C-C695FDAF437E}" dt="2024-02-17T14:35:40.436" v="3082"/>
        <pc:sldMkLst>
          <pc:docMk/>
          <pc:sldMk cId="1373888979" sldId="320"/>
        </pc:sldMkLst>
        <pc:spChg chg="mod">
          <ac:chgData name="Jurjus,Herman H.H." userId="dd8c4bec-af11-4928-9a3b-fff286706e54" providerId="ADAL" clId="{26B332A8-1595-463F-925C-C695FDAF437E}" dt="2024-02-14T17:28:03.795" v="94" actId="20577"/>
          <ac:spMkLst>
            <pc:docMk/>
            <pc:sldMk cId="1373888979" sldId="320"/>
            <ac:spMk id="4" creationId="{00000000-0000-0000-0000-000000000000}"/>
          </ac:spMkLst>
        </pc:spChg>
      </pc:sldChg>
      <pc:sldChg chg="addSp delSp modSp mod ord">
        <pc:chgData name="Jurjus,Herman H.H." userId="dd8c4bec-af11-4928-9a3b-fff286706e54" providerId="ADAL" clId="{26B332A8-1595-463F-925C-C695FDAF437E}" dt="2024-02-17T14:38:08.205" v="3120"/>
        <pc:sldMkLst>
          <pc:docMk/>
          <pc:sldMk cId="4182581556" sldId="325"/>
        </pc:sldMkLst>
        <pc:spChg chg="del">
          <ac:chgData name="Jurjus,Herman H.H." userId="dd8c4bec-af11-4928-9a3b-fff286706e54" providerId="ADAL" clId="{26B332A8-1595-463F-925C-C695FDAF437E}" dt="2024-02-17T14:32:50.444" v="2786" actId="478"/>
          <ac:spMkLst>
            <pc:docMk/>
            <pc:sldMk cId="4182581556" sldId="325"/>
            <ac:spMk id="2" creationId="{00000000-0000-0000-0000-000000000000}"/>
          </ac:spMkLst>
        </pc:spChg>
        <pc:spChg chg="mod">
          <ac:chgData name="Jurjus,Herman H.H." userId="dd8c4bec-af11-4928-9a3b-fff286706e54" providerId="ADAL" clId="{26B332A8-1595-463F-925C-C695FDAF437E}" dt="2024-02-17T14:37:09.690" v="3116" actId="14100"/>
          <ac:spMkLst>
            <pc:docMk/>
            <pc:sldMk cId="4182581556" sldId="325"/>
            <ac:spMk id="3" creationId="{00000000-0000-0000-0000-000000000000}"/>
          </ac:spMkLst>
        </pc:spChg>
        <pc:spChg chg="add del mod">
          <ac:chgData name="Jurjus,Herman H.H." userId="dd8c4bec-af11-4928-9a3b-fff286706e54" providerId="ADAL" clId="{26B332A8-1595-463F-925C-C695FDAF437E}" dt="2024-02-17T14:32:53.667" v="2787" actId="478"/>
          <ac:spMkLst>
            <pc:docMk/>
            <pc:sldMk cId="4182581556" sldId="325"/>
            <ac:spMk id="5" creationId="{8258BC55-3420-BCF9-2B37-21608D7C3953}"/>
          </ac:spMkLst>
        </pc:spChg>
        <pc:spChg chg="add del mod">
          <ac:chgData name="Jurjus,Herman H.H." userId="dd8c4bec-af11-4928-9a3b-fff286706e54" providerId="ADAL" clId="{26B332A8-1595-463F-925C-C695FDAF437E}" dt="2024-02-17T14:36:20.999" v="3097" actId="478"/>
          <ac:spMkLst>
            <pc:docMk/>
            <pc:sldMk cId="4182581556" sldId="325"/>
            <ac:spMk id="6" creationId="{B9C5AE2A-8B8B-5D31-3C5F-82ACA1914395}"/>
          </ac:spMkLst>
        </pc:spChg>
        <pc:spChg chg="add mod">
          <ac:chgData name="Jurjus,Herman H.H." userId="dd8c4bec-af11-4928-9a3b-fff286706e54" providerId="ADAL" clId="{26B332A8-1595-463F-925C-C695FDAF437E}" dt="2024-02-17T14:36:40.980" v="3113" actId="14100"/>
          <ac:spMkLst>
            <pc:docMk/>
            <pc:sldMk cId="4182581556" sldId="325"/>
            <ac:spMk id="7" creationId="{56AA8AD2-CE1A-6342-2C4B-396A320131D0}"/>
          </ac:spMkLst>
        </pc:spChg>
      </pc:sldChg>
      <pc:sldChg chg="addSp delSp modSp mod">
        <pc:chgData name="Jurjus,Herman H.H." userId="dd8c4bec-af11-4928-9a3b-fff286706e54" providerId="ADAL" clId="{26B332A8-1595-463F-925C-C695FDAF437E}" dt="2024-02-14T17:41:14.452" v="662" actId="2711"/>
        <pc:sldMkLst>
          <pc:docMk/>
          <pc:sldMk cId="730412322" sldId="326"/>
        </pc:sldMkLst>
        <pc:spChg chg="add mod">
          <ac:chgData name="Jurjus,Herman H.H." userId="dd8c4bec-af11-4928-9a3b-fff286706e54" providerId="ADAL" clId="{26B332A8-1595-463F-925C-C695FDAF437E}" dt="2024-02-14T17:35:48.759" v="310" actId="6549"/>
          <ac:spMkLst>
            <pc:docMk/>
            <pc:sldMk cId="730412322" sldId="326"/>
            <ac:spMk id="2" creationId="{AC64B437-005B-516D-E778-686DAAA738CC}"/>
          </ac:spMkLst>
        </pc:spChg>
        <pc:spChg chg="del mod">
          <ac:chgData name="Jurjus,Herman H.H." userId="dd8c4bec-af11-4928-9a3b-fff286706e54" providerId="ADAL" clId="{26B332A8-1595-463F-925C-C695FDAF437E}" dt="2024-02-14T17:30:56.302" v="132" actId="478"/>
          <ac:spMkLst>
            <pc:docMk/>
            <pc:sldMk cId="730412322" sldId="326"/>
            <ac:spMk id="3" creationId="{00000000-0000-0000-0000-000000000000}"/>
          </ac:spMkLst>
        </pc:spChg>
        <pc:spChg chg="del">
          <ac:chgData name="Jurjus,Herman H.H." userId="dd8c4bec-af11-4928-9a3b-fff286706e54" providerId="ADAL" clId="{26B332A8-1595-463F-925C-C695FDAF437E}" dt="2024-02-14T17:29:22.717" v="95" actId="478"/>
          <ac:spMkLst>
            <pc:docMk/>
            <pc:sldMk cId="730412322" sldId="326"/>
            <ac:spMk id="4" creationId="{00000000-0000-0000-0000-000000000000}"/>
          </ac:spMkLst>
        </pc:spChg>
        <pc:spChg chg="add mod">
          <ac:chgData name="Jurjus,Herman H.H." userId="dd8c4bec-af11-4928-9a3b-fff286706e54" providerId="ADAL" clId="{26B332A8-1595-463F-925C-C695FDAF437E}" dt="2024-02-14T17:41:14.452" v="662" actId="2711"/>
          <ac:spMkLst>
            <pc:docMk/>
            <pc:sldMk cId="730412322" sldId="326"/>
            <ac:spMk id="5" creationId="{B838F6BD-E469-B5EC-DDA8-13EB2A55B482}"/>
          </ac:spMkLst>
        </pc:spChg>
      </pc:sldChg>
      <pc:sldChg chg="modSp del mod">
        <pc:chgData name="Jurjus,Herman H.H." userId="dd8c4bec-af11-4928-9a3b-fff286706e54" providerId="ADAL" clId="{26B332A8-1595-463F-925C-C695FDAF437E}" dt="2024-02-15T19:37:59.775" v="2218" actId="47"/>
        <pc:sldMkLst>
          <pc:docMk/>
          <pc:sldMk cId="3575367815" sldId="328"/>
        </pc:sldMkLst>
        <pc:spChg chg="mod">
          <ac:chgData name="Jurjus,Herman H.H." userId="dd8c4bec-af11-4928-9a3b-fff286706e54" providerId="ADAL" clId="{26B332A8-1595-463F-925C-C695FDAF437E}" dt="2024-02-14T19:18:23.225" v="1926" actId="14100"/>
          <ac:spMkLst>
            <pc:docMk/>
            <pc:sldMk cId="3575367815" sldId="328"/>
            <ac:spMk id="3" creationId="{00000000-0000-0000-0000-000000000000}"/>
          </ac:spMkLst>
        </pc:spChg>
      </pc:sldChg>
      <pc:sldChg chg="modSp del mod">
        <pc:chgData name="Jurjus,Herman H.H." userId="dd8c4bec-af11-4928-9a3b-fff286706e54" providerId="ADAL" clId="{26B332A8-1595-463F-925C-C695FDAF437E}" dt="2024-02-15T19:37:57.907" v="2217" actId="47"/>
        <pc:sldMkLst>
          <pc:docMk/>
          <pc:sldMk cId="3071337078" sldId="330"/>
        </pc:sldMkLst>
        <pc:spChg chg="mod">
          <ac:chgData name="Jurjus,Herman H.H." userId="dd8c4bec-af11-4928-9a3b-fff286706e54" providerId="ADAL" clId="{26B332A8-1595-463F-925C-C695FDAF437E}" dt="2024-02-14T19:18:44.213" v="1934" actId="20577"/>
          <ac:spMkLst>
            <pc:docMk/>
            <pc:sldMk cId="3071337078" sldId="330"/>
            <ac:spMk id="2" creationId="{00000000-0000-0000-0000-000000000000}"/>
          </ac:spMkLst>
        </pc:spChg>
        <pc:spChg chg="mod">
          <ac:chgData name="Jurjus,Herman H.H." userId="dd8c4bec-af11-4928-9a3b-fff286706e54" providerId="ADAL" clId="{26B332A8-1595-463F-925C-C695FDAF437E}" dt="2024-02-14T19:19:18.035" v="1936" actId="2711"/>
          <ac:spMkLst>
            <pc:docMk/>
            <pc:sldMk cId="3071337078" sldId="330"/>
            <ac:spMk id="3" creationId="{00000000-0000-0000-0000-000000000000}"/>
          </ac:spMkLst>
        </pc:spChg>
      </pc:sldChg>
      <pc:sldChg chg="del">
        <pc:chgData name="Jurjus,Herman H.H." userId="dd8c4bec-af11-4928-9a3b-fff286706e54" providerId="ADAL" clId="{26B332A8-1595-463F-925C-C695FDAF437E}" dt="2024-02-14T19:11:22.109" v="1792" actId="47"/>
        <pc:sldMkLst>
          <pc:docMk/>
          <pc:sldMk cId="2818058202" sldId="331"/>
        </pc:sldMkLst>
      </pc:sldChg>
      <pc:sldChg chg="modSp mod">
        <pc:chgData name="Jurjus,Herman H.H." userId="dd8c4bec-af11-4928-9a3b-fff286706e54" providerId="ADAL" clId="{26B332A8-1595-463F-925C-C695FDAF437E}" dt="2024-02-14T17:45:33.528" v="888" actId="2711"/>
        <pc:sldMkLst>
          <pc:docMk/>
          <pc:sldMk cId="443564836" sldId="337"/>
        </pc:sldMkLst>
        <pc:spChg chg="mod">
          <ac:chgData name="Jurjus,Herman H.H." userId="dd8c4bec-af11-4928-9a3b-fff286706e54" providerId="ADAL" clId="{26B332A8-1595-463F-925C-C695FDAF437E}" dt="2024-02-14T17:45:33.528" v="888" actId="2711"/>
          <ac:spMkLst>
            <pc:docMk/>
            <pc:sldMk cId="443564836" sldId="337"/>
            <ac:spMk id="4" creationId="{00000000-0000-0000-0000-000000000000}"/>
          </ac:spMkLst>
        </pc:spChg>
      </pc:sldChg>
      <pc:sldChg chg="modSp mod ord">
        <pc:chgData name="Jurjus,Herman H.H." userId="dd8c4bec-af11-4928-9a3b-fff286706e54" providerId="ADAL" clId="{26B332A8-1595-463F-925C-C695FDAF437E}" dt="2024-02-17T14:37:51.213" v="3118"/>
        <pc:sldMkLst>
          <pc:docMk/>
          <pc:sldMk cId="3642824586" sldId="343"/>
        </pc:sldMkLst>
        <pc:spChg chg="mod">
          <ac:chgData name="Jurjus,Herman H.H." userId="dd8c4bec-af11-4928-9a3b-fff286706e54" providerId="ADAL" clId="{26B332A8-1595-463F-925C-C695FDAF437E}" dt="2024-02-17T14:36:00.654" v="3090" actId="6549"/>
          <ac:spMkLst>
            <pc:docMk/>
            <pc:sldMk cId="3642824586" sldId="343"/>
            <ac:spMk id="2" creationId="{00000000-0000-0000-0000-000000000000}"/>
          </ac:spMkLst>
        </pc:spChg>
        <pc:spChg chg="mod">
          <ac:chgData name="Jurjus,Herman H.H." userId="dd8c4bec-af11-4928-9a3b-fff286706e54" providerId="ADAL" clId="{26B332A8-1595-463F-925C-C695FDAF437E}" dt="2024-02-14T17:25:50.543" v="70" actId="33524"/>
          <ac:spMkLst>
            <pc:docMk/>
            <pc:sldMk cId="3642824586" sldId="343"/>
            <ac:spMk id="3" creationId="{00000000-0000-0000-0000-000000000000}"/>
          </ac:spMkLst>
        </pc:spChg>
      </pc:sldChg>
      <pc:sldChg chg="modSp mod modNotesTx">
        <pc:chgData name="Jurjus,Herman H.H." userId="dd8c4bec-af11-4928-9a3b-fff286706e54" providerId="ADAL" clId="{26B332A8-1595-463F-925C-C695FDAF437E}" dt="2024-02-14T19:28:06.148" v="2216" actId="20577"/>
        <pc:sldMkLst>
          <pc:docMk/>
          <pc:sldMk cId="607460857" sldId="344"/>
        </pc:sldMkLst>
        <pc:spChg chg="mod">
          <ac:chgData name="Jurjus,Herman H.H." userId="dd8c4bec-af11-4928-9a3b-fff286706e54" providerId="ADAL" clId="{26B332A8-1595-463F-925C-C695FDAF437E}" dt="2024-02-14T19:28:06.148" v="2216" actId="20577"/>
          <ac:spMkLst>
            <pc:docMk/>
            <pc:sldMk cId="607460857" sldId="344"/>
            <ac:spMk id="3" creationId="{00000000-0000-0000-0000-000000000000}"/>
          </ac:spMkLst>
        </pc:spChg>
      </pc:sldChg>
      <pc:sldChg chg="modSp mod ord modNotesTx">
        <pc:chgData name="Jurjus,Herman H.H." userId="dd8c4bec-af11-4928-9a3b-fff286706e54" providerId="ADAL" clId="{26B332A8-1595-463F-925C-C695FDAF437E}" dt="2024-02-14T18:02:59.887" v="1791" actId="20577"/>
        <pc:sldMkLst>
          <pc:docMk/>
          <pc:sldMk cId="4075546451" sldId="345"/>
        </pc:sldMkLst>
        <pc:spChg chg="mod">
          <ac:chgData name="Jurjus,Herman H.H." userId="dd8c4bec-af11-4928-9a3b-fff286706e54" providerId="ADAL" clId="{26B332A8-1595-463F-925C-C695FDAF437E}" dt="2024-02-14T17:40:38.307" v="654" actId="6549"/>
          <ac:spMkLst>
            <pc:docMk/>
            <pc:sldMk cId="4075546451" sldId="345"/>
            <ac:spMk id="2" creationId="{6B439A51-C875-8453-6CAD-0A172B36E157}"/>
          </ac:spMkLst>
        </pc:spChg>
        <pc:spChg chg="mod">
          <ac:chgData name="Jurjus,Herman H.H." userId="dd8c4bec-af11-4928-9a3b-fff286706e54" providerId="ADAL" clId="{26B332A8-1595-463F-925C-C695FDAF437E}" dt="2024-02-14T18:01:37.672" v="1722" actId="6549"/>
          <ac:spMkLst>
            <pc:docMk/>
            <pc:sldMk cId="4075546451" sldId="345"/>
            <ac:spMk id="3" creationId="{00000000-0000-0000-0000-000000000000}"/>
          </ac:spMkLst>
        </pc:spChg>
      </pc:sldChg>
      <pc:sldChg chg="modSp mod modNotesTx">
        <pc:chgData name="Jurjus,Herman H.H." userId="dd8c4bec-af11-4928-9a3b-fff286706e54" providerId="ADAL" clId="{26B332A8-1595-463F-925C-C695FDAF437E}" dt="2024-02-14T17:51:59.323" v="1335" actId="20577"/>
        <pc:sldMkLst>
          <pc:docMk/>
          <pc:sldMk cId="2544609398" sldId="346"/>
        </pc:sldMkLst>
        <pc:spChg chg="mod">
          <ac:chgData name="Jurjus,Herman H.H." userId="dd8c4bec-af11-4928-9a3b-fff286706e54" providerId="ADAL" clId="{26B332A8-1595-463F-925C-C695FDAF437E}" dt="2024-02-14T17:51:53.067" v="1333" actId="20577"/>
          <ac:spMkLst>
            <pc:docMk/>
            <pc:sldMk cId="2544609398" sldId="346"/>
            <ac:spMk id="2" creationId="{00000000-0000-0000-0000-000000000000}"/>
          </ac:spMkLst>
        </pc:spChg>
        <pc:spChg chg="mod">
          <ac:chgData name="Jurjus,Herman H.H." userId="dd8c4bec-af11-4928-9a3b-fff286706e54" providerId="ADAL" clId="{26B332A8-1595-463F-925C-C695FDAF437E}" dt="2024-02-14T17:46:21.792" v="894" actId="20577"/>
          <ac:spMkLst>
            <pc:docMk/>
            <pc:sldMk cId="2544609398" sldId="346"/>
            <ac:spMk id="4" creationId="{00000000-0000-0000-0000-000000000000}"/>
          </ac:spMkLst>
        </pc:spChg>
      </pc:sldChg>
      <pc:sldChg chg="modSp mod">
        <pc:chgData name="Jurjus,Herman H.H." userId="dd8c4bec-af11-4928-9a3b-fff286706e54" providerId="ADAL" clId="{26B332A8-1595-463F-925C-C695FDAF437E}" dt="2024-02-14T17:45:21.156" v="887" actId="255"/>
        <pc:sldMkLst>
          <pc:docMk/>
          <pc:sldMk cId="1429745944" sldId="347"/>
        </pc:sldMkLst>
        <pc:spChg chg="mod">
          <ac:chgData name="Jurjus,Herman H.H." userId="dd8c4bec-af11-4928-9a3b-fff286706e54" providerId="ADAL" clId="{26B332A8-1595-463F-925C-C695FDAF437E}" dt="2024-02-14T17:45:21.156" v="887" actId="255"/>
          <ac:spMkLst>
            <pc:docMk/>
            <pc:sldMk cId="1429745944" sldId="347"/>
            <ac:spMk id="4" creationId="{00000000-0000-0000-0000-000000000000}"/>
          </ac:spMkLst>
        </pc:spChg>
      </pc:sldChg>
      <pc:sldChg chg="ord">
        <pc:chgData name="Jurjus,Herman H.H." userId="dd8c4bec-af11-4928-9a3b-fff286706e54" providerId="ADAL" clId="{26B332A8-1595-463F-925C-C695FDAF437E}" dt="2024-02-14T19:11:36.819" v="1794"/>
        <pc:sldMkLst>
          <pc:docMk/>
          <pc:sldMk cId="4013750251" sldId="348"/>
        </pc:sldMkLst>
      </pc:sldChg>
      <pc:sldChg chg="addSp delSp modSp mod">
        <pc:chgData name="Jurjus,Herman H.H." userId="dd8c4bec-af11-4928-9a3b-fff286706e54" providerId="ADAL" clId="{26B332A8-1595-463F-925C-C695FDAF437E}" dt="2024-02-14T17:41:33.231" v="672" actId="27636"/>
        <pc:sldMkLst>
          <pc:docMk/>
          <pc:sldMk cId="759938018" sldId="349"/>
        </pc:sldMkLst>
        <pc:spChg chg="del">
          <ac:chgData name="Jurjus,Herman H.H." userId="dd8c4bec-af11-4928-9a3b-fff286706e54" providerId="ADAL" clId="{26B332A8-1595-463F-925C-C695FDAF437E}" dt="2024-02-14T17:34:16.545" v="195" actId="478"/>
          <ac:spMkLst>
            <pc:docMk/>
            <pc:sldMk cId="759938018" sldId="349"/>
            <ac:spMk id="3" creationId="{00000000-0000-0000-0000-000000000000}"/>
          </ac:spMkLst>
        </pc:spChg>
        <pc:spChg chg="del">
          <ac:chgData name="Jurjus,Herman H.H." userId="dd8c4bec-af11-4928-9a3b-fff286706e54" providerId="ADAL" clId="{26B332A8-1595-463F-925C-C695FDAF437E}" dt="2024-02-14T17:34:32.872" v="198" actId="478"/>
          <ac:spMkLst>
            <pc:docMk/>
            <pc:sldMk cId="759938018" sldId="349"/>
            <ac:spMk id="4" creationId="{00000000-0000-0000-0000-000000000000}"/>
          </ac:spMkLst>
        </pc:spChg>
        <pc:spChg chg="add mod">
          <ac:chgData name="Jurjus,Herman H.H." userId="dd8c4bec-af11-4928-9a3b-fff286706e54" providerId="ADAL" clId="{26B332A8-1595-463F-925C-C695FDAF437E}" dt="2024-02-14T17:41:33.231" v="672" actId="27636"/>
          <ac:spMkLst>
            <pc:docMk/>
            <pc:sldMk cId="759938018" sldId="349"/>
            <ac:spMk id="5" creationId="{7742E861-0457-9D4E-7ECD-8033B4F6017E}"/>
          </ac:spMkLst>
        </pc:spChg>
        <pc:spChg chg="add mod">
          <ac:chgData name="Jurjus,Herman H.H." userId="dd8c4bec-af11-4928-9a3b-fff286706e54" providerId="ADAL" clId="{26B332A8-1595-463F-925C-C695FDAF437E}" dt="2024-02-14T17:40:56.724" v="658" actId="2711"/>
          <ac:spMkLst>
            <pc:docMk/>
            <pc:sldMk cId="759938018" sldId="349"/>
            <ac:spMk id="6" creationId="{38288047-148B-1257-00E3-BA0C13358EBB}"/>
          </ac:spMkLst>
        </pc:spChg>
      </pc:sldChg>
      <pc:sldChg chg="modSp add mod">
        <pc:chgData name="Jurjus,Herman H.H." userId="dd8c4bec-af11-4928-9a3b-fff286706e54" providerId="ADAL" clId="{26B332A8-1595-463F-925C-C695FDAF437E}" dt="2024-02-17T14:27:25.612" v="2312" actId="14100"/>
        <pc:sldMkLst>
          <pc:docMk/>
          <pc:sldMk cId="3936299496" sldId="350"/>
        </pc:sldMkLst>
        <pc:spChg chg="mod">
          <ac:chgData name="Jurjus,Herman H.H." userId="dd8c4bec-af11-4928-9a3b-fff286706e54" providerId="ADAL" clId="{26B332A8-1595-463F-925C-C695FDAF437E}" dt="2024-02-17T14:26:57.998" v="2273" actId="6549"/>
          <ac:spMkLst>
            <pc:docMk/>
            <pc:sldMk cId="3936299496" sldId="350"/>
            <ac:spMk id="2" creationId="{00000000-0000-0000-0000-000000000000}"/>
          </ac:spMkLst>
        </pc:spChg>
        <pc:spChg chg="mod">
          <ac:chgData name="Jurjus,Herman H.H." userId="dd8c4bec-af11-4928-9a3b-fff286706e54" providerId="ADAL" clId="{26B332A8-1595-463F-925C-C695FDAF437E}" dt="2024-02-17T14:27:25.612" v="2312" actId="14100"/>
          <ac:spMkLst>
            <pc:docMk/>
            <pc:sldMk cId="3936299496" sldId="350"/>
            <ac:spMk id="3" creationId="{00000000-0000-0000-0000-000000000000}"/>
          </ac:spMkLst>
        </pc:spChg>
      </pc:sldChg>
      <pc:sldChg chg="ord">
        <pc:chgData name="Jurjus,Herman H.H." userId="dd8c4bec-af11-4928-9a3b-fff286706e54" providerId="ADAL" clId="{26B332A8-1595-463F-925C-C695FDAF437E}" dt="2024-02-17T14:28:33.045" v="2320"/>
        <pc:sldMkLst>
          <pc:docMk/>
          <pc:sldMk cId="3361126832" sldId="351"/>
        </pc:sldMkLst>
      </pc:sldChg>
      <pc:sldChg chg="modSp add del mod">
        <pc:chgData name="Jurjus,Herman H.H." userId="dd8c4bec-af11-4928-9a3b-fff286706e54" providerId="ADAL" clId="{26B332A8-1595-463F-925C-C695FDAF437E}" dt="2024-02-17T14:40:17.435" v="3201" actId="47"/>
        <pc:sldMkLst>
          <pc:docMk/>
          <pc:sldMk cId="4060555888" sldId="352"/>
        </pc:sldMkLst>
        <pc:spChg chg="mod">
          <ac:chgData name="Jurjus,Herman H.H." userId="dd8c4bec-af11-4928-9a3b-fff286706e54" providerId="ADAL" clId="{26B332A8-1595-463F-925C-C695FDAF437E}" dt="2024-02-17T14:39:27.989" v="3166" actId="20577"/>
          <ac:spMkLst>
            <pc:docMk/>
            <pc:sldMk cId="4060555888" sldId="352"/>
            <ac:spMk id="2" creationId="{6B439A51-C875-8453-6CAD-0A172B36E157}"/>
          </ac:spMkLst>
        </pc:spChg>
        <pc:spChg chg="mod">
          <ac:chgData name="Jurjus,Herman H.H." userId="dd8c4bec-af11-4928-9a3b-fff286706e54" providerId="ADAL" clId="{26B332A8-1595-463F-925C-C695FDAF437E}" dt="2024-02-17T14:40:06.994" v="3200" actId="6549"/>
          <ac:spMkLst>
            <pc:docMk/>
            <pc:sldMk cId="4060555888" sldId="352"/>
            <ac:spMk id="3" creationId="{00000000-0000-0000-0000-000000000000}"/>
          </ac:spMkLst>
        </pc:spChg>
      </pc:sldChg>
    </pc:docChg>
  </pc:docChgLst>
  <pc:docChgLst>
    <pc:chgData name="Jurjus,Herman H.H." userId="dd8c4bec-af11-4928-9a3b-fff286706e54" providerId="ADAL" clId="{82D67DBF-CA91-447C-A2A3-EFCCBF437121}"/>
    <pc:docChg chg="undo custSel addSld delSld modSld sldOrd modSection">
      <pc:chgData name="Jurjus,Herman H.H." userId="dd8c4bec-af11-4928-9a3b-fff286706e54" providerId="ADAL" clId="{82D67DBF-CA91-447C-A2A3-EFCCBF437121}" dt="2023-05-16T09:19:17.490" v="4818" actId="47"/>
      <pc:docMkLst>
        <pc:docMk/>
      </pc:docMkLst>
      <pc:sldChg chg="modSp mod modAnim">
        <pc:chgData name="Jurjus,Herman H.H." userId="dd8c4bec-af11-4928-9a3b-fff286706e54" providerId="ADAL" clId="{82D67DBF-CA91-447C-A2A3-EFCCBF437121}" dt="2023-05-15T21:00:02.334" v="3528" actId="20577"/>
        <pc:sldMkLst>
          <pc:docMk/>
          <pc:sldMk cId="1550829202" sldId="276"/>
        </pc:sldMkLst>
        <pc:spChg chg="mod">
          <ac:chgData name="Jurjus,Herman H.H." userId="dd8c4bec-af11-4928-9a3b-fff286706e54" providerId="ADAL" clId="{82D67DBF-CA91-447C-A2A3-EFCCBF437121}" dt="2023-05-15T21:00:02.334" v="3528" actId="20577"/>
          <ac:spMkLst>
            <pc:docMk/>
            <pc:sldMk cId="1550829202" sldId="276"/>
            <ac:spMk id="3" creationId="{00000000-0000-0000-0000-000000000000}"/>
          </ac:spMkLst>
        </pc:spChg>
      </pc:sldChg>
      <pc:sldChg chg="modSp mod">
        <pc:chgData name="Jurjus,Herman H.H." userId="dd8c4bec-af11-4928-9a3b-fff286706e54" providerId="ADAL" clId="{82D67DBF-CA91-447C-A2A3-EFCCBF437121}" dt="2023-05-15T20:30:39.402" v="2240" actId="6549"/>
        <pc:sldMkLst>
          <pc:docMk/>
          <pc:sldMk cId="3800010264" sldId="301"/>
        </pc:sldMkLst>
        <pc:spChg chg="mod">
          <ac:chgData name="Jurjus,Herman H.H." userId="dd8c4bec-af11-4928-9a3b-fff286706e54" providerId="ADAL" clId="{82D67DBF-CA91-447C-A2A3-EFCCBF437121}" dt="2023-05-15T20:27:50.674" v="1979" actId="20577"/>
          <ac:spMkLst>
            <pc:docMk/>
            <pc:sldMk cId="3800010264" sldId="301"/>
            <ac:spMk id="2" creationId="{00000000-0000-0000-0000-000000000000}"/>
          </ac:spMkLst>
        </pc:spChg>
        <pc:spChg chg="mod">
          <ac:chgData name="Jurjus,Herman H.H." userId="dd8c4bec-af11-4928-9a3b-fff286706e54" providerId="ADAL" clId="{82D67DBF-CA91-447C-A2A3-EFCCBF437121}" dt="2023-05-15T20:30:39.402" v="2240" actId="6549"/>
          <ac:spMkLst>
            <pc:docMk/>
            <pc:sldMk cId="3800010264" sldId="301"/>
            <ac:spMk id="3" creationId="{00000000-0000-0000-0000-000000000000}"/>
          </ac:spMkLst>
        </pc:spChg>
      </pc:sldChg>
      <pc:sldChg chg="modSp mod ord modNotesTx">
        <pc:chgData name="Jurjus,Herman H.H." userId="dd8c4bec-af11-4928-9a3b-fff286706e54" providerId="ADAL" clId="{82D67DBF-CA91-447C-A2A3-EFCCBF437121}" dt="2023-05-15T21:04:36.168" v="3639" actId="6549"/>
        <pc:sldMkLst>
          <pc:docMk/>
          <pc:sldMk cId="1373888979" sldId="320"/>
        </pc:sldMkLst>
        <pc:spChg chg="mod">
          <ac:chgData name="Jurjus,Herman H.H." userId="dd8c4bec-af11-4928-9a3b-fff286706e54" providerId="ADAL" clId="{82D67DBF-CA91-447C-A2A3-EFCCBF437121}" dt="2023-05-13T16:22:20.937" v="1036" actId="20577"/>
          <ac:spMkLst>
            <pc:docMk/>
            <pc:sldMk cId="1373888979" sldId="320"/>
            <ac:spMk id="2" creationId="{00000000-0000-0000-0000-000000000000}"/>
          </ac:spMkLst>
        </pc:spChg>
        <pc:spChg chg="mod">
          <ac:chgData name="Jurjus,Herman H.H." userId="dd8c4bec-af11-4928-9a3b-fff286706e54" providerId="ADAL" clId="{82D67DBF-CA91-447C-A2A3-EFCCBF437121}" dt="2023-05-15T21:04:36.168" v="3639" actId="6549"/>
          <ac:spMkLst>
            <pc:docMk/>
            <pc:sldMk cId="1373888979" sldId="320"/>
            <ac:spMk id="3" creationId="{00000000-0000-0000-0000-000000000000}"/>
          </ac:spMkLst>
        </pc:spChg>
      </pc:sldChg>
      <pc:sldChg chg="addSp delSp modSp mod">
        <pc:chgData name="Jurjus,Herman H.H." userId="dd8c4bec-af11-4928-9a3b-fff286706e54" providerId="ADAL" clId="{82D67DBF-CA91-447C-A2A3-EFCCBF437121}" dt="2023-05-15T21:19:07.076" v="3926" actId="6549"/>
        <pc:sldMkLst>
          <pc:docMk/>
          <pc:sldMk cId="730412322" sldId="326"/>
        </pc:sldMkLst>
        <pc:spChg chg="del mod">
          <ac:chgData name="Jurjus,Herman H.H." userId="dd8c4bec-af11-4928-9a3b-fff286706e54" providerId="ADAL" clId="{82D67DBF-CA91-447C-A2A3-EFCCBF437121}" dt="2023-05-15T21:08:11.634" v="3653" actId="478"/>
          <ac:spMkLst>
            <pc:docMk/>
            <pc:sldMk cId="730412322" sldId="326"/>
            <ac:spMk id="2" creationId="{00000000-0000-0000-0000-000000000000}"/>
          </ac:spMkLst>
        </pc:spChg>
        <pc:spChg chg="mod">
          <ac:chgData name="Jurjus,Herman H.H." userId="dd8c4bec-af11-4928-9a3b-fff286706e54" providerId="ADAL" clId="{82D67DBF-CA91-447C-A2A3-EFCCBF437121}" dt="2023-05-15T21:09:39.886" v="3666" actId="6549"/>
          <ac:spMkLst>
            <pc:docMk/>
            <pc:sldMk cId="730412322" sldId="326"/>
            <ac:spMk id="3" creationId="{00000000-0000-0000-0000-000000000000}"/>
          </ac:spMkLst>
        </pc:spChg>
        <pc:spChg chg="mod">
          <ac:chgData name="Jurjus,Herman H.H." userId="dd8c4bec-af11-4928-9a3b-fff286706e54" providerId="ADAL" clId="{82D67DBF-CA91-447C-A2A3-EFCCBF437121}" dt="2023-05-15T21:19:07.076" v="3926" actId="6549"/>
          <ac:spMkLst>
            <pc:docMk/>
            <pc:sldMk cId="730412322" sldId="326"/>
            <ac:spMk id="4" creationId="{00000000-0000-0000-0000-000000000000}"/>
          </ac:spMkLst>
        </pc:spChg>
        <pc:spChg chg="del">
          <ac:chgData name="Jurjus,Herman H.H." userId="dd8c4bec-af11-4928-9a3b-fff286706e54" providerId="ADAL" clId="{82D67DBF-CA91-447C-A2A3-EFCCBF437121}" dt="2023-05-13T10:37:43.179" v="972" actId="478"/>
          <ac:spMkLst>
            <pc:docMk/>
            <pc:sldMk cId="730412322" sldId="326"/>
            <ac:spMk id="5" creationId="{00000000-0000-0000-0000-000000000000}"/>
          </ac:spMkLst>
        </pc:spChg>
        <pc:spChg chg="add del mod">
          <ac:chgData name="Jurjus,Herman H.H." userId="dd8c4bec-af11-4928-9a3b-fff286706e54" providerId="ADAL" clId="{82D67DBF-CA91-447C-A2A3-EFCCBF437121}" dt="2023-05-15T21:08:16.038" v="3654" actId="478"/>
          <ac:spMkLst>
            <pc:docMk/>
            <pc:sldMk cId="730412322" sldId="326"/>
            <ac:spMk id="6" creationId="{8CE1A9CF-D21A-7A8F-0242-B2F4B6F96527}"/>
          </ac:spMkLst>
        </pc:spChg>
      </pc:sldChg>
      <pc:sldChg chg="ord">
        <pc:chgData name="Jurjus,Herman H.H." userId="dd8c4bec-af11-4928-9a3b-fff286706e54" providerId="ADAL" clId="{82D67DBF-CA91-447C-A2A3-EFCCBF437121}" dt="2023-05-13T16:19:59.467" v="1032" actId="20578"/>
        <pc:sldMkLst>
          <pc:docMk/>
          <pc:sldMk cId="463713002" sldId="327"/>
        </pc:sldMkLst>
      </pc:sldChg>
      <pc:sldChg chg="modSp mod">
        <pc:chgData name="Jurjus,Herman H.H." userId="dd8c4bec-af11-4928-9a3b-fff286706e54" providerId="ADAL" clId="{82D67DBF-CA91-447C-A2A3-EFCCBF437121}" dt="2023-05-15T21:15:19.196" v="3891" actId="6549"/>
        <pc:sldMkLst>
          <pc:docMk/>
          <pc:sldMk cId="3575367815" sldId="328"/>
        </pc:sldMkLst>
        <pc:spChg chg="mod">
          <ac:chgData name="Jurjus,Herman H.H." userId="dd8c4bec-af11-4928-9a3b-fff286706e54" providerId="ADAL" clId="{82D67DBF-CA91-447C-A2A3-EFCCBF437121}" dt="2023-05-15T20:24:11.401" v="1956" actId="6549"/>
          <ac:spMkLst>
            <pc:docMk/>
            <pc:sldMk cId="3575367815" sldId="328"/>
            <ac:spMk id="2" creationId="{00000000-0000-0000-0000-000000000000}"/>
          </ac:spMkLst>
        </pc:spChg>
        <pc:spChg chg="mod">
          <ac:chgData name="Jurjus,Herman H.H." userId="dd8c4bec-af11-4928-9a3b-fff286706e54" providerId="ADAL" clId="{82D67DBF-CA91-447C-A2A3-EFCCBF437121}" dt="2023-05-15T21:15:19.196" v="3891" actId="6549"/>
          <ac:spMkLst>
            <pc:docMk/>
            <pc:sldMk cId="3575367815" sldId="328"/>
            <ac:spMk id="3" creationId="{00000000-0000-0000-0000-000000000000}"/>
          </ac:spMkLst>
        </pc:spChg>
      </pc:sldChg>
      <pc:sldChg chg="del">
        <pc:chgData name="Jurjus,Herman H.H." userId="dd8c4bec-af11-4928-9a3b-fff286706e54" providerId="ADAL" clId="{82D67DBF-CA91-447C-A2A3-EFCCBF437121}" dt="2023-05-15T20:25:31.875" v="1961" actId="47"/>
        <pc:sldMkLst>
          <pc:docMk/>
          <pc:sldMk cId="3774298449" sldId="329"/>
        </pc:sldMkLst>
      </pc:sldChg>
      <pc:sldChg chg="modSp mod ord">
        <pc:chgData name="Jurjus,Herman H.H." userId="dd8c4bec-af11-4928-9a3b-fff286706e54" providerId="ADAL" clId="{82D67DBF-CA91-447C-A2A3-EFCCBF437121}" dt="2023-05-15T21:10:13.204" v="3683" actId="20577"/>
        <pc:sldMkLst>
          <pc:docMk/>
          <pc:sldMk cId="3071337078" sldId="330"/>
        </pc:sldMkLst>
        <pc:spChg chg="mod">
          <ac:chgData name="Jurjus,Herman H.H." userId="dd8c4bec-af11-4928-9a3b-fff286706e54" providerId="ADAL" clId="{82D67DBF-CA91-447C-A2A3-EFCCBF437121}" dt="2023-05-15T20:15:15.993" v="1386" actId="20577"/>
          <ac:spMkLst>
            <pc:docMk/>
            <pc:sldMk cId="3071337078" sldId="330"/>
            <ac:spMk id="2" creationId="{00000000-0000-0000-0000-000000000000}"/>
          </ac:spMkLst>
        </pc:spChg>
        <pc:spChg chg="mod">
          <ac:chgData name="Jurjus,Herman H.H." userId="dd8c4bec-af11-4928-9a3b-fff286706e54" providerId="ADAL" clId="{82D67DBF-CA91-447C-A2A3-EFCCBF437121}" dt="2023-05-15T21:10:13.204" v="3683" actId="20577"/>
          <ac:spMkLst>
            <pc:docMk/>
            <pc:sldMk cId="3071337078" sldId="330"/>
            <ac:spMk id="3" creationId="{00000000-0000-0000-0000-000000000000}"/>
          </ac:spMkLst>
        </pc:spChg>
      </pc:sldChg>
      <pc:sldChg chg="modSp mod">
        <pc:chgData name="Jurjus,Herman H.H." userId="dd8c4bec-af11-4928-9a3b-fff286706e54" providerId="ADAL" clId="{82D67DBF-CA91-447C-A2A3-EFCCBF437121}" dt="2023-05-16T09:11:56.309" v="4210" actId="20577"/>
        <pc:sldMkLst>
          <pc:docMk/>
          <pc:sldMk cId="2818058202" sldId="331"/>
        </pc:sldMkLst>
        <pc:spChg chg="mod">
          <ac:chgData name="Jurjus,Herman H.H." userId="dd8c4bec-af11-4928-9a3b-fff286706e54" providerId="ADAL" clId="{82D67DBF-CA91-447C-A2A3-EFCCBF437121}" dt="2023-05-16T09:11:56.309" v="4210" actId="20577"/>
          <ac:spMkLst>
            <pc:docMk/>
            <pc:sldMk cId="2818058202" sldId="331"/>
            <ac:spMk id="2" creationId="{00000000-0000-0000-0000-000000000000}"/>
          </ac:spMkLst>
        </pc:spChg>
        <pc:spChg chg="mod">
          <ac:chgData name="Jurjus,Herman H.H." userId="dd8c4bec-af11-4928-9a3b-fff286706e54" providerId="ADAL" clId="{82D67DBF-CA91-447C-A2A3-EFCCBF437121}" dt="2023-05-13T16:29:23.213" v="1090" actId="20577"/>
          <ac:spMkLst>
            <pc:docMk/>
            <pc:sldMk cId="2818058202" sldId="331"/>
            <ac:spMk id="3" creationId="{00000000-0000-0000-0000-000000000000}"/>
          </ac:spMkLst>
        </pc:spChg>
      </pc:sldChg>
      <pc:sldChg chg="modSp mod modNotesTx">
        <pc:chgData name="Jurjus,Herman H.H." userId="dd8c4bec-af11-4928-9a3b-fff286706e54" providerId="ADAL" clId="{82D67DBF-CA91-447C-A2A3-EFCCBF437121}" dt="2023-05-16T09:19:06.043" v="4817" actId="20577"/>
        <pc:sldMkLst>
          <pc:docMk/>
          <pc:sldMk cId="2188388753" sldId="332"/>
        </pc:sldMkLst>
        <pc:spChg chg="mod">
          <ac:chgData name="Jurjus,Herman H.H." userId="dd8c4bec-af11-4928-9a3b-fff286706e54" providerId="ADAL" clId="{82D67DBF-CA91-447C-A2A3-EFCCBF437121}" dt="2023-05-16T09:12:06.477" v="4236" actId="6549"/>
          <ac:spMkLst>
            <pc:docMk/>
            <pc:sldMk cId="2188388753" sldId="332"/>
            <ac:spMk id="2" creationId="{00000000-0000-0000-0000-000000000000}"/>
          </ac:spMkLst>
        </pc:spChg>
        <pc:spChg chg="mod">
          <ac:chgData name="Jurjus,Herman H.H." userId="dd8c4bec-af11-4928-9a3b-fff286706e54" providerId="ADAL" clId="{82D67DBF-CA91-447C-A2A3-EFCCBF437121}" dt="2023-05-16T09:19:06.043" v="4817" actId="20577"/>
          <ac:spMkLst>
            <pc:docMk/>
            <pc:sldMk cId="2188388753" sldId="332"/>
            <ac:spMk id="3" creationId="{00000000-0000-0000-0000-000000000000}"/>
          </ac:spMkLst>
        </pc:spChg>
      </pc:sldChg>
      <pc:sldChg chg="modSp mod">
        <pc:chgData name="Jurjus,Herman H.H." userId="dd8c4bec-af11-4928-9a3b-fff286706e54" providerId="ADAL" clId="{82D67DBF-CA91-447C-A2A3-EFCCBF437121}" dt="2023-05-16T09:16:21.235" v="4677" actId="6549"/>
        <pc:sldMkLst>
          <pc:docMk/>
          <pc:sldMk cId="4273230376" sldId="333"/>
        </pc:sldMkLst>
        <pc:spChg chg="mod">
          <ac:chgData name="Jurjus,Herman H.H." userId="dd8c4bec-af11-4928-9a3b-fff286706e54" providerId="ADAL" clId="{82D67DBF-CA91-447C-A2A3-EFCCBF437121}" dt="2023-05-16T09:16:21.235" v="4677" actId="6549"/>
          <ac:spMkLst>
            <pc:docMk/>
            <pc:sldMk cId="4273230376" sldId="333"/>
            <ac:spMk id="2" creationId="{00000000-0000-0000-0000-000000000000}"/>
          </ac:spMkLst>
        </pc:spChg>
        <pc:spChg chg="mod">
          <ac:chgData name="Jurjus,Herman H.H." userId="dd8c4bec-af11-4928-9a3b-fff286706e54" providerId="ADAL" clId="{82D67DBF-CA91-447C-A2A3-EFCCBF437121}" dt="2023-05-15T21:34:00.152" v="4167" actId="20577"/>
          <ac:spMkLst>
            <pc:docMk/>
            <pc:sldMk cId="4273230376" sldId="333"/>
            <ac:spMk id="6" creationId="{00000000-0000-0000-0000-000000000000}"/>
          </ac:spMkLst>
        </pc:spChg>
      </pc:sldChg>
      <pc:sldChg chg="del">
        <pc:chgData name="Jurjus,Herman H.H." userId="dd8c4bec-af11-4928-9a3b-fff286706e54" providerId="ADAL" clId="{82D67DBF-CA91-447C-A2A3-EFCCBF437121}" dt="2023-05-15T20:49:45.985" v="3081" actId="47"/>
        <pc:sldMkLst>
          <pc:docMk/>
          <pc:sldMk cId="1043200262" sldId="336"/>
        </pc:sldMkLst>
      </pc:sldChg>
      <pc:sldChg chg="modSp mod">
        <pc:chgData name="Jurjus,Herman H.H." userId="dd8c4bec-af11-4928-9a3b-fff286706e54" providerId="ADAL" clId="{82D67DBF-CA91-447C-A2A3-EFCCBF437121}" dt="2023-05-15T20:47:43.946" v="3078" actId="6549"/>
        <pc:sldMkLst>
          <pc:docMk/>
          <pc:sldMk cId="443564836" sldId="337"/>
        </pc:sldMkLst>
        <pc:spChg chg="mod">
          <ac:chgData name="Jurjus,Herman H.H." userId="dd8c4bec-af11-4928-9a3b-fff286706e54" providerId="ADAL" clId="{82D67DBF-CA91-447C-A2A3-EFCCBF437121}" dt="2023-05-15T20:43:24.553" v="2956" actId="313"/>
          <ac:spMkLst>
            <pc:docMk/>
            <pc:sldMk cId="443564836" sldId="337"/>
            <ac:spMk id="2" creationId="{00000000-0000-0000-0000-000000000000}"/>
          </ac:spMkLst>
        </pc:spChg>
        <pc:spChg chg="mod">
          <ac:chgData name="Jurjus,Herman H.H." userId="dd8c4bec-af11-4928-9a3b-fff286706e54" providerId="ADAL" clId="{82D67DBF-CA91-447C-A2A3-EFCCBF437121}" dt="2023-05-15T20:47:43.946" v="3078" actId="6549"/>
          <ac:spMkLst>
            <pc:docMk/>
            <pc:sldMk cId="443564836" sldId="337"/>
            <ac:spMk id="4" creationId="{00000000-0000-0000-0000-000000000000}"/>
          </ac:spMkLst>
        </pc:spChg>
      </pc:sldChg>
      <pc:sldChg chg="modSp mod">
        <pc:chgData name="Jurjus,Herman H.H." userId="dd8c4bec-af11-4928-9a3b-fff286706e54" providerId="ADAL" clId="{82D67DBF-CA91-447C-A2A3-EFCCBF437121}" dt="2023-05-16T09:16:31.577" v="4703" actId="6549"/>
        <pc:sldMkLst>
          <pc:docMk/>
          <pc:sldMk cId="3069888131" sldId="338"/>
        </pc:sldMkLst>
        <pc:spChg chg="mod">
          <ac:chgData name="Jurjus,Herman H.H." userId="dd8c4bec-af11-4928-9a3b-fff286706e54" providerId="ADAL" clId="{82D67DBF-CA91-447C-A2A3-EFCCBF437121}" dt="2023-05-16T09:16:31.577" v="4703" actId="6549"/>
          <ac:spMkLst>
            <pc:docMk/>
            <pc:sldMk cId="3069888131" sldId="338"/>
            <ac:spMk id="2" creationId="{00000000-0000-0000-0000-000000000000}"/>
          </ac:spMkLst>
        </pc:spChg>
      </pc:sldChg>
      <pc:sldChg chg="modSp mod">
        <pc:chgData name="Jurjus,Herman H.H." userId="dd8c4bec-af11-4928-9a3b-fff286706e54" providerId="ADAL" clId="{82D67DBF-CA91-447C-A2A3-EFCCBF437121}" dt="2023-05-16T09:17:02.785" v="4730" actId="14100"/>
        <pc:sldMkLst>
          <pc:docMk/>
          <pc:sldMk cId="3645481989" sldId="339"/>
        </pc:sldMkLst>
        <pc:spChg chg="mod">
          <ac:chgData name="Jurjus,Herman H.H." userId="dd8c4bec-af11-4928-9a3b-fff286706e54" providerId="ADAL" clId="{82D67DBF-CA91-447C-A2A3-EFCCBF437121}" dt="2023-05-16T09:16:44.994" v="4727" actId="6549"/>
          <ac:spMkLst>
            <pc:docMk/>
            <pc:sldMk cId="3645481989" sldId="339"/>
            <ac:spMk id="2" creationId="{00000000-0000-0000-0000-000000000000}"/>
          </ac:spMkLst>
        </pc:spChg>
        <pc:spChg chg="mod">
          <ac:chgData name="Jurjus,Herman H.H." userId="dd8c4bec-af11-4928-9a3b-fff286706e54" providerId="ADAL" clId="{82D67DBF-CA91-447C-A2A3-EFCCBF437121}" dt="2023-05-16T09:17:02.785" v="4730" actId="14100"/>
          <ac:spMkLst>
            <pc:docMk/>
            <pc:sldMk cId="3645481989" sldId="339"/>
            <ac:spMk id="3" creationId="{00000000-0000-0000-0000-000000000000}"/>
          </ac:spMkLst>
        </pc:spChg>
      </pc:sldChg>
      <pc:sldChg chg="modSp mod">
        <pc:chgData name="Jurjus,Herman H.H." userId="dd8c4bec-af11-4928-9a3b-fff286706e54" providerId="ADAL" clId="{82D67DBF-CA91-447C-A2A3-EFCCBF437121}" dt="2023-05-16T09:17:30.894" v="4782" actId="20577"/>
        <pc:sldMkLst>
          <pc:docMk/>
          <pc:sldMk cId="175764216" sldId="340"/>
        </pc:sldMkLst>
        <pc:spChg chg="mod">
          <ac:chgData name="Jurjus,Herman H.H." userId="dd8c4bec-af11-4928-9a3b-fff286706e54" providerId="ADAL" clId="{82D67DBF-CA91-447C-A2A3-EFCCBF437121}" dt="2023-05-16T09:17:30.894" v="4782" actId="20577"/>
          <ac:spMkLst>
            <pc:docMk/>
            <pc:sldMk cId="175764216" sldId="340"/>
            <ac:spMk id="2" creationId="{00000000-0000-0000-0000-000000000000}"/>
          </ac:spMkLst>
        </pc:spChg>
      </pc:sldChg>
      <pc:sldChg chg="modSp add mod">
        <pc:chgData name="Jurjus,Herman H.H." userId="dd8c4bec-af11-4928-9a3b-fff286706e54" providerId="ADAL" clId="{82D67DBF-CA91-447C-A2A3-EFCCBF437121}" dt="2023-05-15T21:17:33.824" v="3906" actId="20577"/>
        <pc:sldMkLst>
          <pc:docMk/>
          <pc:sldMk cId="607460857" sldId="344"/>
        </pc:sldMkLst>
        <pc:spChg chg="mod">
          <ac:chgData name="Jurjus,Herman H.H." userId="dd8c4bec-af11-4928-9a3b-fff286706e54" providerId="ADAL" clId="{82D67DBF-CA91-447C-A2A3-EFCCBF437121}" dt="2023-05-13T10:24:49.935" v="688" actId="6549"/>
          <ac:spMkLst>
            <pc:docMk/>
            <pc:sldMk cId="607460857" sldId="344"/>
            <ac:spMk id="2" creationId="{00000000-0000-0000-0000-000000000000}"/>
          </ac:spMkLst>
        </pc:spChg>
        <pc:spChg chg="mod">
          <ac:chgData name="Jurjus,Herman H.H." userId="dd8c4bec-af11-4928-9a3b-fff286706e54" providerId="ADAL" clId="{82D67DBF-CA91-447C-A2A3-EFCCBF437121}" dt="2023-05-15T21:17:33.824" v="3906" actId="20577"/>
          <ac:spMkLst>
            <pc:docMk/>
            <pc:sldMk cId="607460857" sldId="344"/>
            <ac:spMk id="3" creationId="{00000000-0000-0000-0000-000000000000}"/>
          </ac:spMkLst>
        </pc:spChg>
      </pc:sldChg>
      <pc:sldChg chg="add del">
        <pc:chgData name="Jurjus,Herman H.H." userId="dd8c4bec-af11-4928-9a3b-fff286706e54" providerId="ADAL" clId="{82D67DBF-CA91-447C-A2A3-EFCCBF437121}" dt="2023-05-13T10:23:46.315" v="650" actId="47"/>
        <pc:sldMkLst>
          <pc:docMk/>
          <pc:sldMk cId="1769664226" sldId="344"/>
        </pc:sldMkLst>
      </pc:sldChg>
      <pc:sldChg chg="addSp delSp modSp add del mod">
        <pc:chgData name="Jurjus,Herman H.H." userId="dd8c4bec-af11-4928-9a3b-fff286706e54" providerId="ADAL" clId="{82D67DBF-CA91-447C-A2A3-EFCCBF437121}" dt="2023-05-13T16:24:58.746" v="1052" actId="47"/>
        <pc:sldMkLst>
          <pc:docMk/>
          <pc:sldMk cId="1696525636" sldId="345"/>
        </pc:sldMkLst>
        <pc:spChg chg="del">
          <ac:chgData name="Jurjus,Herman H.H." userId="dd8c4bec-af11-4928-9a3b-fff286706e54" providerId="ADAL" clId="{82D67DBF-CA91-447C-A2A3-EFCCBF437121}" dt="2023-05-13T16:24:20.227" v="1047" actId="478"/>
          <ac:spMkLst>
            <pc:docMk/>
            <pc:sldMk cId="1696525636" sldId="345"/>
            <ac:spMk id="3" creationId="{00000000-0000-0000-0000-000000000000}"/>
          </ac:spMkLst>
        </pc:spChg>
        <pc:spChg chg="mod">
          <ac:chgData name="Jurjus,Herman H.H." userId="dd8c4bec-af11-4928-9a3b-fff286706e54" providerId="ADAL" clId="{82D67DBF-CA91-447C-A2A3-EFCCBF437121}" dt="2023-05-13T16:24:47.109" v="1051" actId="1076"/>
          <ac:spMkLst>
            <pc:docMk/>
            <pc:sldMk cId="1696525636" sldId="345"/>
            <ac:spMk id="4" creationId="{00000000-0000-0000-0000-000000000000}"/>
          </ac:spMkLst>
        </pc:spChg>
        <pc:spChg chg="add del mod">
          <ac:chgData name="Jurjus,Herman H.H." userId="dd8c4bec-af11-4928-9a3b-fff286706e54" providerId="ADAL" clId="{82D67DBF-CA91-447C-A2A3-EFCCBF437121}" dt="2023-05-13T16:24:43.298" v="1050" actId="478"/>
          <ac:spMkLst>
            <pc:docMk/>
            <pc:sldMk cId="1696525636" sldId="345"/>
            <ac:spMk id="6" creationId="{1F512735-3CCF-0CD1-C41D-A0E5CF565294}"/>
          </ac:spMkLst>
        </pc:spChg>
      </pc:sldChg>
      <pc:sldChg chg="addSp modSp add mod ord">
        <pc:chgData name="Jurjus,Herman H.H." userId="dd8c4bec-af11-4928-9a3b-fff286706e54" providerId="ADAL" clId="{82D67DBF-CA91-447C-A2A3-EFCCBF437121}" dt="2023-05-15T21:11:43.393" v="3692" actId="6549"/>
        <pc:sldMkLst>
          <pc:docMk/>
          <pc:sldMk cId="4075546451" sldId="345"/>
        </pc:sldMkLst>
        <pc:spChg chg="add mod">
          <ac:chgData name="Jurjus,Herman H.H." userId="dd8c4bec-af11-4928-9a3b-fff286706e54" providerId="ADAL" clId="{82D67DBF-CA91-447C-A2A3-EFCCBF437121}" dt="2023-05-15T20:19:38.176" v="1684"/>
          <ac:spMkLst>
            <pc:docMk/>
            <pc:sldMk cId="4075546451" sldId="345"/>
            <ac:spMk id="2" creationId="{6B439A51-C875-8453-6CAD-0A172B36E157}"/>
          </ac:spMkLst>
        </pc:spChg>
        <pc:spChg chg="mod">
          <ac:chgData name="Jurjus,Herman H.H." userId="dd8c4bec-af11-4928-9a3b-fff286706e54" providerId="ADAL" clId="{82D67DBF-CA91-447C-A2A3-EFCCBF437121}" dt="2023-05-15T21:11:43.393" v="3692" actId="6549"/>
          <ac:spMkLst>
            <pc:docMk/>
            <pc:sldMk cId="4075546451" sldId="345"/>
            <ac:spMk id="3" creationId="{00000000-0000-0000-0000-000000000000}"/>
          </ac:spMkLst>
        </pc:spChg>
      </pc:sldChg>
      <pc:sldChg chg="modSp add mod">
        <pc:chgData name="Jurjus,Herman H.H." userId="dd8c4bec-af11-4928-9a3b-fff286706e54" providerId="ADAL" clId="{82D67DBF-CA91-447C-A2A3-EFCCBF437121}" dt="2023-05-15T20:49:07.200" v="3080" actId="20577"/>
        <pc:sldMkLst>
          <pc:docMk/>
          <pc:sldMk cId="2544609398" sldId="346"/>
        </pc:sldMkLst>
        <pc:spChg chg="mod">
          <ac:chgData name="Jurjus,Herman H.H." userId="dd8c4bec-af11-4928-9a3b-fff286706e54" providerId="ADAL" clId="{82D67DBF-CA91-447C-A2A3-EFCCBF437121}" dt="2023-05-15T20:43:17.024" v="2942" actId="313"/>
          <ac:spMkLst>
            <pc:docMk/>
            <pc:sldMk cId="2544609398" sldId="346"/>
            <ac:spMk id="2" creationId="{00000000-0000-0000-0000-000000000000}"/>
          </ac:spMkLst>
        </pc:spChg>
        <pc:spChg chg="mod">
          <ac:chgData name="Jurjus,Herman H.H." userId="dd8c4bec-af11-4928-9a3b-fff286706e54" providerId="ADAL" clId="{82D67DBF-CA91-447C-A2A3-EFCCBF437121}" dt="2023-05-15T20:49:07.200" v="3080" actId="20577"/>
          <ac:spMkLst>
            <pc:docMk/>
            <pc:sldMk cId="2544609398" sldId="346"/>
            <ac:spMk id="4" creationId="{00000000-0000-0000-0000-000000000000}"/>
          </ac:spMkLst>
        </pc:spChg>
      </pc:sldChg>
      <pc:sldChg chg="modSp add mod">
        <pc:chgData name="Jurjus,Herman H.H." userId="dd8c4bec-af11-4928-9a3b-fff286706e54" providerId="ADAL" clId="{82D67DBF-CA91-447C-A2A3-EFCCBF437121}" dt="2023-05-15T20:46:26.846" v="3069" actId="6549"/>
        <pc:sldMkLst>
          <pc:docMk/>
          <pc:sldMk cId="1429745944" sldId="347"/>
        </pc:sldMkLst>
        <pc:spChg chg="mod">
          <ac:chgData name="Jurjus,Herman H.H." userId="dd8c4bec-af11-4928-9a3b-fff286706e54" providerId="ADAL" clId="{82D67DBF-CA91-447C-A2A3-EFCCBF437121}" dt="2023-05-15T20:44:44.918" v="2983" actId="6549"/>
          <ac:spMkLst>
            <pc:docMk/>
            <pc:sldMk cId="1429745944" sldId="347"/>
            <ac:spMk id="2" creationId="{00000000-0000-0000-0000-000000000000}"/>
          </ac:spMkLst>
        </pc:spChg>
        <pc:spChg chg="mod">
          <ac:chgData name="Jurjus,Herman H.H." userId="dd8c4bec-af11-4928-9a3b-fff286706e54" providerId="ADAL" clId="{82D67DBF-CA91-447C-A2A3-EFCCBF437121}" dt="2023-05-15T20:46:26.846" v="3069" actId="6549"/>
          <ac:spMkLst>
            <pc:docMk/>
            <pc:sldMk cId="1429745944" sldId="347"/>
            <ac:spMk id="4" creationId="{00000000-0000-0000-0000-000000000000}"/>
          </ac:spMkLst>
        </pc:spChg>
      </pc:sldChg>
      <pc:sldChg chg="add del">
        <pc:chgData name="Jurjus,Herman H.H." userId="dd8c4bec-af11-4928-9a3b-fff286706e54" providerId="ADAL" clId="{82D67DBF-CA91-447C-A2A3-EFCCBF437121}" dt="2023-05-15T20:57:18.903" v="3363" actId="47"/>
        <pc:sldMkLst>
          <pc:docMk/>
          <pc:sldMk cId="2340399690" sldId="348"/>
        </pc:sldMkLst>
      </pc:sldChg>
      <pc:sldChg chg="modSp add del mod">
        <pc:chgData name="Jurjus,Herman H.H." userId="dd8c4bec-af11-4928-9a3b-fff286706e54" providerId="ADAL" clId="{82D67DBF-CA91-447C-A2A3-EFCCBF437121}" dt="2023-05-16T09:19:17.490" v="4818" actId="47"/>
        <pc:sldMkLst>
          <pc:docMk/>
          <pc:sldMk cId="2730154802" sldId="348"/>
        </pc:sldMkLst>
        <pc:spChg chg="mod">
          <ac:chgData name="Jurjus,Herman H.H." userId="dd8c4bec-af11-4928-9a3b-fff286706e54" providerId="ADAL" clId="{82D67DBF-CA91-447C-A2A3-EFCCBF437121}" dt="2023-05-16T09:17:53.580" v="4800" actId="6549"/>
          <ac:spMkLst>
            <pc:docMk/>
            <pc:sldMk cId="2730154802" sldId="348"/>
            <ac:spMk id="2" creationId="{00000000-0000-0000-0000-000000000000}"/>
          </ac:spMkLst>
        </pc:spChg>
        <pc:spChg chg="mod">
          <ac:chgData name="Jurjus,Herman H.H." userId="dd8c4bec-af11-4928-9a3b-fff286706e54" providerId="ADAL" clId="{82D67DBF-CA91-447C-A2A3-EFCCBF437121}" dt="2023-05-16T09:18:26.345" v="4806" actId="6549"/>
          <ac:spMkLst>
            <pc:docMk/>
            <pc:sldMk cId="2730154802" sldId="34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17136-A33A-4F3C-B4C3-028CA5A4865D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EB696-3CCB-4FF7-BAC0-131515F1D8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53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Find the ‘on’-switch for your subconscious as the real puzzle machine.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EB696-3CCB-4FF7-BAC0-131515F1D8E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423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err="1"/>
              <a:t>arg</a:t>
            </a:r>
            <a:r>
              <a:rPr lang="nl-NL"/>
              <a:t>[0],</a:t>
            </a:r>
            <a:r>
              <a:rPr lang="nl-NL" baseline="0"/>
              <a:t>  arrays -&gt; </a:t>
            </a:r>
            <a:r>
              <a:rPr lang="nl-NL" baseline="0" err="1"/>
              <a:t>see</a:t>
            </a:r>
            <a:r>
              <a:rPr lang="nl-NL" baseline="0"/>
              <a:t> </a:t>
            </a:r>
            <a:r>
              <a:rPr lang="nl-NL" baseline="0" err="1"/>
              <a:t>documentation</a:t>
            </a:r>
            <a:r>
              <a:rPr lang="nl-NL" baseline="0"/>
              <a:t> of Z3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922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0586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1688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315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297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672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4473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Study these examples well, and</a:t>
            </a:r>
            <a:r>
              <a:rPr lang="en-US" baseline="0"/>
              <a:t> in full detail. Distill your own arsenal of little examples from this. </a:t>
            </a:r>
            <a:r>
              <a:rPr lang="en-US"/>
              <a:t>Look well;</a:t>
            </a:r>
            <a:r>
              <a:rPr lang="en-US" baseline="0"/>
              <a:t>  details matter!!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296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Study these examples well, and</a:t>
            </a:r>
            <a:r>
              <a:rPr lang="en-US" baseline="0"/>
              <a:t> in full detail. Distill your own arsenal of little examples from this. </a:t>
            </a:r>
            <a:r>
              <a:rPr lang="en-US"/>
              <a:t>Look well;</a:t>
            </a:r>
            <a:r>
              <a:rPr lang="en-US" baseline="0"/>
              <a:t>  details matter!!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EB696-3CCB-4FF7-BAC0-131515F1D8E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71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The </a:t>
            </a:r>
            <a:r>
              <a:rPr lang="nl-NL" err="1"/>
              <a:t>example</a:t>
            </a:r>
            <a:r>
              <a:rPr lang="nl-NL"/>
              <a:t> files (</a:t>
            </a:r>
            <a:r>
              <a:rPr lang="nl-NL" err="1"/>
              <a:t>Sharepoint</a:t>
            </a:r>
            <a:r>
              <a:rPr lang="nl-NL"/>
              <a:t>) </a:t>
            </a:r>
            <a:r>
              <a:rPr lang="nl-NL" err="1"/>
              <a:t>about</a:t>
            </a:r>
            <a:r>
              <a:rPr lang="nl-NL"/>
              <a:t> </a:t>
            </a:r>
            <a:r>
              <a:rPr lang="nl-NL" err="1"/>
              <a:t>xor</a:t>
            </a:r>
            <a:r>
              <a:rPr lang="nl-NL"/>
              <a:t> show </a:t>
            </a:r>
            <a:r>
              <a:rPr lang="nl-NL" err="1"/>
              <a:t>how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use</a:t>
            </a:r>
            <a:r>
              <a:rPr lang="nl-NL"/>
              <a:t> Z3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investigate</a:t>
            </a:r>
            <a:r>
              <a:rPr lang="nl-NL"/>
              <a:t> Z3 </a:t>
            </a:r>
            <a:r>
              <a:rPr lang="nl-NL" err="1"/>
              <a:t>itself</a:t>
            </a:r>
            <a:r>
              <a:rPr lang="nl-NL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2172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7810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9131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Examples of </a:t>
            </a:r>
            <a:r>
              <a:rPr lang="en-US" baseline="0">
                <a:latin typeface="Calibri" panose="020F0502020204030204" pitchFamily="34" charset="0"/>
                <a:cs typeface="Calibri" panose="020F0502020204030204" pitchFamily="34" charset="0"/>
              </a:rPr>
              <a:t>these methods can be found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 the LST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Sharepoint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folder, subfolder ‘Examples’, in</a:t>
            </a:r>
            <a:r>
              <a:rPr lang="en-US" baseline="0">
                <a:latin typeface="Calibri" panose="020F0502020204030204" pitchFamily="34" charset="0"/>
                <a:cs typeface="Calibri" panose="020F0502020204030204" pitchFamily="34" charset="0"/>
              </a:rPr>
              <a:t> particular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Sudoku.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Good assignments to try out</a:t>
            </a:r>
            <a:r>
              <a:rPr lang="en-US" baseline="0">
                <a:latin typeface="Calibri" panose="020F0502020204030204" pitchFamily="34" charset="0"/>
                <a:cs typeface="Calibri" panose="020F0502020204030204" pitchFamily="34" charset="0"/>
              </a:rPr>
              <a:t> these styles: 8 Queens, Euler Square, Medicines.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/>
              <a:t>For those </a:t>
            </a:r>
            <a:r>
              <a:rPr lang="nl-NL" err="1"/>
              <a:t>who</a:t>
            </a:r>
            <a:r>
              <a:rPr lang="nl-NL"/>
              <a:t> </a:t>
            </a:r>
            <a:r>
              <a:rPr lang="nl-NL" err="1"/>
              <a:t>dislike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SMT syntax:</a:t>
            </a:r>
            <a:br>
              <a:rPr lang="nl-NL"/>
            </a:br>
            <a:r>
              <a:rPr lang="nl-NL"/>
              <a:t>You could also</a:t>
            </a:r>
            <a:r>
              <a:rPr lang="nl-NL" baseline="0"/>
              <a:t> design your own notation and write a parser + smt-transpiler with the techniques learnt in Automata </a:t>
            </a:r>
            <a:r>
              <a:rPr lang="nl-NL" baseline="0" err="1"/>
              <a:t>theory</a:t>
            </a:r>
            <a:r>
              <a:rPr lang="nl-NL" baseline="0"/>
              <a:t>.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B696-3CCB-4FF7-BAC0-131515F1D8E7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560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3E57-8105-4227-97A3-FA11326FD68D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7F39-1A00-480A-8C43-2A79E9468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34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3E57-8105-4227-97A3-FA11326FD68D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7F39-1A00-480A-8C43-2A79E9468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53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3E57-8105-4227-97A3-FA11326FD68D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7F39-1A00-480A-8C43-2A79E9468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29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3E57-8105-4227-97A3-FA11326FD68D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7F39-1A00-480A-8C43-2A79E9468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692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3E57-8105-4227-97A3-FA11326FD68D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7F39-1A00-480A-8C43-2A79E9468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70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3E57-8105-4227-97A3-FA11326FD68D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7F39-1A00-480A-8C43-2A79E9468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80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3E57-8105-4227-97A3-FA11326FD68D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7F39-1A00-480A-8C43-2A79E9468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215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3E57-8105-4227-97A3-FA11326FD68D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7F39-1A00-480A-8C43-2A79E9468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417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3E57-8105-4227-97A3-FA11326FD68D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7F39-1A00-480A-8C43-2A79E9468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48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3E57-8105-4227-97A3-FA11326FD68D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7F39-1A00-480A-8C43-2A79E9468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15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3E57-8105-4227-97A3-FA11326FD68D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7F39-1A00-480A-8C43-2A79E9468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67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3E57-8105-4227-97A3-FA11326FD68D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A7F39-1A00-480A-8C43-2A79E9468D1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97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3bin.appspot.com/" TargetMode="External"/><Relationship Id="rId3" Type="http://schemas.openxmlformats.org/officeDocument/2006/relationships/hyperlink" Target="https://github.com/Z3Prover/z3/wiki" TargetMode="External"/><Relationship Id="rId7" Type="http://schemas.openxmlformats.org/officeDocument/2006/relationships/hyperlink" Target="https://z3.playground.msrm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3web.org/" TargetMode="External"/><Relationship Id="rId5" Type="http://schemas.openxmlformats.org/officeDocument/2006/relationships/hyperlink" Target="https://rise4fun.com/Z3" TargetMode="External"/><Relationship Id="rId4" Type="http://schemas.openxmlformats.org/officeDocument/2006/relationships/hyperlink" Target="https://jfmc.github.io/z3-play/" TargetMode="External"/><Relationship Id="rId9" Type="http://schemas.openxmlformats.org/officeDocument/2006/relationships/hyperlink" Target="http://www.webbasedsolver.com/z3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835" y="1655063"/>
            <a:ext cx="9144000" cy="2258569"/>
          </a:xfrm>
        </p:spPr>
        <p:txBody>
          <a:bodyPr>
            <a:normAutofit/>
          </a:bodyPr>
          <a:lstStyle/>
          <a:p>
            <a:r>
              <a:rPr lang="en-US"/>
              <a:t>Constraint Programming with Z3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47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8200"/>
            <a:ext cx="10515600" cy="3441700"/>
          </a:xfrm>
        </p:spPr>
        <p:txBody>
          <a:bodyPr>
            <a:normAutofit/>
          </a:bodyPr>
          <a:lstStyle/>
          <a:p>
            <a:r>
              <a:rPr lang="en-US"/>
              <a:t>Don’t focus on the </a:t>
            </a:r>
            <a:r>
              <a:rPr lang="en-US" i="1"/>
              <a:t>problem</a:t>
            </a:r>
          </a:p>
          <a:p>
            <a:r>
              <a:rPr lang="en-US"/>
              <a:t>Think about what kind of </a:t>
            </a:r>
            <a:r>
              <a:rPr lang="en-US" i="1"/>
              <a:t>solution</a:t>
            </a:r>
            <a:r>
              <a:rPr lang="en-US"/>
              <a:t> is asked for</a:t>
            </a:r>
          </a:p>
          <a:p>
            <a:r>
              <a:rPr lang="en-US"/>
              <a:t>General Template:</a:t>
            </a:r>
          </a:p>
          <a:p>
            <a:pPr marL="457200" lvl="1" indent="0">
              <a:buNone/>
            </a:pPr>
            <a:r>
              <a:rPr lang="en-US"/>
              <a:t>Declarations + Asserts = Shape + Constraints = Variable + Equations</a:t>
            </a:r>
          </a:p>
          <a:p>
            <a:r>
              <a:rPr lang="en-US"/>
              <a:t>Don’t try to seduce Z3 to do the computation you have in mind,</a:t>
            </a:r>
            <a:br>
              <a:rPr lang="en-US"/>
            </a:br>
            <a:r>
              <a:rPr lang="en-US"/>
              <a:t>let the tool do its own thinking</a:t>
            </a:r>
          </a:p>
          <a:p>
            <a:r>
              <a:rPr lang="en-US"/>
              <a:t>When things seem out of reach for you, always go Back to Basics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AA8AD2-CE1A-6342-2C4B-396A3201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656"/>
            <a:ext cx="9944100" cy="1014032"/>
          </a:xfrm>
        </p:spPr>
        <p:txBody>
          <a:bodyPr/>
          <a:lstStyle/>
          <a:p>
            <a:r>
              <a:rPr lang="en-US"/>
              <a:t>Hints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258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6656"/>
            <a:ext cx="10515600" cy="1014032"/>
          </a:xfrm>
        </p:spPr>
        <p:txBody>
          <a:bodyPr/>
          <a:lstStyle/>
          <a:p>
            <a:r>
              <a:rPr lang="en-US"/>
              <a:t>Criteria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393"/>
            <a:ext cx="10515600" cy="3749039"/>
          </a:xfrm>
        </p:spPr>
        <p:txBody>
          <a:bodyPr>
            <a:normAutofit/>
          </a:bodyPr>
          <a:lstStyle/>
          <a:p>
            <a:r>
              <a:rPr lang="en-US" i="1"/>
              <a:t>Specify</a:t>
            </a:r>
            <a:r>
              <a:rPr lang="en-US"/>
              <a:t>, don’t compute</a:t>
            </a:r>
          </a:p>
          <a:p>
            <a:r>
              <a:rPr lang="en-US"/>
              <a:t>Make the puzzle that is asked (i.e., read well)</a:t>
            </a:r>
          </a:p>
          <a:p>
            <a:r>
              <a:rPr lang="en-US"/>
              <a:t>Explain your approach, show lucidity of mind</a:t>
            </a:r>
          </a:p>
          <a:p>
            <a:r>
              <a:rPr lang="en-US"/>
              <a:t>Correct approach</a:t>
            </a:r>
          </a:p>
          <a:p>
            <a:r>
              <a:rPr lang="en-US"/>
              <a:t>Be precise; no oversights or sloppiness</a:t>
            </a:r>
          </a:p>
          <a:p>
            <a:r>
              <a:rPr lang="en-US"/>
              <a:t>Engineering Principles: KISS, so that mistakes are easy to spot</a:t>
            </a:r>
          </a:p>
          <a:p>
            <a:r>
              <a:rPr lang="en-US"/>
              <a:t>Check Z3s answer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282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readable code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5975"/>
          </a:xfrm>
        </p:spPr>
        <p:txBody>
          <a:bodyPr>
            <a:normAutofit/>
          </a:bodyPr>
          <a:lstStyle/>
          <a:p>
            <a:r>
              <a:rPr lang="en-US"/>
              <a:t>Defined functions</a:t>
            </a:r>
          </a:p>
          <a:p>
            <a:r>
              <a:rPr lang="en-US"/>
              <a:t>Declared functions (aka Undefined functions, Unspecified functions)</a:t>
            </a:r>
          </a:p>
          <a:p>
            <a:r>
              <a:rPr lang="en-US"/>
              <a:t>Quantifiers</a:t>
            </a:r>
          </a:p>
          <a:p>
            <a:r>
              <a:rPr lang="en-US"/>
              <a:t>Code generation</a:t>
            </a:r>
          </a:p>
          <a:p>
            <a:r>
              <a:rPr lang="en-US"/>
              <a:t>“Tedious typing”</a:t>
            </a:r>
          </a:p>
          <a:p>
            <a:r>
              <a:rPr lang="en-US"/>
              <a:t>Device a better notation and write a </a:t>
            </a:r>
            <a:r>
              <a:rPr lang="en-US" err="1"/>
              <a:t>transpiler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Defined functions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00225"/>
            <a:ext cx="11696701" cy="40544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>
                <a:cs typeface="Courier New" panose="02070309020205020404" pitchFamily="49" charset="0"/>
              </a:rPr>
              <a:t>Count number of occurrences of a value in a set of integers: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(define-fun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CountValue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((v1 Int) (v2 Int) (v3 Int) (target Int)) Int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(+ (ite (= v1 target) 1 0)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   (ite (= v2 target) 1 0)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   (ite (= v3 target) 1 0)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>
                <a:cs typeface="Courier New" panose="02070309020205020404" pitchFamily="49" charset="0"/>
              </a:rPr>
              <a:t>Then this function can be used for example as follows:</a:t>
            </a:r>
            <a:br>
              <a:rPr lang="en-US" sz="2200">
                <a:cs typeface="Courier New" panose="02070309020205020404" pitchFamily="49" charset="0"/>
              </a:rPr>
            </a:b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CountValue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p q r 37)</a:t>
            </a:r>
          </a:p>
        </p:txBody>
      </p:sp>
    </p:spTree>
    <p:extLst>
      <p:ext uri="{BB962C8B-B14F-4D97-AF65-F5344CB8AC3E}">
        <p14:creationId xmlns:p14="http://schemas.microsoft.com/office/powerpoint/2010/main" val="380001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Declared functions </a:t>
            </a:r>
            <a:r>
              <a:rPr lang="en-US" sz="4000"/>
              <a:t>(‘variable’ functions, arrays)</a:t>
            </a:r>
            <a:endParaRPr lang="nl-NL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6427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‘variable’ function that is specified by constraints rather than by a body</a:t>
            </a:r>
          </a:p>
          <a:p>
            <a:r>
              <a:rPr lang="en-US"/>
              <a:t>Viewed as a set of ordered pairs</a:t>
            </a:r>
          </a:p>
          <a:p>
            <a:r>
              <a:rPr lang="en-US"/>
              <a:t>f(3) = 24  means the pair  (3,24) is an element of the set</a:t>
            </a:r>
            <a:br>
              <a:rPr lang="en-US"/>
            </a:b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Example of a declaration: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(declare-fun f (Int) Int)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The function can then be used in SMT expressions as follows: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(assert (= (f 3) 24))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829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Quantifiers – ‘</a:t>
            </a:r>
            <a:r>
              <a:rPr lang="en-US" err="1"/>
              <a:t>forall</a:t>
            </a:r>
            <a:r>
              <a:rPr lang="en-US"/>
              <a:t>’</a:t>
            </a:r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838200" y="1569720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(assert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((x Int))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(implies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(&lt;= 10 x 100)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(and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(</a:t>
            </a:r>
            <a:r>
              <a:rPr lang="en-US" sz="24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SomeBoolFunction</a:t>
            </a:r>
            <a:r>
              <a:rPr lang="en-US" sz="2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;.. other expressions of type Bool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)</a:t>
            </a:r>
          </a:p>
          <a:p>
            <a:pPr>
              <a:defRPr/>
            </a:pPr>
            <a:r>
              <a:rPr lang="en-US" sz="2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)</a:t>
            </a:r>
            <a:br>
              <a:rPr lang="en-US" sz="2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  <a:br>
              <a:rPr lang="en-US" sz="2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(check-sat)</a:t>
            </a:r>
            <a:endParaRPr kumimoji="0" lang="nl-NL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60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Quantifiers – ‘exists’</a:t>
            </a:r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838200" y="1569720"/>
            <a:ext cx="9921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(assert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((p Int))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(and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	(&lt;= 1 p 10)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	(&lt;= 80 (* p p))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(check-sat)</a:t>
            </a:r>
            <a:endParaRPr kumimoji="0" lang="nl-NL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56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Quantifiers – combinations</a:t>
            </a:r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838200" y="1569720"/>
            <a:ext cx="9921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((x Int) (y Int))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(implies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(&lt;= 1 x 100)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	(&lt;= 1 y </a:t>
            </a:r>
            <a:r>
              <a:rPr lang="en-US" sz="2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(exists ((p Int) (q Int))</a:t>
            </a:r>
            <a:br>
              <a:rPr lang="en-US" sz="2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(and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(</a:t>
            </a:r>
            <a:r>
              <a:rPr lang="en-US" sz="200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SomeBoolFunction</a:t>
            </a:r>
            <a:r>
              <a:rPr lang="en-US" sz="2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y p q)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.. other expressions of type Bool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)</a:t>
            </a:r>
          </a:p>
          <a:p>
            <a:pPr>
              <a:defRPr/>
            </a:pPr>
            <a:r>
              <a:rPr lang="en-US" sz="2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)</a:t>
            </a:r>
            <a:br>
              <a:rPr lang="en-US" sz="2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  <a:br>
              <a:rPr lang="en-US" sz="2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nl-NL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45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Generation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8975"/>
          </a:xfrm>
        </p:spPr>
        <p:txBody>
          <a:bodyPr>
            <a:normAutofit lnSpcReduction="10000"/>
          </a:bodyPr>
          <a:lstStyle/>
          <a:p>
            <a:r>
              <a:rPr lang="en-US"/>
              <a:t>Write programs to generate your clauses</a:t>
            </a:r>
          </a:p>
          <a:p>
            <a:r>
              <a:rPr lang="en-US"/>
              <a:t>Keep a clear layout</a:t>
            </a:r>
          </a:p>
          <a:p>
            <a:r>
              <a:rPr lang="en-US"/>
              <a:t>Make sure the resulting SMT is still easy to follow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public class MyClass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args[])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00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 (int i = 1; i &lt;= 37;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200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("(</a:t>
            </a:r>
            <a:r>
              <a:rPr lang="nl-NL" sz="2000" err="1">
                <a:latin typeface="Courier New" panose="02070309020205020404" pitchFamily="49" charset="0"/>
                <a:cs typeface="Courier New" panose="02070309020205020404" pitchFamily="49" charset="0"/>
              </a:rPr>
              <a:t>declare-const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 A_" + i + " </a:t>
            </a:r>
            <a:r>
              <a:rPr lang="nl-NL" sz="200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)");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	...</a:t>
            </a:r>
            <a:endParaRPr lang="nl-NL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NL" sz="200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("(check-sat)");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42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32" y="1773936"/>
            <a:ext cx="5888736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2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6383"/>
            <a:ext cx="10515600" cy="982961"/>
          </a:xfrm>
        </p:spPr>
        <p:txBody>
          <a:bodyPr/>
          <a:lstStyle/>
          <a:p>
            <a:r>
              <a:rPr lang="en-US"/>
              <a:t>Modelling - Learning </a:t>
            </a:r>
            <a:r>
              <a:rPr lang="en-US" dirty="0"/>
              <a:t>Outcomes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3178"/>
            <a:ext cx="10515600" cy="3886201"/>
          </a:xfrm>
        </p:spPr>
        <p:txBody>
          <a:bodyPr>
            <a:normAutofit/>
          </a:bodyPr>
          <a:lstStyle/>
          <a:p>
            <a:r>
              <a:rPr lang="en-US"/>
              <a:t>Discover different way of thinking (overcome ‘Programmers Mindset’)</a:t>
            </a:r>
          </a:p>
          <a:p>
            <a:pPr lvl="1"/>
            <a:r>
              <a:rPr lang="en-US"/>
              <a:t>Modelling rather than Programming</a:t>
            </a:r>
          </a:p>
          <a:p>
            <a:pPr lvl="1"/>
            <a:r>
              <a:rPr lang="en-US"/>
              <a:t>Specify the </a:t>
            </a:r>
            <a:r>
              <a:rPr lang="en-US" i="1"/>
              <a:t>what</a:t>
            </a:r>
            <a:r>
              <a:rPr lang="en-US"/>
              <a:t>, let a tool take care of the </a:t>
            </a:r>
            <a:r>
              <a:rPr lang="en-US" i="1"/>
              <a:t>how</a:t>
            </a:r>
          </a:p>
          <a:p>
            <a:r>
              <a:rPr lang="nl-NL"/>
              <a:t>Analytical skills: </a:t>
            </a:r>
          </a:p>
          <a:p>
            <a:pPr lvl="1"/>
            <a:r>
              <a:rPr lang="nl-NL"/>
              <a:t>Breaking up a complex issue into smaller building blocks</a:t>
            </a:r>
          </a:p>
          <a:p>
            <a:pPr lvl="1"/>
            <a:r>
              <a:rPr lang="nl-NL"/>
              <a:t>Combining these building blocks to creatively solve other complex problems</a:t>
            </a:r>
            <a:endParaRPr lang="en-US"/>
          </a:p>
          <a:p>
            <a:r>
              <a:rPr lang="en-US"/>
              <a:t>Extra: solve something (complex and) </a:t>
            </a:r>
            <a:r>
              <a:rPr lang="en-US" i="1"/>
              <a:t>new</a:t>
            </a:r>
            <a:r>
              <a:rPr lang="en-US"/>
              <a:t> with </a:t>
            </a:r>
            <a:r>
              <a:rPr lang="en-US" i="1"/>
              <a:t>known</a:t>
            </a:r>
            <a:r>
              <a:rPr lang="en-US"/>
              <a:t> methods</a:t>
            </a:r>
          </a:p>
          <a:p>
            <a:r>
              <a:rPr lang="en-US"/>
              <a:t>Communicate with academically trained people</a:t>
            </a:r>
          </a:p>
        </p:txBody>
      </p:sp>
    </p:spTree>
    <p:extLst>
      <p:ext uri="{BB962C8B-B14F-4D97-AF65-F5344CB8AC3E}">
        <p14:creationId xmlns:p14="http://schemas.microsoft.com/office/powerpoint/2010/main" val="336112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468" y="656360"/>
            <a:ext cx="10515600" cy="12113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/>
              <a:t>Submission of assignments </a:t>
            </a:r>
            <a:br>
              <a:rPr lang="en-US" sz="4400"/>
            </a:br>
            <a:r>
              <a:rPr lang="en-US" sz="3200"/>
              <a:t>(for feedback, grading, or notes for personal use)</a:t>
            </a:r>
            <a:endParaRPr lang="nl-NL" sz="32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1468" y="2191427"/>
            <a:ext cx="10784732" cy="3460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/>
              <a:t>Always submit / keep: </a:t>
            </a:r>
          </a:p>
          <a:p>
            <a:pPr lvl="1"/>
            <a:r>
              <a:rPr lang="en-US" sz="4000"/>
              <a:t>Original puzzle</a:t>
            </a:r>
          </a:p>
          <a:p>
            <a:pPr lvl="1"/>
            <a:r>
              <a:rPr lang="en-US" sz="4000"/>
              <a:t>z3-input (speaking names, comments)</a:t>
            </a:r>
          </a:p>
          <a:p>
            <a:pPr lvl="1"/>
            <a:r>
              <a:rPr lang="en-US" sz="4000"/>
              <a:t>z3-output</a:t>
            </a:r>
          </a:p>
          <a:p>
            <a:pPr lvl="1"/>
            <a:r>
              <a:rPr lang="en-US" sz="4000"/>
              <a:t>Explanatory document (show your intelligence!)</a:t>
            </a:r>
            <a:endParaRPr lang="nl-NL" sz="4000"/>
          </a:p>
        </p:txBody>
      </p:sp>
    </p:spTree>
    <p:extLst>
      <p:ext uri="{BB962C8B-B14F-4D97-AF65-F5344CB8AC3E}">
        <p14:creationId xmlns:p14="http://schemas.microsoft.com/office/powerpoint/2010/main" val="137388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Z3: a SAT/SMT solver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559"/>
            <a:ext cx="10515600" cy="4609323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>
                <a:solidFill>
                  <a:prstClr val="black"/>
                </a:solidFill>
                <a:latin typeface="Calibri" panose="020F0502020204030204"/>
              </a:rPr>
              <a:t>Installation, documentation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https://github.com/Z3Prover/z3/wiki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('Platforms’ -&gt; ‘Binary releases’)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>
              <a:solidFill>
                <a:prstClr val="black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800">
                <a:solidFill>
                  <a:prstClr val="black"/>
                </a:solidFill>
              </a:rPr>
              <a:t>Online (sometimes unstable, and not available at exams):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>
                <a:solidFill>
                  <a:prstClr val="black"/>
                </a:solidFill>
                <a:hlinkClick r:id="rId4"/>
              </a:rPr>
              <a:t>https://jfmc.github.io/z3-play/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https://rise4fun.com/Z3</a:t>
            </a:r>
            <a:endParaRPr kumimoji="0" lang="nl-NL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https://www.z3web.org/</a:t>
            </a:r>
            <a:endParaRPr kumimoji="0" lang="nl-NL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https://z3.playground.msrmt.org/</a:t>
            </a:r>
            <a:endParaRPr kumimoji="0" lang="nl-NL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/>
              </a:rPr>
              <a:t>https://z3bin.appspot.com/</a:t>
            </a:r>
            <a:endParaRPr kumimoji="0" lang="nl-NL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9"/>
              </a:rPr>
              <a:t>http://www.webbasedsolver.com/z3/</a:t>
            </a:r>
            <a:endParaRPr kumimoji="0" lang="nl-NL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kumimoji="0" lang="nl-NL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46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64B437-005B-516D-E778-686DAAA738CC}"/>
              </a:ext>
            </a:extLst>
          </p:cNvPr>
          <p:cNvSpPr txBox="1"/>
          <p:nvPr/>
        </p:nvSpPr>
        <p:spPr>
          <a:xfrm>
            <a:off x="990601" y="1389608"/>
            <a:ext cx="57785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(declare-const A Bool)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(declare-const B Bool)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(declare-const C Bool)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;this is a comment line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(assert (or A B (not C)))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 some more examples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;(assert (and A B C))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;(assert (implies A (= B C)))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(check-sat)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(get-model)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8F6BD-E469-B5EC-DDA8-13EB2A55B482}"/>
              </a:ext>
            </a:extLst>
          </p:cNvPr>
          <p:cNvSpPr txBox="1"/>
          <p:nvPr/>
        </p:nvSpPr>
        <p:spPr>
          <a:xfrm>
            <a:off x="990600" y="381000"/>
            <a:ext cx="9918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>
                <a:latin typeface="+mj-lt"/>
              </a:rPr>
              <a:t>Z3 is a SAT </a:t>
            </a:r>
            <a:r>
              <a:rPr lang="nl-NL" sz="4400" err="1">
                <a:latin typeface="+mj-lt"/>
              </a:rPr>
              <a:t>solver</a:t>
            </a:r>
            <a:endParaRPr lang="en-US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041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42E861-0457-9D4E-7ECD-8033B4F60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4741863"/>
          </a:xfr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(declare-const X100 Int)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(declare-const X200 Int)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(declare-const N Int)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(assert (and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(&lt;= 3000 X100 8000)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(= N (* X100 X200))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(or 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(= X100 (+ X200 5 N)) 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	(&gt;= N (* X100 7))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(check-sat)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(get-value (N X200 X100))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88047-148B-1257-00E3-BA0C13358EBB}"/>
              </a:ext>
            </a:extLst>
          </p:cNvPr>
          <p:cNvSpPr txBox="1"/>
          <p:nvPr/>
        </p:nvSpPr>
        <p:spPr>
          <a:xfrm>
            <a:off x="990600" y="381000"/>
            <a:ext cx="9918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err="1">
                <a:latin typeface="+mj-lt"/>
              </a:rPr>
              <a:t>Not</a:t>
            </a:r>
            <a:r>
              <a:rPr lang="nl-NL" sz="4400">
                <a:latin typeface="+mj-lt"/>
              </a:rPr>
              <a:t> </a:t>
            </a:r>
            <a:r>
              <a:rPr lang="nl-NL" sz="4400" err="1">
                <a:latin typeface="+mj-lt"/>
              </a:rPr>
              <a:t>restricted</a:t>
            </a:r>
            <a:r>
              <a:rPr lang="nl-NL" sz="4400">
                <a:latin typeface="+mj-lt"/>
              </a:rPr>
              <a:t> </a:t>
            </a:r>
            <a:r>
              <a:rPr lang="nl-NL" sz="4400" err="1">
                <a:latin typeface="+mj-lt"/>
              </a:rPr>
              <a:t>to</a:t>
            </a:r>
            <a:r>
              <a:rPr lang="nl-NL" sz="4400">
                <a:latin typeface="+mj-lt"/>
              </a:rPr>
              <a:t> </a:t>
            </a:r>
            <a:r>
              <a:rPr lang="nl-NL" sz="4400" err="1">
                <a:latin typeface="+mj-lt"/>
              </a:rPr>
              <a:t>Booleans</a:t>
            </a:r>
            <a:endParaRPr lang="en-US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993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ite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X Y Z)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returns Y if X is true, Z otherwise</a:t>
            </a:r>
            <a:b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 must be of type Bool)</a:t>
            </a:r>
          </a:p>
          <a:p>
            <a:pPr marL="0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(distinct X Y Z)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(can have arbitrary many arguments)</a:t>
            </a:r>
            <a:b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X Y)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‘e</a:t>
            </a:r>
            <a:r>
              <a:rPr lang="en-US" sz="2400" u="sng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clusive </a:t>
            </a:r>
            <a:r>
              <a:rPr lang="en-US" sz="2400" u="sng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’, but beware! See the example files.</a:t>
            </a:r>
          </a:p>
          <a:p>
            <a:pPr marL="0" indent="0">
              <a:buNone/>
            </a:pPr>
            <a:endParaRPr lang="en-US" sz="24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(div n m), (mod n m)</a:t>
            </a:r>
          </a:p>
          <a:p>
            <a:pPr marL="0" indent="0">
              <a:buNone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Quotient and remainder, resp. when dividing integer n by integer m</a:t>
            </a:r>
          </a:p>
          <a:p>
            <a:pPr marL="0" indent="0">
              <a:buNone/>
            </a:pPr>
            <a:endParaRPr lang="en-US" sz="2400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39A51-C875-8453-6CAD-0A172B36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Some more SMT functions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554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using Z3 to research Z3/SMT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2425"/>
            <a:ext cx="10515600" cy="2502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Does ‘</a:t>
            </a:r>
            <a:r>
              <a:rPr lang="en-US" err="1"/>
              <a:t>xor</a:t>
            </a:r>
            <a:r>
              <a:rPr lang="en-US"/>
              <a:t>’ really mean ‘only one of the arguments is true’?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See the Examples subfolder ‘</a:t>
            </a:r>
            <a:r>
              <a:rPr lang="en-US" err="1"/>
              <a:t>xor</a:t>
            </a:r>
            <a:r>
              <a:rPr lang="en-US"/>
              <a:t>’.</a:t>
            </a:r>
          </a:p>
          <a:p>
            <a:pPr marL="0" indent="0">
              <a:buNone/>
            </a:pPr>
            <a:r>
              <a:rPr kumimoji="0" lang="nl-NL" altLang="nl-NL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5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Warming up with Z3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2425"/>
            <a:ext cx="10515600" cy="722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See ModellingExercises document.</a:t>
            </a:r>
            <a:endParaRPr kumimoji="0" lang="nl-NL" altLang="nl-NL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alt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29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4FED458BDAA49919B5151C7456B8F" ma:contentTypeVersion="0" ma:contentTypeDescription="Create a new document." ma:contentTypeScope="" ma:versionID="7958966148fbbcae364abf54c38555c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8F7BBC-EA22-4FF4-BE80-C1B33FCFB4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6FD2E4-A977-49D3-92D2-112108CE9B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F8A3E3-AD5E-4381-9C26-822FCE979159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Microsoft Office PowerPoint</Application>
  <PresentationFormat>Widescreen</PresentationFormat>
  <Paragraphs>181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Constraint Programming with Z3</vt:lpstr>
      <vt:lpstr>Modelling - Learning Outcomes</vt:lpstr>
      <vt:lpstr>PowerPoint Presentation</vt:lpstr>
      <vt:lpstr>Z3: a SAT/SMT solver</vt:lpstr>
      <vt:lpstr>PowerPoint Presentation</vt:lpstr>
      <vt:lpstr>PowerPoint Presentation</vt:lpstr>
      <vt:lpstr>Some more SMT functions</vt:lpstr>
      <vt:lpstr>Example: using Z3 to research Z3/SMT</vt:lpstr>
      <vt:lpstr>Warming up with Z3</vt:lpstr>
      <vt:lpstr>Hints</vt:lpstr>
      <vt:lpstr>Criteria</vt:lpstr>
      <vt:lpstr>Write readable code</vt:lpstr>
      <vt:lpstr>Defined functions</vt:lpstr>
      <vt:lpstr>Declared functions (‘variable’ functions, arrays)</vt:lpstr>
      <vt:lpstr>Quantifiers – ‘forall’</vt:lpstr>
      <vt:lpstr>Quantifiers – ‘exists’</vt:lpstr>
      <vt:lpstr>Quantifiers – combinations</vt:lpstr>
      <vt:lpstr>Code Generation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solving</dc:title>
  <dc:creator>Joris</dc:creator>
  <cp:lastModifiedBy>Jurjus,Herman H.H.</cp:lastModifiedBy>
  <cp:revision>217</cp:revision>
  <dcterms:created xsi:type="dcterms:W3CDTF">2018-11-24T12:46:43Z</dcterms:created>
  <dcterms:modified xsi:type="dcterms:W3CDTF">2024-08-26T16:40:53Z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0x0101003914FED458BDAA49919B5151C7456B8F</vt:lpwstr>
  </property>
</Properties>
</file>