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A796-E727-1480-F10E-06AD46CE7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A324B-BFAD-4A9F-F26A-1BD98633F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84A8-A663-54B1-A12C-34515FF0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944A-ADC3-BE38-985A-D318E074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58A4B-CF51-843E-6152-C6ED0BC1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BF89-2D12-2ACE-7565-D1A4EB6B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1DB0-CB50-25E2-97E4-350C3DA6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223D4-D954-568D-1953-F2CF966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A8F6-18A8-DA57-0EE5-31FEE414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21DC-6E8C-1F32-E8D5-6D5320C8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79123-27CA-3207-0596-3D465F595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16214-9012-A33A-7C26-8C9A8765B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C5387-AD33-E37A-3336-80AFC802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CB98-6BFA-A00D-C1A1-9E3FD001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FD65-3F39-C1FA-9701-56E1F6D3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8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33B6-1512-3D57-A217-418D43FE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E041-14A3-BB43-96D1-363D97E9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1ABD-6490-A9A6-F6E7-C0250076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CC2B-4159-6242-A09E-921B57DB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134F-FADE-1D59-7B0D-8C4BE2D9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7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666A-2492-A088-9CCB-9D0CA32F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6FAE-BE0B-E9C6-5C7B-55716F69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6AAC6-F218-711C-D069-ECB800D4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79CD5-FBD2-7DE1-6006-DEB51F4C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AA3C-6EE7-E9C0-FFB7-75DBEC20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0886-8939-2BBB-207E-BE76BD2C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CD3C-5250-3EB6-E9BB-0AB873C62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3C005-F96D-44FE-CADC-826008059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182C4-8088-9AE6-DBB1-53DECBC0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F89B0-0D6E-F67A-B4BF-6FC514C9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9B57B-61C9-9980-095A-98707F81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B7A1-8067-8628-261E-3F17A09C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33ADD-BD52-D0A3-EF56-09F2DBD3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EC0FF-AC82-8653-37A9-6C8B4AEC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584A7-B630-9B4C-0E7A-CA5367F46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4904A-05A9-6880-E12E-868A3F06E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D41C5-DBB0-2E34-2F72-081FEE20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4F250-B474-8090-CCD2-41F13319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10D94-3020-AABC-2431-99686C58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4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2330-BFCA-CD67-F732-D292C165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8A0DF-3FD2-7DCF-CA0C-6104B58E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55B9E-D0FA-23E6-2FA0-7BAB1EE7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0FCF5-824E-2594-C7C5-9F31AB13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1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6CF94-BFC6-ECF9-350C-EA3FBF03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CF6C2-5389-32F1-498E-D0C07526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B00F6-2182-F61C-C5CB-D3F6982E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AA5C-F6DD-FF85-224F-471313FC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D46F-77B3-910F-4476-59446B97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0C106-DC4B-3158-7D52-11097C389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0E4A-AD5B-8F3E-0B7E-6F586C43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09823-9185-65C4-0286-35D1F42D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00B31-E9A0-B096-1141-AE6E657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92A5-1724-50EA-E3C7-BE472AA4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22748-0169-5B8B-97BB-83ACAD4F9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AF8CB-AF9E-B73B-D267-24869067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B575A-DCEC-4F10-3BC1-809E8FDD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89591-46A7-01D9-2414-FFB6DA31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10F6-D4E4-2C7D-AA56-8550A90A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8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A4494-04B5-CC4A-CDA2-25BB2E88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827F9-EFB2-4288-1F6C-69DD9E46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C671-AD81-3423-C447-B1BB567F7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AD14A-8BA2-4C9B-801F-9F327038C3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A420-B53F-6221-259C-4A6E69DDE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7413-E89B-68CE-51F4-96EA4A759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3BC5D-E067-4AC3-A8FE-DAC1CEE10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8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410A-5A69-D0A1-78AF-56CC444C6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6" y="1047750"/>
            <a:ext cx="6725804" cy="1796615"/>
          </a:xfrm>
        </p:spPr>
        <p:txBody>
          <a:bodyPr/>
          <a:lstStyle/>
          <a:p>
            <a:r>
              <a:rPr lang="en-US" dirty="0"/>
              <a:t>Starvation Free SJF</a:t>
            </a:r>
            <a:br>
              <a:rPr lang="en-US" dirty="0"/>
            </a:br>
            <a:r>
              <a:rPr lang="en-US" dirty="0"/>
              <a:t>Process Schedular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63DD9-8D48-B268-2B49-BF81BD404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145" y="4884305"/>
            <a:ext cx="3325091" cy="925945"/>
          </a:xfrm>
        </p:spPr>
        <p:txBody>
          <a:bodyPr/>
          <a:lstStyle/>
          <a:p>
            <a:r>
              <a:rPr lang="en-US" dirty="0"/>
              <a:t>Luc van den Enden</a:t>
            </a:r>
          </a:p>
          <a:p>
            <a:r>
              <a:rPr lang="en-US" dirty="0"/>
              <a:t>Fontys ICT</a:t>
            </a:r>
          </a:p>
        </p:txBody>
      </p:sp>
      <p:pic>
        <p:nvPicPr>
          <p:cNvPr id="7" name="Picture 6" descr="A dog with its mouth open&#10;&#10;Description automatically generated">
            <a:extLst>
              <a:ext uri="{FF2B5EF4-FFF2-40B4-BE49-F238E27FC236}">
                <a16:creationId xmlns:a16="http://schemas.microsoft.com/office/drawing/2014/main" id="{DE8976D3-D052-725F-4E5D-184D1AE8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350" y="1047750"/>
            <a:ext cx="47625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BE2F8-8DBE-9269-7A52-99DAF1A9C9C7}"/>
              </a:ext>
            </a:extLst>
          </p:cNvPr>
          <p:cNvSpPr txBox="1"/>
          <p:nvPr/>
        </p:nvSpPr>
        <p:spPr>
          <a:xfrm rot="21186875">
            <a:off x="9897750" y="2038776"/>
            <a:ext cx="15857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research project</a:t>
            </a: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87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D4D6-1704-6903-5308-F13C953D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SJF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8FF9-5F92-1621-3C6D-CC3059AFC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81"/>
            <a:ext cx="10515600" cy="4351338"/>
          </a:xfrm>
        </p:spPr>
        <p:txBody>
          <a:bodyPr/>
          <a:lstStyle/>
          <a:p>
            <a:r>
              <a:rPr lang="en-US" dirty="0"/>
              <a:t>Simple (it just works)</a:t>
            </a:r>
          </a:p>
          <a:p>
            <a:r>
              <a:rPr lang="en-US" dirty="0"/>
              <a:t>Low average waiting time</a:t>
            </a:r>
          </a:p>
          <a:p>
            <a:r>
              <a:rPr lang="en-US" dirty="0"/>
              <a:t>Non-Preemptive</a:t>
            </a:r>
          </a:p>
          <a:p>
            <a:endParaRPr lang="en-US" dirty="0"/>
          </a:p>
          <a:p>
            <a:r>
              <a:rPr lang="en-US" dirty="0"/>
              <a:t>Extremely primitive </a:t>
            </a:r>
            <a:br>
              <a:rPr lang="en-US" dirty="0"/>
            </a:br>
            <a:r>
              <a:rPr lang="en-US" dirty="0"/>
              <a:t>compared to others</a:t>
            </a:r>
          </a:p>
          <a:p>
            <a:r>
              <a:rPr lang="en-US" dirty="0"/>
              <a:t>High variance waiting time</a:t>
            </a:r>
          </a:p>
          <a:p>
            <a:r>
              <a:rPr lang="en-US" dirty="0"/>
              <a:t>Prone to starvation</a:t>
            </a:r>
          </a:p>
        </p:txBody>
      </p:sp>
      <p:pic>
        <p:nvPicPr>
          <p:cNvPr id="5" name="Picture 4" descr="A person with his hand on his chin&#10;&#10;Description automatically generated">
            <a:extLst>
              <a:ext uri="{FF2B5EF4-FFF2-40B4-BE49-F238E27FC236}">
                <a16:creationId xmlns:a16="http://schemas.microsoft.com/office/drawing/2014/main" id="{5D08F827-D789-ACC6-53E8-7F6481832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5" t="26620" r="9091" b="5325"/>
          <a:stretch/>
        </p:blipFill>
        <p:spPr>
          <a:xfrm>
            <a:off x="4341737" y="1587881"/>
            <a:ext cx="321704" cy="486710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7A9B5D6-409C-2483-B312-DD8BB98B3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" r="6582"/>
          <a:stretch/>
        </p:blipFill>
        <p:spPr>
          <a:xfrm>
            <a:off x="6511637" y="1354281"/>
            <a:ext cx="5680363" cy="41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9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C509D2-0C1A-47B8-89C1-D3AB17D45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2BBD3-D894-9999-D1DD-F3327D52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10" y="651750"/>
            <a:ext cx="4753535" cy="1672499"/>
          </a:xfrm>
        </p:spPr>
        <p:txBody>
          <a:bodyPr>
            <a:normAutofit/>
          </a:bodyPr>
          <a:lstStyle/>
          <a:p>
            <a:r>
              <a:rPr lang="en-US" sz="4000" dirty="0"/>
              <a:t>Solutions for starvation in SJF</a:t>
            </a:r>
          </a:p>
        </p:txBody>
      </p:sp>
      <p:pic>
        <p:nvPicPr>
          <p:cNvPr id="7" name="Picture 6" descr="A collage of a person in a red shirt&#10;&#10;Description automatically generated">
            <a:extLst>
              <a:ext uri="{FF2B5EF4-FFF2-40B4-BE49-F238E27FC236}">
                <a16:creationId xmlns:a16="http://schemas.microsoft.com/office/drawing/2014/main" id="{FBB96ED9-67F2-40E7-0787-C3083594E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3323" b="3"/>
          <a:stretch/>
        </p:blipFill>
        <p:spPr>
          <a:xfrm>
            <a:off x="4674572" y="168704"/>
            <a:ext cx="3259464" cy="3621162"/>
          </a:xfrm>
          <a:prstGeom prst="rect">
            <a:avLst/>
          </a:prstGeom>
        </p:spPr>
      </p:pic>
      <p:pic>
        <p:nvPicPr>
          <p:cNvPr id="9" name="Picture 8" descr="A person in a red robe&#10;&#10;Description automatically generated">
            <a:extLst>
              <a:ext uri="{FF2B5EF4-FFF2-40B4-BE49-F238E27FC236}">
                <a16:creationId xmlns:a16="http://schemas.microsoft.com/office/drawing/2014/main" id="{25CB531E-2F53-1844-A27A-893E64EA1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" r="-6" b="-6"/>
          <a:stretch/>
        </p:blipFill>
        <p:spPr>
          <a:xfrm>
            <a:off x="8294256" y="89361"/>
            <a:ext cx="3806174" cy="3728720"/>
          </a:xfrm>
          <a:prstGeom prst="rect">
            <a:avLst/>
          </a:prstGeom>
        </p:spPr>
      </p:pic>
      <p:pic>
        <p:nvPicPr>
          <p:cNvPr id="5" name="Picture 4" descr="A person giving a thumbs up&#10;&#10;Description automatically generated">
            <a:extLst>
              <a:ext uri="{FF2B5EF4-FFF2-40B4-BE49-F238E27FC236}">
                <a16:creationId xmlns:a16="http://schemas.microsoft.com/office/drawing/2014/main" id="{FFF6A432-6270-D50E-723F-D9F88962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" r="1" b="29713"/>
          <a:stretch/>
        </p:blipFill>
        <p:spPr>
          <a:xfrm>
            <a:off x="6665893" y="3986785"/>
            <a:ext cx="4852697" cy="26184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03EB-BC85-DC9A-914B-933FF8AE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0" y="2552191"/>
            <a:ext cx="4753534" cy="3694734"/>
          </a:xfrm>
        </p:spPr>
        <p:txBody>
          <a:bodyPr>
            <a:normAutofit/>
          </a:bodyPr>
          <a:lstStyle/>
          <a:p>
            <a:r>
              <a:rPr lang="en-US" sz="2000" dirty="0"/>
              <a:t>Dynamic Time-Slicing</a:t>
            </a:r>
          </a:p>
          <a:p>
            <a:r>
              <a:rPr lang="en-US" sz="2000" dirty="0"/>
              <a:t>Priority Queue’s</a:t>
            </a:r>
          </a:p>
          <a:p>
            <a:r>
              <a:rPr lang="en-US" sz="2000" b="1" dirty="0"/>
              <a:t>Queue Item Aging</a:t>
            </a:r>
          </a:p>
        </p:txBody>
      </p:sp>
    </p:spTree>
    <p:extLst>
      <p:ext uri="{BB962C8B-B14F-4D97-AF65-F5344CB8AC3E}">
        <p14:creationId xmlns:p14="http://schemas.microsoft.com/office/powerpoint/2010/main" val="18436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7C20-1E6D-FBD5-2F31-7E329F88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SJF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E1DA8EF1-B649-964F-224B-A6A5CD991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6" y="1391515"/>
            <a:ext cx="11938607" cy="5310380"/>
          </a:xfrm>
        </p:spPr>
      </p:pic>
    </p:spTree>
    <p:extLst>
      <p:ext uri="{BB962C8B-B14F-4D97-AF65-F5344CB8AC3E}">
        <p14:creationId xmlns:p14="http://schemas.microsoft.com/office/powerpoint/2010/main" val="3158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C878-DBAE-4BDF-7236-62FBAA89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5" name="Content Placeholder 4" descr="A cartoon of a person wearing a black mask and gloves&#10;&#10;Description automatically generated">
            <a:extLst>
              <a:ext uri="{FF2B5EF4-FFF2-40B4-BE49-F238E27FC236}">
                <a16:creationId xmlns:a16="http://schemas.microsoft.com/office/drawing/2014/main" id="{6D6178AD-4071-513A-8C80-D9C1847E3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03" y="1884267"/>
            <a:ext cx="5164793" cy="4351338"/>
          </a:xfrm>
        </p:spPr>
      </p:pic>
    </p:spTree>
    <p:extLst>
      <p:ext uri="{BB962C8B-B14F-4D97-AF65-F5344CB8AC3E}">
        <p14:creationId xmlns:p14="http://schemas.microsoft.com/office/powerpoint/2010/main" val="294729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Starvation Free SJF Process Schedular </vt:lpstr>
      <vt:lpstr>About SJF</vt:lpstr>
      <vt:lpstr>Solutions for starvation in SJF</vt:lpstr>
      <vt:lpstr>Simulating SJF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Enden,Luc L. van den</dc:creator>
  <cp:lastModifiedBy>Enden,Luc L. van den</cp:lastModifiedBy>
  <cp:revision>10</cp:revision>
  <dcterms:created xsi:type="dcterms:W3CDTF">2024-11-25T17:54:27Z</dcterms:created>
  <dcterms:modified xsi:type="dcterms:W3CDTF">2025-05-06T09:45:30Z</dcterms:modified>
</cp:coreProperties>
</file>