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0"/>
  </p:notesMasterIdLst>
  <p:handoutMasterIdLst>
    <p:handoutMasterId r:id="rId11"/>
  </p:handoutMasterIdLst>
  <p:sldIdLst>
    <p:sldId id="350" r:id="rId5"/>
    <p:sldId id="363" r:id="rId6"/>
    <p:sldId id="364" r:id="rId7"/>
    <p:sldId id="258" r:id="rId8"/>
    <p:sldId id="362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66FF"/>
    <a:srgbClr val="FF0000"/>
    <a:srgbClr val="CC00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40D62A-B367-4C39-A9CC-C6D1677D8F71}" v="2" dt="2025-03-31T08:59:08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4" autoAdjust="0"/>
    <p:restoredTop sz="91039" autoAdjust="0"/>
  </p:normalViewPr>
  <p:slideViewPr>
    <p:cSldViewPr>
      <p:cViewPr varScale="1">
        <p:scale>
          <a:sx n="136" d="100"/>
          <a:sy n="136" d="100"/>
        </p:scale>
        <p:origin x="438" y="114"/>
      </p:cViewPr>
      <p:guideLst>
        <p:guide orient="horz" pos="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umen,Hans J.B.H.M. van" userId="357d3a60-27dc-42a3-bd03-172815e944eb" providerId="ADAL" clId="{0E113807-9CA3-445F-A5CD-0A567570384E}"/>
    <pc:docChg chg="addSld modSld">
      <pc:chgData name="Heumen,Hans J.B.H.M. van" userId="357d3a60-27dc-42a3-bd03-172815e944eb" providerId="ADAL" clId="{0E113807-9CA3-445F-A5CD-0A567570384E}" dt="2024-09-02T12:46:50.434" v="25" actId="20577"/>
      <pc:docMkLst>
        <pc:docMk/>
      </pc:docMkLst>
      <pc:sldChg chg="modSp new mod">
        <pc:chgData name="Heumen,Hans J.B.H.M. van" userId="357d3a60-27dc-42a3-bd03-172815e944eb" providerId="ADAL" clId="{0E113807-9CA3-445F-A5CD-0A567570384E}" dt="2024-09-02T12:46:50.434" v="25" actId="20577"/>
        <pc:sldMkLst>
          <pc:docMk/>
          <pc:sldMk cId="1375342933" sldId="361"/>
        </pc:sldMkLst>
      </pc:sldChg>
    </pc:docChg>
  </pc:docChgLst>
  <pc:docChgLst>
    <pc:chgData name="Heumen,Hans J.B.H.M. van" userId="357d3a60-27dc-42a3-bd03-172815e944eb" providerId="ADAL" clId="{DB40D62A-B367-4C39-A9CC-C6D1677D8F71}"/>
    <pc:docChg chg="undo custSel delSld modSld">
      <pc:chgData name="Heumen,Hans J.B.H.M. van" userId="357d3a60-27dc-42a3-bd03-172815e944eb" providerId="ADAL" clId="{DB40D62A-B367-4C39-A9CC-C6D1677D8F71}" dt="2025-04-01T09:15:15.584" v="163" actId="20577"/>
      <pc:docMkLst>
        <pc:docMk/>
      </pc:docMkLst>
      <pc:sldChg chg="modSp mod">
        <pc:chgData name="Heumen,Hans J.B.H.M. van" userId="357d3a60-27dc-42a3-bd03-172815e944eb" providerId="ADAL" clId="{DB40D62A-B367-4C39-A9CC-C6D1677D8F71}" dt="2025-04-01T09:15:15.584" v="163" actId="20577"/>
        <pc:sldMkLst>
          <pc:docMk/>
          <pc:sldMk cId="3843756326" sldId="258"/>
        </pc:sldMkLst>
        <pc:spChg chg="mod">
          <ac:chgData name="Heumen,Hans J.B.H.M. van" userId="357d3a60-27dc-42a3-bd03-172815e944eb" providerId="ADAL" clId="{DB40D62A-B367-4C39-A9CC-C6D1677D8F71}" dt="2025-04-01T09:15:15.584" v="163" actId="20577"/>
          <ac:spMkLst>
            <pc:docMk/>
            <pc:sldMk cId="3843756326" sldId="258"/>
            <ac:spMk id="3" creationId="{00000000-0000-0000-0000-000000000000}"/>
          </ac:spMkLst>
        </pc:spChg>
      </pc:sldChg>
      <pc:sldChg chg="modSp mod">
        <pc:chgData name="Heumen,Hans J.B.H.M. van" userId="357d3a60-27dc-42a3-bd03-172815e944eb" providerId="ADAL" clId="{DB40D62A-B367-4C39-A9CC-C6D1677D8F71}" dt="2025-03-31T14:02:27.146" v="83" actId="20577"/>
        <pc:sldMkLst>
          <pc:docMk/>
          <pc:sldMk cId="3079708822" sldId="362"/>
        </pc:sldMkLst>
        <pc:spChg chg="mod">
          <ac:chgData name="Heumen,Hans J.B.H.M. van" userId="357d3a60-27dc-42a3-bd03-172815e944eb" providerId="ADAL" clId="{DB40D62A-B367-4C39-A9CC-C6D1677D8F71}" dt="2025-03-31T14:02:27.146" v="83" actId="20577"/>
          <ac:spMkLst>
            <pc:docMk/>
            <pc:sldMk cId="3079708822" sldId="362"/>
            <ac:spMk id="3" creationId="{9E56F4D2-8C22-95EE-33C9-5DD87904554E}"/>
          </ac:spMkLst>
        </pc:spChg>
      </pc:sldChg>
      <pc:sldChg chg="modAnim">
        <pc:chgData name="Heumen,Hans J.B.H.M. van" userId="357d3a60-27dc-42a3-bd03-172815e944eb" providerId="ADAL" clId="{DB40D62A-B367-4C39-A9CC-C6D1677D8F71}" dt="2025-03-31T08:59:08.828" v="1"/>
        <pc:sldMkLst>
          <pc:docMk/>
          <pc:sldMk cId="2835327063" sldId="364"/>
        </pc:sldMkLst>
      </pc:sldChg>
      <pc:sldChg chg="modSp del mod">
        <pc:chgData name="Heumen,Hans J.B.H.M. van" userId="357d3a60-27dc-42a3-bd03-172815e944eb" providerId="ADAL" clId="{DB40D62A-B367-4C39-A9CC-C6D1677D8F71}" dt="2025-03-31T14:02:52.859" v="84" actId="47"/>
        <pc:sldMkLst>
          <pc:docMk/>
          <pc:sldMk cId="2160985935" sldId="365"/>
        </pc:sldMkLst>
        <pc:spChg chg="mod">
          <ac:chgData name="Heumen,Hans J.B.H.M. van" userId="357d3a60-27dc-42a3-bd03-172815e944eb" providerId="ADAL" clId="{DB40D62A-B367-4C39-A9CC-C6D1677D8F71}" dt="2025-03-31T14:02:08.382" v="59" actId="20577"/>
          <ac:spMkLst>
            <pc:docMk/>
            <pc:sldMk cId="2160985935" sldId="365"/>
            <ac:spMk id="2" creationId="{913FB2E5-688C-1C04-66F1-CB0E850F7648}"/>
          </ac:spMkLst>
        </pc:spChg>
        <pc:spChg chg="mod">
          <ac:chgData name="Heumen,Hans J.B.H.M. van" userId="357d3a60-27dc-42a3-bd03-172815e944eb" providerId="ADAL" clId="{DB40D62A-B367-4C39-A9CC-C6D1677D8F71}" dt="2025-03-31T14:01:48.644" v="50" actId="20577"/>
          <ac:spMkLst>
            <pc:docMk/>
            <pc:sldMk cId="2160985935" sldId="365"/>
            <ac:spMk id="3" creationId="{F0033E97-B6F9-AC53-18E5-FD52A421C987}"/>
          </ac:spMkLst>
        </pc:spChg>
      </pc:sldChg>
    </pc:docChg>
  </pc:docChgLst>
  <pc:docChgLst>
    <pc:chgData name="Heumen,Hans J.B.H.M. van" userId="357d3a60-27dc-42a3-bd03-172815e944eb" providerId="ADAL" clId="{B80A1B42-1A92-4AAC-9DA8-A52D05F47006}"/>
    <pc:docChg chg="undo custSel addSld delSld modSld">
      <pc:chgData name="Heumen,Hans J.B.H.M. van" userId="357d3a60-27dc-42a3-bd03-172815e944eb" providerId="ADAL" clId="{B80A1B42-1A92-4AAC-9DA8-A52D05F47006}" dt="2024-10-15T10:37:37.479" v="63" actId="20577"/>
      <pc:docMkLst>
        <pc:docMk/>
      </pc:docMkLst>
      <pc:sldChg chg="modSp mod">
        <pc:chgData name="Heumen,Hans J.B.H.M. van" userId="357d3a60-27dc-42a3-bd03-172815e944eb" providerId="ADAL" clId="{B80A1B42-1A92-4AAC-9DA8-A52D05F47006}" dt="2024-10-15T10:37:37.479" v="63" actId="20577"/>
        <pc:sldMkLst>
          <pc:docMk/>
          <pc:sldMk cId="876110591" sldId="280"/>
        </pc:sldMkLst>
      </pc:sldChg>
      <pc:sldChg chg="del">
        <pc:chgData name="Heumen,Hans J.B.H.M. van" userId="357d3a60-27dc-42a3-bd03-172815e944eb" providerId="ADAL" clId="{B80A1B42-1A92-4AAC-9DA8-A52D05F47006}" dt="2024-10-15T10:05:30.983" v="17" actId="47"/>
        <pc:sldMkLst>
          <pc:docMk/>
          <pc:sldMk cId="3710166665" sldId="343"/>
        </pc:sldMkLst>
      </pc:sldChg>
      <pc:sldChg chg="modSp mod">
        <pc:chgData name="Heumen,Hans J.B.H.M. van" userId="357d3a60-27dc-42a3-bd03-172815e944eb" providerId="ADAL" clId="{B80A1B42-1A92-4AAC-9DA8-A52D05F47006}" dt="2024-10-15T10:08:54.429" v="55" actId="20577"/>
        <pc:sldMkLst>
          <pc:docMk/>
          <pc:sldMk cId="1741734347" sldId="347"/>
        </pc:sldMkLst>
      </pc:sldChg>
      <pc:sldChg chg="modSp mod">
        <pc:chgData name="Heumen,Hans J.B.H.M. van" userId="357d3a60-27dc-42a3-bd03-172815e944eb" providerId="ADAL" clId="{B80A1B42-1A92-4AAC-9DA8-A52D05F47006}" dt="2024-10-15T10:09:17.095" v="57" actId="6549"/>
        <pc:sldMkLst>
          <pc:docMk/>
          <pc:sldMk cId="3315515129" sldId="349"/>
        </pc:sldMkLst>
      </pc:sldChg>
      <pc:sldChg chg="addSp delSp modSp new mod modNotesTx">
        <pc:chgData name="Heumen,Hans J.B.H.M. van" userId="357d3a60-27dc-42a3-bd03-172815e944eb" providerId="ADAL" clId="{B80A1B42-1A92-4AAC-9DA8-A52D05F47006}" dt="2024-10-15T10:05:24.506" v="16"/>
        <pc:sldMkLst>
          <pc:docMk/>
          <pc:sldMk cId="933739156" sldId="350"/>
        </pc:sldMkLst>
      </pc:sldChg>
    </pc:docChg>
  </pc:docChgLst>
  <pc:docChgLst>
    <pc:chgData name="Heumen,Hans J.B.H.M. van" userId="357d3a60-27dc-42a3-bd03-172815e944eb" providerId="ADAL" clId="{602527C1-0509-4B58-8E1C-2D6B4B375E02}"/>
    <pc:docChg chg="custSel addSld delSld modSld">
      <pc:chgData name="Heumen,Hans J.B.H.M. van" userId="357d3a60-27dc-42a3-bd03-172815e944eb" providerId="ADAL" clId="{602527C1-0509-4B58-8E1C-2D6B4B375E02}" dt="2024-09-04T09:12:44.759" v="296" actId="47"/>
      <pc:docMkLst>
        <pc:docMk/>
      </pc:docMkLst>
      <pc:sldChg chg="modSp mod">
        <pc:chgData name="Heumen,Hans J.B.H.M. van" userId="357d3a60-27dc-42a3-bd03-172815e944eb" providerId="ADAL" clId="{602527C1-0509-4B58-8E1C-2D6B4B375E02}" dt="2024-09-02T09:20:05.828" v="185" actId="1076"/>
        <pc:sldMkLst>
          <pc:docMk/>
          <pc:sldMk cId="2860095100" sldId="312"/>
        </pc:sldMkLst>
      </pc:sldChg>
      <pc:sldChg chg="modNotesTx">
        <pc:chgData name="Heumen,Hans J.B.H.M. van" userId="357d3a60-27dc-42a3-bd03-172815e944eb" providerId="ADAL" clId="{602527C1-0509-4B58-8E1C-2D6B4B375E02}" dt="2024-09-02T09:35:13.009" v="187"/>
        <pc:sldMkLst>
          <pc:docMk/>
          <pc:sldMk cId="176712880" sldId="318"/>
        </pc:sldMkLst>
      </pc:sldChg>
      <pc:sldChg chg="delSp modSp del mod">
        <pc:chgData name="Heumen,Hans J.B.H.M. van" userId="357d3a60-27dc-42a3-bd03-172815e944eb" providerId="ADAL" clId="{602527C1-0509-4B58-8E1C-2D6B4B375E02}" dt="2024-09-04T09:12:42.028" v="294" actId="47"/>
        <pc:sldMkLst>
          <pc:docMk/>
          <pc:sldMk cId="3833983145" sldId="323"/>
        </pc:sldMkLst>
      </pc:sldChg>
      <pc:sldChg chg="del">
        <pc:chgData name="Heumen,Hans J.B.H.M. van" userId="357d3a60-27dc-42a3-bd03-172815e944eb" providerId="ADAL" clId="{602527C1-0509-4B58-8E1C-2D6B4B375E02}" dt="2024-09-04T09:12:43.674" v="295" actId="47"/>
        <pc:sldMkLst>
          <pc:docMk/>
          <pc:sldMk cId="3334751044" sldId="325"/>
        </pc:sldMkLst>
      </pc:sldChg>
      <pc:sldChg chg="modNotesTx">
        <pc:chgData name="Heumen,Hans J.B.H.M. van" userId="357d3a60-27dc-42a3-bd03-172815e944eb" providerId="ADAL" clId="{602527C1-0509-4B58-8E1C-2D6B4B375E02}" dt="2024-09-02T09:36:18.986" v="191"/>
        <pc:sldMkLst>
          <pc:docMk/>
          <pc:sldMk cId="1306616737" sldId="333"/>
        </pc:sldMkLst>
      </pc:sldChg>
      <pc:sldChg chg="addSp modSp mod modNotesTx">
        <pc:chgData name="Heumen,Hans J.B.H.M. van" userId="357d3a60-27dc-42a3-bd03-172815e944eb" providerId="ADAL" clId="{602527C1-0509-4B58-8E1C-2D6B4B375E02}" dt="2024-09-02T09:49:06.485" v="287" actId="1076"/>
        <pc:sldMkLst>
          <pc:docMk/>
          <pc:sldMk cId="2741171790" sldId="341"/>
        </pc:sldMkLst>
      </pc:sldChg>
      <pc:sldChg chg="addSp modSp mod">
        <pc:chgData name="Heumen,Hans J.B.H.M. van" userId="357d3a60-27dc-42a3-bd03-172815e944eb" providerId="ADAL" clId="{602527C1-0509-4B58-8E1C-2D6B4B375E02}" dt="2024-09-02T09:53:17.878" v="289" actId="20577"/>
        <pc:sldMkLst>
          <pc:docMk/>
          <pc:sldMk cId="899385015" sldId="344"/>
        </pc:sldMkLst>
      </pc:sldChg>
      <pc:sldChg chg="del">
        <pc:chgData name="Heumen,Hans J.B.H.M. van" userId="357d3a60-27dc-42a3-bd03-172815e944eb" providerId="ADAL" clId="{602527C1-0509-4B58-8E1C-2D6B4B375E02}" dt="2024-09-01T11:31:49.604" v="1" actId="47"/>
        <pc:sldMkLst>
          <pc:docMk/>
          <pc:sldMk cId="1377543710" sldId="345"/>
        </pc:sldMkLst>
      </pc:sldChg>
      <pc:sldChg chg="del">
        <pc:chgData name="Heumen,Hans J.B.H.M. van" userId="357d3a60-27dc-42a3-bd03-172815e944eb" providerId="ADAL" clId="{602527C1-0509-4B58-8E1C-2D6B4B375E02}" dt="2024-09-04T09:12:44.759" v="296" actId="47"/>
        <pc:sldMkLst>
          <pc:docMk/>
          <pc:sldMk cId="192434328" sldId="347"/>
        </pc:sldMkLst>
      </pc:sldChg>
      <pc:sldChg chg="del">
        <pc:chgData name="Heumen,Hans J.B.H.M. van" userId="357d3a60-27dc-42a3-bd03-172815e944eb" providerId="ADAL" clId="{602527C1-0509-4B58-8E1C-2D6B4B375E02}" dt="2024-09-01T11:31:47.743" v="0" actId="47"/>
        <pc:sldMkLst>
          <pc:docMk/>
          <pc:sldMk cId="2494241489" sldId="351"/>
        </pc:sldMkLst>
      </pc:sldChg>
      <pc:sldChg chg="add del">
        <pc:chgData name="Heumen,Hans J.B.H.M. van" userId="357d3a60-27dc-42a3-bd03-172815e944eb" providerId="ADAL" clId="{602527C1-0509-4B58-8E1C-2D6B4B375E02}" dt="2024-09-02T09:57:27.917" v="291"/>
        <pc:sldMkLst>
          <pc:docMk/>
          <pc:sldMk cId="3030877551" sldId="356"/>
        </pc:sldMkLst>
      </pc:sldChg>
      <pc:sldChg chg="add del">
        <pc:chgData name="Heumen,Hans J.B.H.M. van" userId="357d3a60-27dc-42a3-bd03-172815e944eb" providerId="ADAL" clId="{602527C1-0509-4B58-8E1C-2D6B4B375E02}" dt="2024-09-02T09:53:32.626" v="290" actId="47"/>
        <pc:sldMkLst>
          <pc:docMk/>
          <pc:sldMk cId="115030416" sldId="359"/>
        </pc:sldMkLst>
      </pc:sldChg>
      <pc:sldChg chg="modSp new mod">
        <pc:chgData name="Heumen,Hans J.B.H.M. van" userId="357d3a60-27dc-42a3-bd03-172815e944eb" providerId="ADAL" clId="{602527C1-0509-4B58-8E1C-2D6B4B375E02}" dt="2024-09-02T09:09:29.603" v="184" actId="20578"/>
        <pc:sldMkLst>
          <pc:docMk/>
          <pc:sldMk cId="1491618549" sldId="360"/>
        </pc:sldMkLst>
      </pc:sldChg>
    </pc:docChg>
  </pc:docChgLst>
  <pc:docChgLst>
    <pc:chgData name="Heumen,Hans J.B.H.M. van" userId="357d3a60-27dc-42a3-bd03-172815e944eb" providerId="ADAL" clId="{0BC3AD57-20B8-4B3A-A723-6D2FCFA735B8}"/>
    <pc:docChg chg="undo custSel addSld delSld modSld">
      <pc:chgData name="Heumen,Hans J.B.H.M. van" userId="357d3a60-27dc-42a3-bd03-172815e944eb" providerId="ADAL" clId="{0BC3AD57-20B8-4B3A-A723-6D2FCFA735B8}" dt="2024-09-22T09:19:00.572" v="923" actId="20577"/>
      <pc:docMkLst>
        <pc:docMk/>
      </pc:docMkLst>
      <pc:sldChg chg="modSp add mod">
        <pc:chgData name="Heumen,Hans J.B.H.M. van" userId="357d3a60-27dc-42a3-bd03-172815e944eb" providerId="ADAL" clId="{0BC3AD57-20B8-4B3A-A723-6D2FCFA735B8}" dt="2024-09-21T07:04:43.114" v="851" actId="20577"/>
        <pc:sldMkLst>
          <pc:docMk/>
          <pc:sldMk cId="876110591" sldId="280"/>
        </pc:sldMkLst>
      </pc:sldChg>
      <pc:sldChg chg="modSp new mod">
        <pc:chgData name="Heumen,Hans J.B.H.M. van" userId="357d3a60-27dc-42a3-bd03-172815e944eb" providerId="ADAL" clId="{0BC3AD57-20B8-4B3A-A723-6D2FCFA735B8}" dt="2024-09-22T09:19:00.572" v="923" actId="20577"/>
        <pc:sldMkLst>
          <pc:docMk/>
          <pc:sldMk cId="1316010198" sldId="344"/>
        </pc:sldMkLst>
      </pc:sldChg>
      <pc:sldChg chg="modSp add mod">
        <pc:chgData name="Heumen,Hans J.B.H.M. van" userId="357d3a60-27dc-42a3-bd03-172815e944eb" providerId="ADAL" clId="{0BC3AD57-20B8-4B3A-A723-6D2FCFA735B8}" dt="2024-09-21T07:05:11.674" v="853" actId="20577"/>
        <pc:sldMkLst>
          <pc:docMk/>
          <pc:sldMk cId="3679204214" sldId="345"/>
        </pc:sldMkLst>
      </pc:sldChg>
      <pc:sldChg chg="modSp add mod">
        <pc:chgData name="Heumen,Hans J.B.H.M. van" userId="357d3a60-27dc-42a3-bd03-172815e944eb" providerId="ADAL" clId="{0BC3AD57-20B8-4B3A-A723-6D2FCFA735B8}" dt="2024-09-20T09:32:04.494" v="256" actId="20577"/>
        <pc:sldMkLst>
          <pc:docMk/>
          <pc:sldMk cId="3099931907" sldId="346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343771398" sldId="347"/>
        </pc:sldMkLst>
      </pc:sldChg>
      <pc:sldChg chg="modSp add mod">
        <pc:chgData name="Heumen,Hans J.B.H.M. van" userId="357d3a60-27dc-42a3-bd03-172815e944eb" providerId="ADAL" clId="{0BC3AD57-20B8-4B3A-A723-6D2FCFA735B8}" dt="2024-09-21T06:47:10.611" v="813"/>
        <pc:sldMkLst>
          <pc:docMk/>
          <pc:sldMk cId="1741734347" sldId="347"/>
        </pc:sldMkLst>
      </pc:sldChg>
      <pc:sldChg chg="modSp add mod">
        <pc:chgData name="Heumen,Hans J.B.H.M. van" userId="357d3a60-27dc-42a3-bd03-172815e944eb" providerId="ADAL" clId="{0BC3AD57-20B8-4B3A-A723-6D2FCFA735B8}" dt="2024-09-20T09:47:23.647" v="607" actId="20577"/>
        <pc:sldMkLst>
          <pc:docMk/>
          <pc:sldMk cId="950063441" sldId="348"/>
        </pc:sldMkLst>
      </pc:sldChg>
      <pc:sldChg chg="modSp add mod">
        <pc:chgData name="Heumen,Hans J.B.H.M. van" userId="357d3a60-27dc-42a3-bd03-172815e944eb" providerId="ADAL" clId="{0BC3AD57-20B8-4B3A-A723-6D2FCFA735B8}" dt="2024-09-21T08:05:59.180" v="921" actId="20577"/>
        <pc:sldMkLst>
          <pc:docMk/>
          <pc:sldMk cId="3315515129" sldId="349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1215228781" sldId="351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2792390290" sldId="353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2966997610" sldId="354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1444087917" sldId="355"/>
        </pc:sldMkLst>
      </pc:sldChg>
      <pc:sldChg chg="del">
        <pc:chgData name="Heumen,Hans J.B.H.M. van" userId="357d3a60-27dc-42a3-bd03-172815e944eb" providerId="ADAL" clId="{0BC3AD57-20B8-4B3A-A723-6D2FCFA735B8}" dt="2024-09-20T08:23:24.622" v="0" actId="47"/>
        <pc:sldMkLst>
          <pc:docMk/>
          <pc:sldMk cId="1729248243" sldId="356"/>
        </pc:sldMkLst>
      </pc:sldChg>
    </pc:docChg>
  </pc:docChgLst>
  <pc:docChgLst>
    <pc:chgData name="Heumen,Hans J.B.H.M. van" userId="357d3a60-27dc-42a3-bd03-172815e944eb" providerId="ADAL" clId="{CCBAF4AD-5676-474A-A1B4-F01B4586C517}"/>
    <pc:docChg chg="custSel modSld">
      <pc:chgData name="Heumen,Hans J.B.H.M. van" userId="357d3a60-27dc-42a3-bd03-172815e944eb" providerId="ADAL" clId="{CCBAF4AD-5676-474A-A1B4-F01B4586C517}" dt="2024-09-10T12:59:20.651" v="8" actId="1076"/>
      <pc:docMkLst>
        <pc:docMk/>
      </pc:docMkLst>
      <pc:sldChg chg="addSp delSp modSp mod">
        <pc:chgData name="Heumen,Hans J.B.H.M. van" userId="357d3a60-27dc-42a3-bd03-172815e944eb" providerId="ADAL" clId="{CCBAF4AD-5676-474A-A1B4-F01B4586C517}" dt="2024-09-10T12:59:20.651" v="8" actId="1076"/>
        <pc:sldMkLst>
          <pc:docMk/>
          <pc:sldMk cId="1978844259" sldId="345"/>
        </pc:sldMkLst>
      </pc:sldChg>
      <pc:sldChg chg="addSp delSp modSp mod">
        <pc:chgData name="Heumen,Hans J.B.H.M. van" userId="357d3a60-27dc-42a3-bd03-172815e944eb" providerId="ADAL" clId="{CCBAF4AD-5676-474A-A1B4-F01B4586C517}" dt="2024-09-10T12:59:13.350" v="5" actId="21"/>
        <pc:sldMkLst>
          <pc:docMk/>
          <pc:sldMk cId="779908004" sldId="346"/>
        </pc:sldMkLst>
      </pc:sldChg>
    </pc:docChg>
  </pc:docChgLst>
  <pc:docChgLst>
    <pc:chgData name="Heumen,Hans J.B.H.M. van" userId="357d3a60-27dc-42a3-bd03-172815e944eb" providerId="ADAL" clId="{A58D1A5A-DA59-428E-8BD7-F3DCDC1F1704}"/>
    <pc:docChg chg="custSel addSld delSld modSld sldOrd">
      <pc:chgData name="Heumen,Hans J.B.H.M. van" userId="357d3a60-27dc-42a3-bd03-172815e944eb" providerId="ADAL" clId="{A58D1A5A-DA59-428E-8BD7-F3DCDC1F1704}" dt="2024-10-20T17:48:05.398" v="414" actId="1076"/>
      <pc:docMkLst>
        <pc:docMk/>
      </pc:docMkLst>
      <pc:sldChg chg="modSp add mod ord">
        <pc:chgData name="Heumen,Hans J.B.H.M. van" userId="357d3a60-27dc-42a3-bd03-172815e944eb" providerId="ADAL" clId="{A58D1A5A-DA59-428E-8BD7-F3DCDC1F1704}" dt="2024-10-20T17:48:00.091" v="413" actId="27636"/>
        <pc:sldMkLst>
          <pc:docMk/>
          <pc:sldMk cId="3843756326" sldId="258"/>
        </pc:sldMkLst>
      </pc:sldChg>
      <pc:sldChg chg="del">
        <pc:chgData name="Heumen,Hans J.B.H.M. van" userId="357d3a60-27dc-42a3-bd03-172815e944eb" providerId="ADAL" clId="{A58D1A5A-DA59-428E-8BD7-F3DCDC1F1704}" dt="2024-10-15T11:26:15.995" v="0" actId="47"/>
        <pc:sldMkLst>
          <pc:docMk/>
          <pc:sldMk cId="876110591" sldId="280"/>
        </pc:sldMkLst>
      </pc:sldChg>
      <pc:sldChg chg="del">
        <pc:chgData name="Heumen,Hans J.B.H.M. van" userId="357d3a60-27dc-42a3-bd03-172815e944eb" providerId="ADAL" clId="{A58D1A5A-DA59-428E-8BD7-F3DCDC1F1704}" dt="2024-10-15T11:26:15.995" v="0" actId="47"/>
        <pc:sldMkLst>
          <pc:docMk/>
          <pc:sldMk cId="1316010198" sldId="344"/>
        </pc:sldMkLst>
      </pc:sldChg>
      <pc:sldChg chg="del">
        <pc:chgData name="Heumen,Hans J.B.H.M. van" userId="357d3a60-27dc-42a3-bd03-172815e944eb" providerId="ADAL" clId="{A58D1A5A-DA59-428E-8BD7-F3DCDC1F1704}" dt="2024-10-15T11:26:15.995" v="0" actId="47"/>
        <pc:sldMkLst>
          <pc:docMk/>
          <pc:sldMk cId="3679204214" sldId="345"/>
        </pc:sldMkLst>
      </pc:sldChg>
      <pc:sldChg chg="del">
        <pc:chgData name="Heumen,Hans J.B.H.M. van" userId="357d3a60-27dc-42a3-bd03-172815e944eb" providerId="ADAL" clId="{A58D1A5A-DA59-428E-8BD7-F3DCDC1F1704}" dt="2024-10-15T11:26:15.995" v="0" actId="47"/>
        <pc:sldMkLst>
          <pc:docMk/>
          <pc:sldMk cId="3099931907" sldId="346"/>
        </pc:sldMkLst>
      </pc:sldChg>
      <pc:sldChg chg="del">
        <pc:chgData name="Heumen,Hans J.B.H.M. van" userId="357d3a60-27dc-42a3-bd03-172815e944eb" providerId="ADAL" clId="{A58D1A5A-DA59-428E-8BD7-F3DCDC1F1704}" dt="2024-10-15T11:26:19.412" v="1" actId="47"/>
        <pc:sldMkLst>
          <pc:docMk/>
          <pc:sldMk cId="1741734347" sldId="347"/>
        </pc:sldMkLst>
      </pc:sldChg>
      <pc:sldChg chg="del">
        <pc:chgData name="Heumen,Hans J.B.H.M. van" userId="357d3a60-27dc-42a3-bd03-172815e944eb" providerId="ADAL" clId="{A58D1A5A-DA59-428E-8BD7-F3DCDC1F1704}" dt="2024-10-15T11:26:19.412" v="1" actId="47"/>
        <pc:sldMkLst>
          <pc:docMk/>
          <pc:sldMk cId="950063441" sldId="348"/>
        </pc:sldMkLst>
      </pc:sldChg>
      <pc:sldChg chg="del">
        <pc:chgData name="Heumen,Hans J.B.H.M. van" userId="357d3a60-27dc-42a3-bd03-172815e944eb" providerId="ADAL" clId="{A58D1A5A-DA59-428E-8BD7-F3DCDC1F1704}" dt="2024-10-15T11:26:19.412" v="1" actId="47"/>
        <pc:sldMkLst>
          <pc:docMk/>
          <pc:sldMk cId="3315515129" sldId="349"/>
        </pc:sldMkLst>
      </pc:sldChg>
      <pc:sldChg chg="addSp modSp mod">
        <pc:chgData name="Heumen,Hans J.B.H.M. van" userId="357d3a60-27dc-42a3-bd03-172815e944eb" providerId="ADAL" clId="{A58D1A5A-DA59-428E-8BD7-F3DCDC1F1704}" dt="2024-10-20T17:48:05.398" v="414" actId="1076"/>
        <pc:sldMkLst>
          <pc:docMk/>
          <pc:sldMk cId="933739156" sldId="350"/>
        </pc:sldMkLst>
      </pc:sldChg>
      <pc:sldChg chg="addSp modSp add del mod">
        <pc:chgData name="Heumen,Hans J.B.H.M. van" userId="357d3a60-27dc-42a3-bd03-172815e944eb" providerId="ADAL" clId="{A58D1A5A-DA59-428E-8BD7-F3DCDC1F1704}" dt="2024-10-15T11:37:28.230" v="120" actId="47"/>
        <pc:sldMkLst>
          <pc:docMk/>
          <pc:sldMk cId="1375342933" sldId="361"/>
        </pc:sldMkLst>
      </pc:sldChg>
      <pc:sldChg chg="modSp new mod">
        <pc:chgData name="Heumen,Hans J.B.H.M. van" userId="357d3a60-27dc-42a3-bd03-172815e944eb" providerId="ADAL" clId="{A58D1A5A-DA59-428E-8BD7-F3DCDC1F1704}" dt="2024-10-20T17:48:00.016" v="412"/>
        <pc:sldMkLst>
          <pc:docMk/>
          <pc:sldMk cId="3079708822" sldId="362"/>
        </pc:sldMkLst>
      </pc:sldChg>
      <pc:sldChg chg="addSp delSp modSp new mod delAnim modAnim">
        <pc:chgData name="Heumen,Hans J.B.H.M. van" userId="357d3a60-27dc-42a3-bd03-172815e944eb" providerId="ADAL" clId="{A58D1A5A-DA59-428E-8BD7-F3DCDC1F1704}" dt="2024-10-20T17:48:00.016" v="412"/>
        <pc:sldMkLst>
          <pc:docMk/>
          <pc:sldMk cId="2093685175" sldId="363"/>
        </pc:sldMkLst>
      </pc:sldChg>
      <pc:sldChg chg="delSp modSp add mod delAnim modAnim">
        <pc:chgData name="Heumen,Hans J.B.H.M. van" userId="357d3a60-27dc-42a3-bd03-172815e944eb" providerId="ADAL" clId="{A58D1A5A-DA59-428E-8BD7-F3DCDC1F1704}" dt="2024-10-20T17:48:00.016" v="412"/>
        <pc:sldMkLst>
          <pc:docMk/>
          <pc:sldMk cId="2835327063" sldId="364"/>
        </pc:sldMkLst>
      </pc:sldChg>
      <pc:sldChg chg="modSp new mod">
        <pc:chgData name="Heumen,Hans J.B.H.M. van" userId="357d3a60-27dc-42a3-bd03-172815e944eb" providerId="ADAL" clId="{A58D1A5A-DA59-428E-8BD7-F3DCDC1F1704}" dt="2024-10-20T17:48:00.016" v="412"/>
        <pc:sldMkLst>
          <pc:docMk/>
          <pc:sldMk cId="2160985935" sldId="365"/>
        </pc:sldMkLst>
      </pc:sldChg>
    </pc:docChg>
  </pc:docChgLst>
  <pc:docChgLst>
    <pc:chgData name="Heumen,Hans J.B.H.M. van" userId="357d3a60-27dc-42a3-bd03-172815e944eb" providerId="ADAL" clId="{0ED251DA-114D-43BC-821F-8AC0ED795253}"/>
    <pc:docChg chg="undo custSel addSld delSld modSld">
      <pc:chgData name="Heumen,Hans J.B.H.M. van" userId="357d3a60-27dc-42a3-bd03-172815e944eb" providerId="ADAL" clId="{0ED251DA-114D-43BC-821F-8AC0ED795253}" dt="2024-09-10T15:43:11.561" v="316" actId="208"/>
      <pc:docMkLst>
        <pc:docMk/>
      </pc:docMkLst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0" sldId="303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860095100" sldId="312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3728596715" sldId="316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76712880" sldId="318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078174894" sldId="319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694218613" sldId="320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705796536" sldId="322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696596177" sldId="326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874556147" sldId="327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988072441" sldId="328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029144643" sldId="329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306616737" sldId="333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207798171" sldId="334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4177928771" sldId="335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230972904" sldId="336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67794999" sldId="339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741171790" sldId="341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899385015" sldId="344"/>
        </pc:sldMkLst>
      </pc:sldChg>
      <pc:sldChg chg="modSp new mod">
        <pc:chgData name="Heumen,Hans J.B.H.M. van" userId="357d3a60-27dc-42a3-bd03-172815e944eb" providerId="ADAL" clId="{0ED251DA-114D-43BC-821F-8AC0ED795253}" dt="2024-09-09T11:49:16.084" v="16" actId="20577"/>
        <pc:sldMkLst>
          <pc:docMk/>
          <pc:sldMk cId="2749120552" sldId="344"/>
        </pc:sldMkLst>
      </pc:sldChg>
      <pc:sldChg chg="addSp delSp modSp new del mod">
        <pc:chgData name="Heumen,Hans J.B.H.M. van" userId="357d3a60-27dc-42a3-bd03-172815e944eb" providerId="ADAL" clId="{0ED251DA-114D-43BC-821F-8AC0ED795253}" dt="2024-09-10T15:40:08.608" v="314" actId="47"/>
        <pc:sldMkLst>
          <pc:docMk/>
          <pc:sldMk cId="1978844259" sldId="345"/>
        </pc:sldMkLst>
      </pc:sldChg>
      <pc:sldChg chg="addSp delSp modSp new del mod">
        <pc:chgData name="Heumen,Hans J.B.H.M. van" userId="357d3a60-27dc-42a3-bd03-172815e944eb" providerId="ADAL" clId="{0ED251DA-114D-43BC-821F-8AC0ED795253}" dt="2024-09-10T15:40:22.543" v="315" actId="47"/>
        <pc:sldMkLst>
          <pc:docMk/>
          <pc:sldMk cId="779908004" sldId="346"/>
        </pc:sldMkLst>
      </pc:sldChg>
      <pc:sldChg chg="modSp new mod">
        <pc:chgData name="Heumen,Hans J.B.H.M. van" userId="357d3a60-27dc-42a3-bd03-172815e944eb" providerId="ADAL" clId="{0ED251DA-114D-43BC-821F-8AC0ED795253}" dt="2024-09-09T11:53:01.644" v="100" actId="20577"/>
        <pc:sldMkLst>
          <pc:docMk/>
          <pc:sldMk cId="343771398" sldId="347"/>
        </pc:sldMkLst>
      </pc:sldChg>
      <pc:sldChg chg="addSp delSp modSp new del mod">
        <pc:chgData name="Heumen,Hans J.B.H.M. van" userId="357d3a60-27dc-42a3-bd03-172815e944eb" providerId="ADAL" clId="{0ED251DA-114D-43BC-821F-8AC0ED795253}" dt="2024-09-10T15:40:07.362" v="313" actId="47"/>
        <pc:sldMkLst>
          <pc:docMk/>
          <pc:sldMk cId="2225486896" sldId="348"/>
        </pc:sldMkLst>
      </pc:sldChg>
      <pc:sldChg chg="addSp delSp modSp new mod">
        <pc:chgData name="Heumen,Hans J.B.H.M. van" userId="357d3a60-27dc-42a3-bd03-172815e944eb" providerId="ADAL" clId="{0ED251DA-114D-43BC-821F-8AC0ED795253}" dt="2024-09-10T15:43:11.561" v="316" actId="208"/>
        <pc:sldMkLst>
          <pc:docMk/>
          <pc:sldMk cId="4218566992" sldId="349"/>
        </pc:sldMkLst>
      </pc:sldChg>
      <pc:sldChg chg="addSp delSp modSp add mod">
        <pc:chgData name="Heumen,Hans J.B.H.M. van" userId="357d3a60-27dc-42a3-bd03-172815e944eb" providerId="ADAL" clId="{0ED251DA-114D-43BC-821F-8AC0ED795253}" dt="2024-09-10T15:39:49.968" v="312" actId="208"/>
        <pc:sldMkLst>
          <pc:docMk/>
          <pc:sldMk cId="466776547" sldId="350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3030877551" sldId="356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2021219825" sldId="357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743241677" sldId="358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491618549" sldId="360"/>
        </pc:sldMkLst>
      </pc:sldChg>
      <pc:sldChg chg="del">
        <pc:chgData name="Heumen,Hans J.B.H.M. van" userId="357d3a60-27dc-42a3-bd03-172815e944eb" providerId="ADAL" clId="{0ED251DA-114D-43BC-821F-8AC0ED795253}" dt="2024-09-09T11:48:46.759" v="0" actId="47"/>
        <pc:sldMkLst>
          <pc:docMk/>
          <pc:sldMk cId="1375342933" sldId="361"/>
        </pc:sldMkLst>
      </pc:sldChg>
    </pc:docChg>
  </pc:docChgLst>
  <pc:docChgLst>
    <pc:chgData name="Heumen,Hans J.B.H.M. van" userId="357d3a60-27dc-42a3-bd03-172815e944eb" providerId="ADAL" clId="{80A42D41-846A-445D-844C-FC2E603BED72}"/>
    <pc:docChg chg="undo custSel addSld delSld modSld sldOrd">
      <pc:chgData name="Heumen,Hans J.B.H.M. van" userId="357d3a60-27dc-42a3-bd03-172815e944eb" providerId="ADAL" clId="{80A42D41-846A-445D-844C-FC2E603BED72}" dt="2024-09-16T14:57:50.697" v="581" actId="20577"/>
      <pc:docMkLst>
        <pc:docMk/>
      </pc:docMkLst>
      <pc:sldChg chg="modSp del mod">
        <pc:chgData name="Heumen,Hans J.B.H.M. van" userId="357d3a60-27dc-42a3-bd03-172815e944eb" providerId="ADAL" clId="{80A42D41-846A-445D-844C-FC2E603BED72}" dt="2024-09-16T14:56:18.955" v="573" actId="47"/>
        <pc:sldMkLst>
          <pc:docMk/>
          <pc:sldMk cId="2749120552" sldId="344"/>
        </pc:sldMkLst>
      </pc:sldChg>
      <pc:sldChg chg="modSp add del mod">
        <pc:chgData name="Heumen,Hans J.B.H.M. van" userId="357d3a60-27dc-42a3-bd03-172815e944eb" providerId="ADAL" clId="{80A42D41-846A-445D-844C-FC2E603BED72}" dt="2024-09-15T14:29:32.900" v="302" actId="20577"/>
        <pc:sldMkLst>
          <pc:docMk/>
          <pc:sldMk cId="343771398" sldId="347"/>
        </pc:sldMkLst>
      </pc:sldChg>
      <pc:sldChg chg="del">
        <pc:chgData name="Heumen,Hans J.B.H.M. van" userId="357d3a60-27dc-42a3-bd03-172815e944eb" providerId="ADAL" clId="{80A42D41-846A-445D-844C-FC2E603BED72}" dt="2024-09-15T12:10:31.342" v="9" actId="47"/>
        <pc:sldMkLst>
          <pc:docMk/>
          <pc:sldMk cId="4218566992" sldId="349"/>
        </pc:sldMkLst>
      </pc:sldChg>
      <pc:sldChg chg="addSp delSp modSp del mod ord">
        <pc:chgData name="Heumen,Hans J.B.H.M. van" userId="357d3a60-27dc-42a3-bd03-172815e944eb" providerId="ADAL" clId="{80A42D41-846A-445D-844C-FC2E603BED72}" dt="2024-09-16T08:41:13.473" v="525" actId="47"/>
        <pc:sldMkLst>
          <pc:docMk/>
          <pc:sldMk cId="466776547" sldId="350"/>
        </pc:sldMkLst>
      </pc:sldChg>
      <pc:sldChg chg="addSp delSp modSp add mod modAnim">
        <pc:chgData name="Heumen,Hans J.B.H.M. van" userId="357d3a60-27dc-42a3-bd03-172815e944eb" providerId="ADAL" clId="{80A42D41-846A-445D-844C-FC2E603BED72}" dt="2024-09-16T08:49:56.669" v="572"/>
        <pc:sldMkLst>
          <pc:docMk/>
          <pc:sldMk cId="1215228781" sldId="351"/>
        </pc:sldMkLst>
      </pc:sldChg>
      <pc:sldChg chg="new del">
        <pc:chgData name="Heumen,Hans J.B.H.M. van" userId="357d3a60-27dc-42a3-bd03-172815e944eb" providerId="ADAL" clId="{80A42D41-846A-445D-844C-FC2E603BED72}" dt="2024-09-15T13:45:34.975" v="118" actId="47"/>
        <pc:sldMkLst>
          <pc:docMk/>
          <pc:sldMk cId="4067768406" sldId="352"/>
        </pc:sldMkLst>
      </pc:sldChg>
      <pc:sldChg chg="addSp delSp modSp new mod">
        <pc:chgData name="Heumen,Hans J.B.H.M. van" userId="357d3a60-27dc-42a3-bd03-172815e944eb" providerId="ADAL" clId="{80A42D41-846A-445D-844C-FC2E603BED72}" dt="2024-09-15T14:22:36.842" v="228" actId="1076"/>
        <pc:sldMkLst>
          <pc:docMk/>
          <pc:sldMk cId="2792390290" sldId="353"/>
        </pc:sldMkLst>
      </pc:sldChg>
      <pc:sldChg chg="addSp modSp new mod ord">
        <pc:chgData name="Heumen,Hans J.B.H.M. van" userId="357d3a60-27dc-42a3-bd03-172815e944eb" providerId="ADAL" clId="{80A42D41-846A-445D-844C-FC2E603BED72}" dt="2024-09-16T08:34:58.635" v="434" actId="20577"/>
        <pc:sldMkLst>
          <pc:docMk/>
          <pc:sldMk cId="2966997610" sldId="354"/>
        </pc:sldMkLst>
      </pc:sldChg>
      <pc:sldChg chg="modSp new mod">
        <pc:chgData name="Heumen,Hans J.B.H.M. van" userId="357d3a60-27dc-42a3-bd03-172815e944eb" providerId="ADAL" clId="{80A42D41-846A-445D-844C-FC2E603BED72}" dt="2024-09-16T08:39:39.292" v="522" actId="113"/>
        <pc:sldMkLst>
          <pc:docMk/>
          <pc:sldMk cId="1444087917" sldId="355"/>
        </pc:sldMkLst>
      </pc:sldChg>
      <pc:sldChg chg="modSp add mod">
        <pc:chgData name="Heumen,Hans J.B.H.M. van" userId="357d3a60-27dc-42a3-bd03-172815e944eb" providerId="ADAL" clId="{80A42D41-846A-445D-844C-FC2E603BED72}" dt="2024-09-16T14:57:50.697" v="581" actId="20577"/>
        <pc:sldMkLst>
          <pc:docMk/>
          <pc:sldMk cId="1729248243" sldId="3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week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7F4AA2B-88A4-4800-AA55-5CAF78FD907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97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/>
              <a:t>week 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Klik om de opmaakprofielen van de modeltekst te bewerken</a:t>
            </a:r>
          </a:p>
          <a:p>
            <a:pPr lvl="1"/>
            <a:r>
              <a:rPr lang="en-US" noProof="0"/>
              <a:t>Tweede niveau</a:t>
            </a:r>
          </a:p>
          <a:p>
            <a:pPr lvl="2"/>
            <a:r>
              <a:rPr lang="en-US" noProof="0"/>
              <a:t>Derde niveau</a:t>
            </a:r>
          </a:p>
          <a:p>
            <a:pPr lvl="3"/>
            <a:r>
              <a:rPr lang="en-US" noProof="0"/>
              <a:t>Vierde niveau</a:t>
            </a:r>
          </a:p>
          <a:p>
            <a:pPr lvl="4"/>
            <a:r>
              <a:rPr lang="en-US" noProof="0"/>
              <a:t>Vijfde niveau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E96490A4-71D0-43B6-A632-F02D13E6AF8A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298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https://en.wikipedia.org/wiki/Railway_semaphore_signal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6490A4-71D0-43B6-A632-F02D13E6AF8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2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3CCD31-1DDD-474A-8076-E82A80468E6D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04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A29F4-E559-48B6-91B3-B4547481D9C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1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C3C8D-752E-4C5C-8CAB-F2A4C6E4FE94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0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736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8013" cy="579438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415633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B5E23-F948-44CB-824A-8981D2A1942D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4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0FB80E-2A7B-4A5F-A594-A1CDC7C6C87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47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64D41-E143-408C-8EB7-7E9879E427B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7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AEF2A2-2E30-4C73-AB51-987DB599D10B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35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F1C2EC-A5A6-480D-84E2-3C65DDD1FBBD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5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B9F312-F328-4E9B-AFFF-1FAD4B493AA9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3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187BB-8327-4FCB-B3B8-6EB8254B0FA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36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2706D-7A7A-4D03-95BC-E42C56A529E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1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4BB9BEE-FEB2-43B8-A5E2-FDD7B41D1CC5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98E1E-942B-2D69-4A8C-DB4645502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SYNC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7584519-23F7-B4E3-3303-380E5FED0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endParaRPr lang="en-US" dirty="0"/>
          </a:p>
          <a:p>
            <a:r>
              <a:rPr lang="en-US" sz="2800" i="1" dirty="0"/>
              <a:t>Hans van Heumen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81D63E2-FE7A-5EF6-B6FE-3971DE3B5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2192" y="4149096"/>
            <a:ext cx="1905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3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53CE39-9D45-DE71-EE26-FB19FD71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synchronization problems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6A90E6-67FD-D6BD-2091-BE791C88F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Producer-consumer problem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While an item is being added to or removed from the buffer, the buffer is in an inconsistent state. Therefore, threads must have exclusive access to the buffer.</a:t>
            </a:r>
          </a:p>
          <a:p>
            <a:r>
              <a:rPr lang="en-US" sz="2000" dirty="0"/>
              <a:t>If a consumer thread arrives while the buffer is empty, it blocks until a producer adds a new item.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505880A-38AA-86B1-29DB-A1153C39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52" y="2078820"/>
            <a:ext cx="5637734" cy="18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8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B116A-3380-87DF-663F-B0D413202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CE3A3-8B82-9F6D-D0F7-E1DE67F0E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synchronization problems 2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15863C-01C9-0B6E-C6A1-C8D91294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Dining philosophers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800" dirty="0"/>
              <a:t>Only one philosopher can hold a fork at a time.</a:t>
            </a:r>
          </a:p>
          <a:p>
            <a:r>
              <a:rPr lang="en-US" sz="1800" dirty="0"/>
              <a:t>It must be impossible for a deadlock to occur.</a:t>
            </a:r>
          </a:p>
          <a:p>
            <a:r>
              <a:rPr lang="en-US" sz="1800" dirty="0"/>
              <a:t>It must be impossible for a philosopher to starve waiting for a fork.</a:t>
            </a:r>
          </a:p>
          <a:p>
            <a:r>
              <a:rPr lang="en-US" sz="1800" dirty="0"/>
              <a:t>It must be possible for more than one philosopher to eat at the same time.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19B21EC-ABEF-0470-73BC-F93D7B397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20" y="1718772"/>
            <a:ext cx="2838846" cy="243874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62342AAE-FEBA-2E4A-28A4-FD75DB908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08" y="2381363"/>
            <a:ext cx="4086795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2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Outlines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Threads and Processes</a:t>
            </a:r>
          </a:p>
          <a:p>
            <a:r>
              <a:rPr lang="en-US" dirty="0"/>
              <a:t>Read/Write problem and Mutual Exclusion</a:t>
            </a:r>
          </a:p>
          <a:p>
            <a:r>
              <a:rPr lang="en-US" dirty="0"/>
              <a:t>Semaphore wait and signal problem </a:t>
            </a:r>
          </a:p>
          <a:p>
            <a:r>
              <a:rPr lang="en-US" dirty="0"/>
              <a:t>Deadlock</a:t>
            </a:r>
          </a:p>
          <a:p>
            <a:r>
              <a:rPr lang="en-US" dirty="0"/>
              <a:t>Scheduling</a:t>
            </a:r>
          </a:p>
          <a:p>
            <a:r>
              <a:rPr lang="en-US" dirty="0"/>
              <a:t>Programming language: Python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Assignments </a:t>
            </a:r>
          </a:p>
          <a:p>
            <a:r>
              <a:rPr lang="en-US" dirty="0"/>
              <a:t>Research</a:t>
            </a:r>
          </a:p>
          <a:p>
            <a:r>
              <a:rPr lang="en-US"/>
              <a:t>Written Exam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375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AF437E-23CA-5D58-2B3A-D9DBBD1F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56F4D2-8C22-95EE-33C9-5DD879045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(See Canvas)</a:t>
            </a:r>
          </a:p>
          <a:p>
            <a:endParaRPr lang="en-US" dirty="0"/>
          </a:p>
          <a:p>
            <a:r>
              <a:rPr lang="en-US" dirty="0"/>
              <a:t>Evaluation (See Canvas)</a:t>
            </a:r>
          </a:p>
          <a:p>
            <a:endParaRPr lang="en-US" dirty="0"/>
          </a:p>
          <a:p>
            <a:r>
              <a:rPr lang="en-US" dirty="0"/>
              <a:t>Resources (See Canvas)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08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elderheid">
  <a:themeElements>
    <a:clrScheme name="Helderheid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Kantoor - klassie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lderhei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934CFCC658D048BFAD706E4E30707E" ma:contentTypeVersion="0" ma:contentTypeDescription="Create a new document." ma:contentTypeScope="" ma:versionID="2b58cac721d56c791cd09e4a3cfdeb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67e30616eeadeb776f014c5fbcfd81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6984BB-E88B-4694-9FA0-49EC1F2DF5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3FC8A3-6587-40B8-8C07-DD6853736AD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c50ae0a0-5225-49ca-816d-fa9d7d7ed806"/>
    <ds:schemaRef ds:uri="fbda534c-2e95-4822-892f-e4ca2919e06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97B733D-BE6B-40B3-A404-47AA97FD1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SYNC_W2_1_research</Template>
  <TotalTime>2002</TotalTime>
  <Words>180</Words>
  <Application>Microsoft Office PowerPoint</Application>
  <PresentationFormat>Diavoorstelling (4:3)</PresentationFormat>
  <Paragraphs>45</Paragraphs>
  <Slides>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Times New Roman</vt:lpstr>
      <vt:lpstr>Helderheid</vt:lpstr>
      <vt:lpstr>SYNC</vt:lpstr>
      <vt:lpstr>Classical synchronization problems</vt:lpstr>
      <vt:lpstr>Classical synchronization problems 2</vt:lpstr>
      <vt:lpstr>Course Outlines </vt:lpstr>
      <vt:lpstr>Overview</vt:lpstr>
    </vt:vector>
  </TitlesOfParts>
  <Company>Fontys Hogescholen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Languages, grammars and automata.</dc:title>
  <dc:creator>Addie de Fluiter</dc:creator>
  <cp:lastModifiedBy>Hans van Heumen</cp:lastModifiedBy>
  <cp:revision>219</cp:revision>
  <dcterms:created xsi:type="dcterms:W3CDTF">2008-02-27T16:33:19Z</dcterms:created>
  <dcterms:modified xsi:type="dcterms:W3CDTF">2025-04-01T09:15:16Z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0x010100E4934CFCC658D048BFAD706E4E30707E</vt:lpwstr>
  </property>
</Properties>
</file>