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35"/>
  </p:notesMasterIdLst>
  <p:handoutMasterIdLst>
    <p:handoutMasterId r:id="rId36"/>
  </p:handoutMasterIdLst>
  <p:sldIdLst>
    <p:sldId id="350" r:id="rId5"/>
    <p:sldId id="351" r:id="rId6"/>
    <p:sldId id="435" r:id="rId7"/>
    <p:sldId id="452" r:id="rId8"/>
    <p:sldId id="454" r:id="rId9"/>
    <p:sldId id="455" r:id="rId10"/>
    <p:sldId id="456" r:id="rId11"/>
    <p:sldId id="457" r:id="rId12"/>
    <p:sldId id="458" r:id="rId13"/>
    <p:sldId id="461" r:id="rId14"/>
    <p:sldId id="462" r:id="rId15"/>
    <p:sldId id="463" r:id="rId16"/>
    <p:sldId id="464" r:id="rId17"/>
    <p:sldId id="465" r:id="rId18"/>
    <p:sldId id="460" r:id="rId19"/>
    <p:sldId id="468" r:id="rId20"/>
    <p:sldId id="469" r:id="rId21"/>
    <p:sldId id="478" r:id="rId22"/>
    <p:sldId id="479" r:id="rId23"/>
    <p:sldId id="481" r:id="rId24"/>
    <p:sldId id="473" r:id="rId25"/>
    <p:sldId id="474" r:id="rId26"/>
    <p:sldId id="477" r:id="rId27"/>
    <p:sldId id="259" r:id="rId28"/>
    <p:sldId id="475" r:id="rId29"/>
    <p:sldId id="476" r:id="rId30"/>
    <p:sldId id="428" r:id="rId31"/>
    <p:sldId id="429" r:id="rId32"/>
    <p:sldId id="432" r:id="rId33"/>
    <p:sldId id="453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66FF"/>
    <a:srgbClr val="FF0000"/>
    <a:srgbClr val="CC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66937-17A6-484D-ACA5-CD7C0896B578}" v="6" dt="2025-04-07T19:05:32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91039" autoAdjust="0"/>
  </p:normalViewPr>
  <p:slideViewPr>
    <p:cSldViewPr>
      <p:cViewPr varScale="1">
        <p:scale>
          <a:sx n="136" d="100"/>
          <a:sy n="136" d="100"/>
        </p:scale>
        <p:origin x="294" y="114"/>
      </p:cViewPr>
      <p:guideLst>
        <p:guide orient="horz" pos="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umen,Hans J.B.H.M. van" userId="357d3a60-27dc-42a3-bd03-172815e944eb" providerId="ADAL" clId="{1FB88A8A-6556-4E9D-8DCE-F74528B0DA0F}"/>
    <pc:docChg chg="undo custSel addSld delSld modSld">
      <pc:chgData name="Heumen,Hans J.B.H.M. van" userId="357d3a60-27dc-42a3-bd03-172815e944eb" providerId="ADAL" clId="{1FB88A8A-6556-4E9D-8DCE-F74528B0DA0F}" dt="2024-10-20T18:03:33.005" v="165" actId="1076"/>
      <pc:docMkLst>
        <pc:docMk/>
      </pc:docMkLst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455289170" sldId="258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257287882" sldId="259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2817223878" sldId="260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1578270261" sldId="261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749210363" sldId="262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4118435111" sldId="263"/>
        </pc:sldMkLst>
      </pc:sldChg>
      <pc:sldChg chg="add">
        <pc:chgData name="Heumen,Hans J.B.H.M. van" userId="357d3a60-27dc-42a3-bd03-172815e944eb" providerId="ADAL" clId="{1FB88A8A-6556-4E9D-8DCE-F74528B0DA0F}" dt="2024-10-15T12:57:31.889" v="33"/>
        <pc:sldMkLst>
          <pc:docMk/>
          <pc:sldMk cId="1482547192" sldId="264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795752673" sldId="266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2884168124" sldId="268"/>
        </pc:sldMkLst>
      </pc:sldChg>
      <pc:sldChg chg="modSp mod">
        <pc:chgData name="Heumen,Hans J.B.H.M. van" userId="357d3a60-27dc-42a3-bd03-172815e944eb" providerId="ADAL" clId="{1FB88A8A-6556-4E9D-8DCE-F74528B0DA0F}" dt="2024-10-20T17:48:48.918" v="125" actId="1076"/>
        <pc:sldMkLst>
          <pc:docMk/>
          <pc:sldMk cId="933739156" sldId="350"/>
        </pc:sldMkLst>
      </pc:sldChg>
      <pc:sldChg chg="modSp new mod">
        <pc:chgData name="Heumen,Hans J.B.H.M. van" userId="357d3a60-27dc-42a3-bd03-172815e944eb" providerId="ADAL" clId="{1FB88A8A-6556-4E9D-8DCE-F74528B0DA0F}" dt="2024-10-20T17:57:26.930" v="148" actId="20577"/>
        <pc:sldMkLst>
          <pc:docMk/>
          <pc:sldMk cId="3613953282" sldId="351"/>
        </pc:sldMkLst>
      </pc:sldChg>
      <pc:sldChg chg="del">
        <pc:chgData name="Heumen,Hans J.B.H.M. van" userId="357d3a60-27dc-42a3-bd03-172815e944eb" providerId="ADAL" clId="{1FB88A8A-6556-4E9D-8DCE-F74528B0DA0F}" dt="2024-10-15T11:33:50.221" v="0" actId="47"/>
        <pc:sldMkLst>
          <pc:docMk/>
          <pc:sldMk cId="1375342933" sldId="361"/>
        </pc:sldMkLst>
      </pc:sldChg>
      <pc:sldChg chg="del">
        <pc:chgData name="Heumen,Hans J.B.H.M. van" userId="357d3a60-27dc-42a3-bd03-172815e944eb" providerId="ADAL" clId="{1FB88A8A-6556-4E9D-8DCE-F74528B0DA0F}" dt="2024-10-15T11:33:50.221" v="0" actId="47"/>
        <pc:sldMkLst>
          <pc:docMk/>
          <pc:sldMk cId="3079708822" sldId="362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187471697" sldId="387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212867272" sldId="388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901718438" sldId="389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1450992311" sldId="390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147826294" sldId="391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4217591307" sldId="392"/>
        </pc:sldMkLst>
      </pc:sldChg>
      <pc:sldChg chg="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754675949" sldId="393"/>
        </pc:sldMkLst>
      </pc:sldChg>
      <pc:sldChg chg="modSp add del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570298746" sldId="394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174456487" sldId="395"/>
        </pc:sldMkLst>
      </pc:sldChg>
      <pc:sldChg chg="modSp add del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2649062524" sldId="396"/>
        </pc:sldMkLst>
      </pc:sldChg>
      <pc:sldChg chg="modSp add del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2106156990" sldId="401"/>
        </pc:sldMkLst>
      </pc:sldChg>
      <pc:sldChg chg="modSp add del mod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1006314800" sldId="402"/>
        </pc:sldMkLst>
      </pc:sldChg>
      <pc:sldChg chg="modSp add del">
        <pc:chgData name="Heumen,Hans J.B.H.M. van" userId="357d3a60-27dc-42a3-bd03-172815e944eb" providerId="ADAL" clId="{1FB88A8A-6556-4E9D-8DCE-F74528B0DA0F}" dt="2024-10-20T17:56:28.668" v="131" actId="47"/>
        <pc:sldMkLst>
          <pc:docMk/>
          <pc:sldMk cId="1072382972" sldId="403"/>
        </pc:sldMkLst>
      </pc:sldChg>
      <pc:sldChg chg="modSp add del mod">
        <pc:chgData name="Heumen,Hans J.B.H.M. van" userId="357d3a60-27dc-42a3-bd03-172815e944eb" providerId="ADAL" clId="{1FB88A8A-6556-4E9D-8DCE-F74528B0DA0F}" dt="2024-10-20T18:02:36.578" v="162" actId="20577"/>
        <pc:sldMkLst>
          <pc:docMk/>
          <pc:sldMk cId="3765756079" sldId="404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1550605839" sldId="420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851748535" sldId="421"/>
        </pc:sldMkLst>
      </pc:sldChg>
      <pc:sldChg chg="modSp add del mod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3596008296" sldId="423"/>
        </pc:sldMkLst>
      </pc:sldChg>
      <pc:sldChg chg="modSp add del modAnim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45256828" sldId="424"/>
        </pc:sldMkLst>
      </pc:sldChg>
      <pc:sldChg chg="modSp add del mod">
        <pc:chgData name="Heumen,Hans J.B.H.M. van" userId="357d3a60-27dc-42a3-bd03-172815e944eb" providerId="ADAL" clId="{1FB88A8A-6556-4E9D-8DCE-F74528B0DA0F}" dt="2024-10-20T17:56:28.668" v="131" actId="47"/>
        <pc:sldMkLst>
          <pc:docMk/>
          <pc:sldMk cId="3172037582" sldId="425"/>
        </pc:sldMkLst>
      </pc:sldChg>
      <pc:sldChg chg="modSp add del mod">
        <pc:chgData name="Heumen,Hans J.B.H.M. van" userId="357d3a60-27dc-42a3-bd03-172815e944eb" providerId="ADAL" clId="{1FB88A8A-6556-4E9D-8DCE-F74528B0DA0F}" dt="2024-10-20T17:56:28.668" v="131" actId="47"/>
        <pc:sldMkLst>
          <pc:docMk/>
          <pc:sldMk cId="851349508" sldId="426"/>
        </pc:sldMkLst>
      </pc:sldChg>
      <pc:sldChg chg="modSp add del mod">
        <pc:chgData name="Heumen,Hans J.B.H.M. van" userId="357d3a60-27dc-42a3-bd03-172815e944eb" providerId="ADAL" clId="{1FB88A8A-6556-4E9D-8DCE-F74528B0DA0F}" dt="2024-10-20T17:56:28.668" v="131" actId="47"/>
        <pc:sldMkLst>
          <pc:docMk/>
          <pc:sldMk cId="537784065" sldId="427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2039061321" sldId="428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2137492872" sldId="429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2275613361" sldId="430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1035483538" sldId="431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1797679452" sldId="432"/>
        </pc:sldMkLst>
      </pc:sldChg>
      <pc:sldChg chg="modSp add mod">
        <pc:chgData name="Heumen,Hans J.B.H.M. van" userId="357d3a60-27dc-42a3-bd03-172815e944eb" providerId="ADAL" clId="{1FB88A8A-6556-4E9D-8DCE-F74528B0DA0F}" dt="2024-10-20T18:03:33.005" v="165" actId="1076"/>
        <pc:sldMkLst>
          <pc:docMk/>
          <pc:sldMk cId="3183381761" sldId="433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149140710" sldId="434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3139226729" sldId="435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2710057959" sldId="436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2062987166" sldId="437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3089220514" sldId="438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2822632400" sldId="439"/>
        </pc:sldMkLst>
      </pc:sldChg>
      <pc:sldChg chg="modSp add mod">
        <pc:chgData name="Heumen,Hans J.B.H.M. van" userId="357d3a60-27dc-42a3-bd03-172815e944eb" providerId="ADAL" clId="{1FB88A8A-6556-4E9D-8DCE-F74528B0DA0F}" dt="2024-10-20T18:01:30.922" v="151" actId="27636"/>
        <pc:sldMkLst>
          <pc:docMk/>
          <pc:sldMk cId="2040742687" sldId="440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294854745" sldId="441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636745425" sldId="442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3788609994" sldId="443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649981165" sldId="444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715350621" sldId="445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704572679" sldId="446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985241173" sldId="447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2008810374" sldId="448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840006842" sldId="449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924000380" sldId="450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3712707519" sldId="451"/>
        </pc:sldMkLst>
      </pc:sldChg>
    </pc:docChg>
  </pc:docChgLst>
  <pc:docChgLst>
    <pc:chgData name="Heumen,Hans J.B.H.M. van" userId="357d3a60-27dc-42a3-bd03-172815e944eb" providerId="ADAL" clId="{602527C1-0509-4B58-8E1C-2D6B4B375E02}"/>
    <pc:docChg chg="custSel addSld delSld modSld">
      <pc:chgData name="Heumen,Hans J.B.H.M. van" userId="357d3a60-27dc-42a3-bd03-172815e944eb" providerId="ADAL" clId="{602527C1-0509-4B58-8E1C-2D6B4B375E02}" dt="2024-09-04T09:12:44.759" v="296" actId="47"/>
      <pc:docMkLst>
        <pc:docMk/>
      </pc:docMkLst>
      <pc:sldChg chg="modSp mod">
        <pc:chgData name="Heumen,Hans J.B.H.M. van" userId="357d3a60-27dc-42a3-bd03-172815e944eb" providerId="ADAL" clId="{602527C1-0509-4B58-8E1C-2D6B4B375E02}" dt="2024-09-02T09:20:05.828" v="185" actId="1076"/>
        <pc:sldMkLst>
          <pc:docMk/>
          <pc:sldMk cId="2860095100" sldId="312"/>
        </pc:sldMkLst>
      </pc:sldChg>
      <pc:sldChg chg="modNotesTx">
        <pc:chgData name="Heumen,Hans J.B.H.M. van" userId="357d3a60-27dc-42a3-bd03-172815e944eb" providerId="ADAL" clId="{602527C1-0509-4B58-8E1C-2D6B4B375E02}" dt="2024-09-02T09:35:13.009" v="187"/>
        <pc:sldMkLst>
          <pc:docMk/>
          <pc:sldMk cId="176712880" sldId="318"/>
        </pc:sldMkLst>
      </pc:sldChg>
      <pc:sldChg chg="delSp modSp del mod">
        <pc:chgData name="Heumen,Hans J.B.H.M. van" userId="357d3a60-27dc-42a3-bd03-172815e944eb" providerId="ADAL" clId="{602527C1-0509-4B58-8E1C-2D6B4B375E02}" dt="2024-09-04T09:12:42.028" v="294" actId="47"/>
        <pc:sldMkLst>
          <pc:docMk/>
          <pc:sldMk cId="3833983145" sldId="323"/>
        </pc:sldMkLst>
      </pc:sldChg>
      <pc:sldChg chg="del">
        <pc:chgData name="Heumen,Hans J.B.H.M. van" userId="357d3a60-27dc-42a3-bd03-172815e944eb" providerId="ADAL" clId="{602527C1-0509-4B58-8E1C-2D6B4B375E02}" dt="2024-09-04T09:12:43.674" v="295" actId="47"/>
        <pc:sldMkLst>
          <pc:docMk/>
          <pc:sldMk cId="3334751044" sldId="325"/>
        </pc:sldMkLst>
      </pc:sldChg>
      <pc:sldChg chg="modNotesTx">
        <pc:chgData name="Heumen,Hans J.B.H.M. van" userId="357d3a60-27dc-42a3-bd03-172815e944eb" providerId="ADAL" clId="{602527C1-0509-4B58-8E1C-2D6B4B375E02}" dt="2024-09-02T09:36:18.986" v="191"/>
        <pc:sldMkLst>
          <pc:docMk/>
          <pc:sldMk cId="1306616737" sldId="333"/>
        </pc:sldMkLst>
      </pc:sldChg>
      <pc:sldChg chg="addSp modSp mod modNotesTx">
        <pc:chgData name="Heumen,Hans J.B.H.M. van" userId="357d3a60-27dc-42a3-bd03-172815e944eb" providerId="ADAL" clId="{602527C1-0509-4B58-8E1C-2D6B4B375E02}" dt="2024-09-02T09:49:06.485" v="287" actId="1076"/>
        <pc:sldMkLst>
          <pc:docMk/>
          <pc:sldMk cId="2741171790" sldId="341"/>
        </pc:sldMkLst>
      </pc:sldChg>
      <pc:sldChg chg="addSp modSp mod">
        <pc:chgData name="Heumen,Hans J.B.H.M. van" userId="357d3a60-27dc-42a3-bd03-172815e944eb" providerId="ADAL" clId="{602527C1-0509-4B58-8E1C-2D6B4B375E02}" dt="2024-09-02T09:53:17.878" v="289" actId="20577"/>
        <pc:sldMkLst>
          <pc:docMk/>
          <pc:sldMk cId="899385015" sldId="344"/>
        </pc:sldMkLst>
      </pc:sldChg>
      <pc:sldChg chg="del">
        <pc:chgData name="Heumen,Hans J.B.H.M. van" userId="357d3a60-27dc-42a3-bd03-172815e944eb" providerId="ADAL" clId="{602527C1-0509-4B58-8E1C-2D6B4B375E02}" dt="2024-09-01T11:31:49.604" v="1" actId="47"/>
        <pc:sldMkLst>
          <pc:docMk/>
          <pc:sldMk cId="1377543710" sldId="345"/>
        </pc:sldMkLst>
      </pc:sldChg>
      <pc:sldChg chg="del">
        <pc:chgData name="Heumen,Hans J.B.H.M. van" userId="357d3a60-27dc-42a3-bd03-172815e944eb" providerId="ADAL" clId="{602527C1-0509-4B58-8E1C-2D6B4B375E02}" dt="2024-09-04T09:12:44.759" v="296" actId="47"/>
        <pc:sldMkLst>
          <pc:docMk/>
          <pc:sldMk cId="192434328" sldId="347"/>
        </pc:sldMkLst>
      </pc:sldChg>
      <pc:sldChg chg="del">
        <pc:chgData name="Heumen,Hans J.B.H.M. van" userId="357d3a60-27dc-42a3-bd03-172815e944eb" providerId="ADAL" clId="{602527C1-0509-4B58-8E1C-2D6B4B375E02}" dt="2024-09-01T11:31:47.743" v="0" actId="47"/>
        <pc:sldMkLst>
          <pc:docMk/>
          <pc:sldMk cId="2494241489" sldId="351"/>
        </pc:sldMkLst>
      </pc:sldChg>
      <pc:sldChg chg="add del">
        <pc:chgData name="Heumen,Hans J.B.H.M. van" userId="357d3a60-27dc-42a3-bd03-172815e944eb" providerId="ADAL" clId="{602527C1-0509-4B58-8E1C-2D6B4B375E02}" dt="2024-09-02T09:57:27.917" v="291"/>
        <pc:sldMkLst>
          <pc:docMk/>
          <pc:sldMk cId="3030877551" sldId="356"/>
        </pc:sldMkLst>
      </pc:sldChg>
      <pc:sldChg chg="add del">
        <pc:chgData name="Heumen,Hans J.B.H.M. van" userId="357d3a60-27dc-42a3-bd03-172815e944eb" providerId="ADAL" clId="{602527C1-0509-4B58-8E1C-2D6B4B375E02}" dt="2024-09-02T09:53:32.626" v="290" actId="47"/>
        <pc:sldMkLst>
          <pc:docMk/>
          <pc:sldMk cId="115030416" sldId="359"/>
        </pc:sldMkLst>
      </pc:sldChg>
      <pc:sldChg chg="modSp new mod">
        <pc:chgData name="Heumen,Hans J.B.H.M. van" userId="357d3a60-27dc-42a3-bd03-172815e944eb" providerId="ADAL" clId="{602527C1-0509-4B58-8E1C-2D6B4B375E02}" dt="2024-09-02T09:09:29.603" v="184" actId="20578"/>
        <pc:sldMkLst>
          <pc:docMk/>
          <pc:sldMk cId="1491618549" sldId="360"/>
        </pc:sldMkLst>
      </pc:sldChg>
    </pc:docChg>
  </pc:docChgLst>
  <pc:docChgLst>
    <pc:chgData name="Heumen,Hans J.B.H.M. van" userId="357d3a60-27dc-42a3-bd03-172815e944eb" providerId="ADAL" clId="{80A42D41-846A-445D-844C-FC2E603BED72}"/>
    <pc:docChg chg="undo custSel addSld delSld modSld sldOrd">
      <pc:chgData name="Heumen,Hans J.B.H.M. van" userId="357d3a60-27dc-42a3-bd03-172815e944eb" providerId="ADAL" clId="{80A42D41-846A-445D-844C-FC2E603BED72}" dt="2024-09-16T14:57:50.697" v="581" actId="20577"/>
      <pc:docMkLst>
        <pc:docMk/>
      </pc:docMkLst>
      <pc:sldChg chg="modSp del mod">
        <pc:chgData name="Heumen,Hans J.B.H.M. van" userId="357d3a60-27dc-42a3-bd03-172815e944eb" providerId="ADAL" clId="{80A42D41-846A-445D-844C-FC2E603BED72}" dt="2024-09-16T14:56:18.955" v="573" actId="47"/>
        <pc:sldMkLst>
          <pc:docMk/>
          <pc:sldMk cId="2749120552" sldId="344"/>
        </pc:sldMkLst>
      </pc:sldChg>
      <pc:sldChg chg="modSp add del mod">
        <pc:chgData name="Heumen,Hans J.B.H.M. van" userId="357d3a60-27dc-42a3-bd03-172815e944eb" providerId="ADAL" clId="{80A42D41-846A-445D-844C-FC2E603BED72}" dt="2024-09-15T14:29:32.900" v="302" actId="20577"/>
        <pc:sldMkLst>
          <pc:docMk/>
          <pc:sldMk cId="343771398" sldId="347"/>
        </pc:sldMkLst>
      </pc:sldChg>
      <pc:sldChg chg="del">
        <pc:chgData name="Heumen,Hans J.B.H.M. van" userId="357d3a60-27dc-42a3-bd03-172815e944eb" providerId="ADAL" clId="{80A42D41-846A-445D-844C-FC2E603BED72}" dt="2024-09-15T12:10:31.342" v="9" actId="47"/>
        <pc:sldMkLst>
          <pc:docMk/>
          <pc:sldMk cId="4218566992" sldId="349"/>
        </pc:sldMkLst>
      </pc:sldChg>
      <pc:sldChg chg="addSp delSp modSp del mod ord">
        <pc:chgData name="Heumen,Hans J.B.H.M. van" userId="357d3a60-27dc-42a3-bd03-172815e944eb" providerId="ADAL" clId="{80A42D41-846A-445D-844C-FC2E603BED72}" dt="2024-09-16T08:41:13.473" v="525" actId="47"/>
        <pc:sldMkLst>
          <pc:docMk/>
          <pc:sldMk cId="466776547" sldId="350"/>
        </pc:sldMkLst>
      </pc:sldChg>
      <pc:sldChg chg="addSp delSp modSp add mod modAnim">
        <pc:chgData name="Heumen,Hans J.B.H.M. van" userId="357d3a60-27dc-42a3-bd03-172815e944eb" providerId="ADAL" clId="{80A42D41-846A-445D-844C-FC2E603BED72}" dt="2024-09-16T08:49:56.669" v="572"/>
        <pc:sldMkLst>
          <pc:docMk/>
          <pc:sldMk cId="1215228781" sldId="351"/>
        </pc:sldMkLst>
      </pc:sldChg>
      <pc:sldChg chg="new del">
        <pc:chgData name="Heumen,Hans J.B.H.M. van" userId="357d3a60-27dc-42a3-bd03-172815e944eb" providerId="ADAL" clId="{80A42D41-846A-445D-844C-FC2E603BED72}" dt="2024-09-15T13:45:34.975" v="118" actId="47"/>
        <pc:sldMkLst>
          <pc:docMk/>
          <pc:sldMk cId="4067768406" sldId="352"/>
        </pc:sldMkLst>
      </pc:sldChg>
      <pc:sldChg chg="addSp delSp modSp new mod">
        <pc:chgData name="Heumen,Hans J.B.H.M. van" userId="357d3a60-27dc-42a3-bd03-172815e944eb" providerId="ADAL" clId="{80A42D41-846A-445D-844C-FC2E603BED72}" dt="2024-09-15T14:22:36.842" v="228" actId="1076"/>
        <pc:sldMkLst>
          <pc:docMk/>
          <pc:sldMk cId="2792390290" sldId="353"/>
        </pc:sldMkLst>
      </pc:sldChg>
      <pc:sldChg chg="addSp modSp new mod ord">
        <pc:chgData name="Heumen,Hans J.B.H.M. van" userId="357d3a60-27dc-42a3-bd03-172815e944eb" providerId="ADAL" clId="{80A42D41-846A-445D-844C-FC2E603BED72}" dt="2024-09-16T08:34:58.635" v="434" actId="20577"/>
        <pc:sldMkLst>
          <pc:docMk/>
          <pc:sldMk cId="2966997610" sldId="354"/>
        </pc:sldMkLst>
      </pc:sldChg>
      <pc:sldChg chg="modSp new mod">
        <pc:chgData name="Heumen,Hans J.B.H.M. van" userId="357d3a60-27dc-42a3-bd03-172815e944eb" providerId="ADAL" clId="{80A42D41-846A-445D-844C-FC2E603BED72}" dt="2024-09-16T08:39:39.292" v="522" actId="113"/>
        <pc:sldMkLst>
          <pc:docMk/>
          <pc:sldMk cId="1444087917" sldId="355"/>
        </pc:sldMkLst>
      </pc:sldChg>
      <pc:sldChg chg="modSp add mod">
        <pc:chgData name="Heumen,Hans J.B.H.M. van" userId="357d3a60-27dc-42a3-bd03-172815e944eb" providerId="ADAL" clId="{80A42D41-846A-445D-844C-FC2E603BED72}" dt="2024-09-16T14:57:50.697" v="581" actId="20577"/>
        <pc:sldMkLst>
          <pc:docMk/>
          <pc:sldMk cId="1729248243" sldId="356"/>
        </pc:sldMkLst>
      </pc:sldChg>
    </pc:docChg>
  </pc:docChgLst>
  <pc:docChgLst>
    <pc:chgData name="Heumen,Hans J.B.H.M. van" userId="357d3a60-27dc-42a3-bd03-172815e944eb" providerId="ADAL" clId="{A58D1A5A-DA59-428E-8BD7-F3DCDC1F1704}"/>
    <pc:docChg chg="addSld delSld modSld">
      <pc:chgData name="Heumen,Hans J.B.H.M. van" userId="357d3a60-27dc-42a3-bd03-172815e944eb" providerId="ADAL" clId="{A58D1A5A-DA59-428E-8BD7-F3DCDC1F1704}" dt="2024-10-15T11:32:11.753" v="102"/>
      <pc:docMkLst>
        <pc:docMk/>
      </pc:docMkLst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876110591" sldId="280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1316010198" sldId="344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3679204214" sldId="345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3099931907" sldId="346"/>
        </pc:sldMkLst>
      </pc:sldChg>
      <pc:sldChg chg="del">
        <pc:chgData name="Heumen,Hans J.B.H.M. van" userId="357d3a60-27dc-42a3-bd03-172815e944eb" providerId="ADAL" clId="{A58D1A5A-DA59-428E-8BD7-F3DCDC1F1704}" dt="2024-10-15T11:26:19.412" v="1" actId="47"/>
        <pc:sldMkLst>
          <pc:docMk/>
          <pc:sldMk cId="1741734347" sldId="347"/>
        </pc:sldMkLst>
      </pc:sldChg>
      <pc:sldChg chg="del">
        <pc:chgData name="Heumen,Hans J.B.H.M. van" userId="357d3a60-27dc-42a3-bd03-172815e944eb" providerId="ADAL" clId="{A58D1A5A-DA59-428E-8BD7-F3DCDC1F1704}" dt="2024-10-15T11:26:19.412" v="1" actId="47"/>
        <pc:sldMkLst>
          <pc:docMk/>
          <pc:sldMk cId="950063441" sldId="348"/>
        </pc:sldMkLst>
      </pc:sldChg>
      <pc:sldChg chg="del">
        <pc:chgData name="Heumen,Hans J.B.H.M. van" userId="357d3a60-27dc-42a3-bd03-172815e944eb" providerId="ADAL" clId="{A58D1A5A-DA59-428E-8BD7-F3DCDC1F1704}" dt="2024-10-15T11:26:19.412" v="1" actId="47"/>
        <pc:sldMkLst>
          <pc:docMk/>
          <pc:sldMk cId="3315515129" sldId="349"/>
        </pc:sldMkLst>
      </pc:sldChg>
      <pc:sldChg chg="addSp modSp mod">
        <pc:chgData name="Heumen,Hans J.B.H.M. van" userId="357d3a60-27dc-42a3-bd03-172815e944eb" providerId="ADAL" clId="{A58D1A5A-DA59-428E-8BD7-F3DCDC1F1704}" dt="2024-10-15T11:27:29.964" v="46" actId="404"/>
        <pc:sldMkLst>
          <pc:docMk/>
          <pc:sldMk cId="933739156" sldId="350"/>
        </pc:sldMkLst>
      </pc:sldChg>
      <pc:sldChg chg="addSp modSp add mod">
        <pc:chgData name="Heumen,Hans J.B.H.M. van" userId="357d3a60-27dc-42a3-bd03-172815e944eb" providerId="ADAL" clId="{A58D1A5A-DA59-428E-8BD7-F3DCDC1F1704}" dt="2024-10-15T11:27:05.231" v="21" actId="20577"/>
        <pc:sldMkLst>
          <pc:docMk/>
          <pc:sldMk cId="1375342933" sldId="361"/>
        </pc:sldMkLst>
      </pc:sldChg>
      <pc:sldChg chg="modSp new mod">
        <pc:chgData name="Heumen,Hans J.B.H.M. van" userId="357d3a60-27dc-42a3-bd03-172815e944eb" providerId="ADAL" clId="{A58D1A5A-DA59-428E-8BD7-F3DCDC1F1704}" dt="2024-10-15T11:32:11.753" v="102"/>
        <pc:sldMkLst>
          <pc:docMk/>
          <pc:sldMk cId="3079708822" sldId="362"/>
        </pc:sldMkLst>
      </pc:sldChg>
    </pc:docChg>
  </pc:docChgLst>
  <pc:docChgLst>
    <pc:chgData name="Heumen,Hans J.B.H.M. van" userId="357d3a60-27dc-42a3-bd03-172815e944eb" providerId="ADAL" clId="{CCBAF4AD-5676-474A-A1B4-F01B4586C517}"/>
    <pc:docChg chg="custSel modSld">
      <pc:chgData name="Heumen,Hans J.B.H.M. van" userId="357d3a60-27dc-42a3-bd03-172815e944eb" providerId="ADAL" clId="{CCBAF4AD-5676-474A-A1B4-F01B4586C517}" dt="2024-09-10T12:59:20.651" v="8" actId="1076"/>
      <pc:docMkLst>
        <pc:docMk/>
      </pc:docMkLst>
      <pc:sldChg chg="addSp delSp modSp mod">
        <pc:chgData name="Heumen,Hans J.B.H.M. van" userId="357d3a60-27dc-42a3-bd03-172815e944eb" providerId="ADAL" clId="{CCBAF4AD-5676-474A-A1B4-F01B4586C517}" dt="2024-09-10T12:59:20.651" v="8" actId="1076"/>
        <pc:sldMkLst>
          <pc:docMk/>
          <pc:sldMk cId="1978844259" sldId="345"/>
        </pc:sldMkLst>
      </pc:sldChg>
      <pc:sldChg chg="addSp delSp modSp mod">
        <pc:chgData name="Heumen,Hans J.B.H.M. van" userId="357d3a60-27dc-42a3-bd03-172815e944eb" providerId="ADAL" clId="{CCBAF4AD-5676-474A-A1B4-F01B4586C517}" dt="2024-09-10T12:59:13.350" v="5" actId="21"/>
        <pc:sldMkLst>
          <pc:docMk/>
          <pc:sldMk cId="779908004" sldId="346"/>
        </pc:sldMkLst>
      </pc:sldChg>
    </pc:docChg>
  </pc:docChgLst>
  <pc:docChgLst>
    <pc:chgData name="Heumen,Hans J.B.H.M. van" userId="357d3a60-27dc-42a3-bd03-172815e944eb" providerId="ADAL" clId="{A4EF7A66-8E05-42F8-914A-35F2F2C3A26E}"/>
    <pc:docChg chg="undo custSel addSld modSld">
      <pc:chgData name="Heumen,Hans J.B.H.M. van" userId="357d3a60-27dc-42a3-bd03-172815e944eb" providerId="ADAL" clId="{A4EF7A66-8E05-42F8-914A-35F2F2C3A26E}" dt="2024-10-29T14:56:55.578" v="17" actId="22"/>
      <pc:docMkLst>
        <pc:docMk/>
      </pc:docMkLst>
      <pc:sldChg chg="modSp mod">
        <pc:chgData name="Heumen,Hans J.B.H.M. van" userId="357d3a60-27dc-42a3-bd03-172815e944eb" providerId="ADAL" clId="{A4EF7A66-8E05-42F8-914A-35F2F2C3A26E}" dt="2024-10-29T14:35:28.300" v="3" actId="14"/>
        <pc:sldMkLst>
          <pc:docMk/>
          <pc:sldMk cId="491748336" sldId="460"/>
        </pc:sldMkLst>
      </pc:sldChg>
      <pc:sldChg chg="mod modShow">
        <pc:chgData name="Heumen,Hans J.B.H.M. van" userId="357d3a60-27dc-42a3-bd03-172815e944eb" providerId="ADAL" clId="{A4EF7A66-8E05-42F8-914A-35F2F2C3A26E}" dt="2024-10-29T14:54:52.387" v="10" actId="729"/>
        <pc:sldMkLst>
          <pc:docMk/>
          <pc:sldMk cId="2541545019" sldId="469"/>
        </pc:sldMkLst>
      </pc:sldChg>
      <pc:sldChg chg="mod modShow">
        <pc:chgData name="Heumen,Hans J.B.H.M. van" userId="357d3a60-27dc-42a3-bd03-172815e944eb" providerId="ADAL" clId="{A4EF7A66-8E05-42F8-914A-35F2F2C3A26E}" dt="2024-10-29T14:54:56.897" v="11" actId="729"/>
        <pc:sldMkLst>
          <pc:docMk/>
          <pc:sldMk cId="3824650460" sldId="470"/>
        </pc:sldMkLst>
      </pc:sldChg>
      <pc:sldChg chg="mod modShow">
        <pc:chgData name="Heumen,Hans J.B.H.M. van" userId="357d3a60-27dc-42a3-bd03-172815e944eb" providerId="ADAL" clId="{A4EF7A66-8E05-42F8-914A-35F2F2C3A26E}" dt="2024-10-29T14:55:00.778" v="12" actId="729"/>
        <pc:sldMkLst>
          <pc:docMk/>
          <pc:sldMk cId="321022689" sldId="471"/>
        </pc:sldMkLst>
      </pc:sldChg>
      <pc:sldChg chg="mod modShow">
        <pc:chgData name="Heumen,Hans J.B.H.M. van" userId="357d3a60-27dc-42a3-bd03-172815e944eb" providerId="ADAL" clId="{A4EF7A66-8E05-42F8-914A-35F2F2C3A26E}" dt="2024-10-29T14:55:07.685" v="13" actId="729"/>
        <pc:sldMkLst>
          <pc:docMk/>
          <pc:sldMk cId="1826404071" sldId="472"/>
        </pc:sldMkLst>
      </pc:sldChg>
      <pc:sldChg chg="addSp delSp mod">
        <pc:chgData name="Heumen,Hans J.B.H.M. van" userId="357d3a60-27dc-42a3-bd03-172815e944eb" providerId="ADAL" clId="{A4EF7A66-8E05-42F8-914A-35F2F2C3A26E}" dt="2024-10-29T14:56:48.478" v="15" actId="22"/>
        <pc:sldMkLst>
          <pc:docMk/>
          <pc:sldMk cId="3382580148" sldId="474"/>
        </pc:sldMkLst>
      </pc:sldChg>
      <pc:sldChg chg="addSp new mod">
        <pc:chgData name="Heumen,Hans J.B.H.M. van" userId="357d3a60-27dc-42a3-bd03-172815e944eb" providerId="ADAL" clId="{A4EF7A66-8E05-42F8-914A-35F2F2C3A26E}" dt="2024-10-29T14:56:55.578" v="17" actId="22"/>
        <pc:sldMkLst>
          <pc:docMk/>
          <pc:sldMk cId="2527563575" sldId="477"/>
        </pc:sldMkLst>
      </pc:sldChg>
    </pc:docChg>
  </pc:docChgLst>
  <pc:docChgLst>
    <pc:chgData name="Heumen,Hans J.B.H.M. van" userId="357d3a60-27dc-42a3-bd03-172815e944eb" providerId="ADAL" clId="{8E566937-17A6-484D-ACA5-CD7C0896B578}"/>
    <pc:docChg chg="undo custSel addSld delSld modSld">
      <pc:chgData name="Heumen,Hans J.B.H.M. van" userId="357d3a60-27dc-42a3-bd03-172815e944eb" providerId="ADAL" clId="{8E566937-17A6-484D-ACA5-CD7C0896B578}" dt="2025-04-07T19:06:58.914" v="42" actId="729"/>
      <pc:docMkLst>
        <pc:docMk/>
      </pc:docMkLst>
      <pc:sldChg chg="mod modShow">
        <pc:chgData name="Heumen,Hans J.B.H.M. van" userId="357d3a60-27dc-42a3-bd03-172815e944eb" providerId="ADAL" clId="{8E566937-17A6-484D-ACA5-CD7C0896B578}" dt="2025-04-07T18:49:29.706" v="0" actId="729"/>
        <pc:sldMkLst>
          <pc:docMk/>
          <pc:sldMk cId="3107563496" sldId="463"/>
        </pc:sldMkLst>
      </pc:sldChg>
      <pc:sldChg chg="del">
        <pc:chgData name="Heumen,Hans J.B.H.M. van" userId="357d3a60-27dc-42a3-bd03-172815e944eb" providerId="ADAL" clId="{8E566937-17A6-484D-ACA5-CD7C0896B578}" dt="2025-04-07T18:50:18.009" v="1" actId="47"/>
        <pc:sldMkLst>
          <pc:docMk/>
          <pc:sldMk cId="2498852363" sldId="466"/>
        </pc:sldMkLst>
      </pc:sldChg>
      <pc:sldChg chg="del">
        <pc:chgData name="Heumen,Hans J.B.H.M. van" userId="357d3a60-27dc-42a3-bd03-172815e944eb" providerId="ADAL" clId="{8E566937-17A6-484D-ACA5-CD7C0896B578}" dt="2025-04-07T18:50:21.065" v="2" actId="47"/>
        <pc:sldMkLst>
          <pc:docMk/>
          <pc:sldMk cId="2815778705" sldId="467"/>
        </pc:sldMkLst>
      </pc:sldChg>
      <pc:sldChg chg="addSp delSp modSp mod modShow">
        <pc:chgData name="Heumen,Hans J.B.H.M. van" userId="357d3a60-27dc-42a3-bd03-172815e944eb" providerId="ADAL" clId="{8E566937-17A6-484D-ACA5-CD7C0896B578}" dt="2025-04-07T19:06:58.914" v="42" actId="729"/>
        <pc:sldMkLst>
          <pc:docMk/>
          <pc:sldMk cId="2541545019" sldId="469"/>
        </pc:sldMkLst>
        <pc:spChg chg="mod">
          <ac:chgData name="Heumen,Hans J.B.H.M. van" userId="357d3a60-27dc-42a3-bd03-172815e944eb" providerId="ADAL" clId="{8E566937-17A6-484D-ACA5-CD7C0896B578}" dt="2025-04-07T18:58:57.800" v="6" actId="27636"/>
          <ac:spMkLst>
            <pc:docMk/>
            <pc:sldMk cId="2541545019" sldId="469"/>
            <ac:spMk id="2" creationId="{8ED4DC29-BB0B-E76B-AEBA-36DF4A970B56}"/>
          </ac:spMkLst>
        </pc:spChg>
        <pc:spChg chg="add del mod">
          <ac:chgData name="Heumen,Hans J.B.H.M. van" userId="357d3a60-27dc-42a3-bd03-172815e944eb" providerId="ADAL" clId="{8E566937-17A6-484D-ACA5-CD7C0896B578}" dt="2025-04-07T18:58:46.090" v="4" actId="22"/>
          <ac:spMkLst>
            <pc:docMk/>
            <pc:sldMk cId="2541545019" sldId="469"/>
            <ac:spMk id="4" creationId="{CBE3A1FC-2B07-4504-DA46-079E7C4DB8C6}"/>
          </ac:spMkLst>
        </pc:spChg>
        <pc:picChg chg="del">
          <ac:chgData name="Heumen,Hans J.B.H.M. van" userId="357d3a60-27dc-42a3-bd03-172815e944eb" providerId="ADAL" clId="{8E566937-17A6-484D-ACA5-CD7C0896B578}" dt="2025-04-07T18:58:43.143" v="3" actId="478"/>
          <ac:picMkLst>
            <pc:docMk/>
            <pc:sldMk cId="2541545019" sldId="469"/>
            <ac:picMk id="5" creationId="{7E2CA319-BBE1-09D8-A7C8-08128C71FC5D}"/>
          </ac:picMkLst>
        </pc:picChg>
        <pc:picChg chg="add mod ord">
          <ac:chgData name="Heumen,Hans J.B.H.M. van" userId="357d3a60-27dc-42a3-bd03-172815e944eb" providerId="ADAL" clId="{8E566937-17A6-484D-ACA5-CD7C0896B578}" dt="2025-04-07T18:59:50.060" v="7" actId="1076"/>
          <ac:picMkLst>
            <pc:docMk/>
            <pc:sldMk cId="2541545019" sldId="469"/>
            <ac:picMk id="7" creationId="{D1FADBC4-3892-B7F4-957F-00C1DC280EFE}"/>
          </ac:picMkLst>
        </pc:picChg>
        <pc:picChg chg="add del">
          <ac:chgData name="Heumen,Hans J.B.H.M. van" userId="357d3a60-27dc-42a3-bd03-172815e944eb" providerId="ADAL" clId="{8E566937-17A6-484D-ACA5-CD7C0896B578}" dt="2025-04-07T18:59:55.468" v="9" actId="22"/>
          <ac:picMkLst>
            <pc:docMk/>
            <pc:sldMk cId="2541545019" sldId="469"/>
            <ac:picMk id="9" creationId="{A5EF8CFB-2A43-CC30-FF13-325762CF8119}"/>
          </ac:picMkLst>
        </pc:picChg>
        <pc:picChg chg="add mod">
          <ac:chgData name="Heumen,Hans J.B.H.M. van" userId="357d3a60-27dc-42a3-bd03-172815e944eb" providerId="ADAL" clId="{8E566937-17A6-484D-ACA5-CD7C0896B578}" dt="2025-04-07T19:00:19.074" v="14" actId="1076"/>
          <ac:picMkLst>
            <pc:docMk/>
            <pc:sldMk cId="2541545019" sldId="469"/>
            <ac:picMk id="11" creationId="{39E15C44-348A-2D37-26AA-D573E7B2A195}"/>
          </ac:picMkLst>
        </pc:picChg>
      </pc:sldChg>
      <pc:sldChg chg="del">
        <pc:chgData name="Heumen,Hans J.B.H.M. van" userId="357d3a60-27dc-42a3-bd03-172815e944eb" providerId="ADAL" clId="{8E566937-17A6-484D-ACA5-CD7C0896B578}" dt="2025-04-07T19:03:23.416" v="26" actId="47"/>
        <pc:sldMkLst>
          <pc:docMk/>
          <pc:sldMk cId="3824650460" sldId="470"/>
        </pc:sldMkLst>
      </pc:sldChg>
      <pc:sldChg chg="del">
        <pc:chgData name="Heumen,Hans J.B.H.M. van" userId="357d3a60-27dc-42a3-bd03-172815e944eb" providerId="ADAL" clId="{8E566937-17A6-484D-ACA5-CD7C0896B578}" dt="2025-04-07T19:04:33.490" v="32" actId="47"/>
        <pc:sldMkLst>
          <pc:docMk/>
          <pc:sldMk cId="321022689" sldId="471"/>
        </pc:sldMkLst>
      </pc:sldChg>
      <pc:sldChg chg="addSp delSp modSp del mod">
        <pc:chgData name="Heumen,Hans J.B.H.M. van" userId="357d3a60-27dc-42a3-bd03-172815e944eb" providerId="ADAL" clId="{8E566937-17A6-484D-ACA5-CD7C0896B578}" dt="2025-04-07T19:05:41.419" v="40" actId="47"/>
        <pc:sldMkLst>
          <pc:docMk/>
          <pc:sldMk cId="1826404071" sldId="472"/>
        </pc:sldMkLst>
        <pc:spChg chg="del">
          <ac:chgData name="Heumen,Hans J.B.H.M. van" userId="357d3a60-27dc-42a3-bd03-172815e944eb" providerId="ADAL" clId="{8E566937-17A6-484D-ACA5-CD7C0896B578}" dt="2025-04-07T19:05:16.914" v="34" actId="22"/>
          <ac:spMkLst>
            <pc:docMk/>
            <pc:sldMk cId="1826404071" sldId="472"/>
            <ac:spMk id="3" creationId="{3E5CEEC6-C738-E999-719B-2D2476E73180}"/>
          </ac:spMkLst>
        </pc:spChg>
        <pc:spChg chg="add mod">
          <ac:chgData name="Heumen,Hans J.B.H.M. van" userId="357d3a60-27dc-42a3-bd03-172815e944eb" providerId="ADAL" clId="{8E566937-17A6-484D-ACA5-CD7C0896B578}" dt="2025-04-07T19:05:25.944" v="36" actId="21"/>
          <ac:spMkLst>
            <pc:docMk/>
            <pc:sldMk cId="1826404071" sldId="472"/>
            <ac:spMk id="8" creationId="{92D687B4-E2BA-57D2-2391-DA5E2903AB8F}"/>
          </ac:spMkLst>
        </pc:spChg>
        <pc:picChg chg="del">
          <ac:chgData name="Heumen,Hans J.B.H.M. van" userId="357d3a60-27dc-42a3-bd03-172815e944eb" providerId="ADAL" clId="{8E566937-17A6-484D-ACA5-CD7C0896B578}" dt="2025-04-07T19:05:14.206" v="33" actId="478"/>
          <ac:picMkLst>
            <pc:docMk/>
            <pc:sldMk cId="1826404071" sldId="472"/>
            <ac:picMk id="5" creationId="{CDEAFE9E-27EF-CB18-072F-DB5BCD8FB2DE}"/>
          </ac:picMkLst>
        </pc:picChg>
        <pc:picChg chg="add del mod ord">
          <ac:chgData name="Heumen,Hans J.B.H.M. van" userId="357d3a60-27dc-42a3-bd03-172815e944eb" providerId="ADAL" clId="{8E566937-17A6-484D-ACA5-CD7C0896B578}" dt="2025-04-07T19:05:25.944" v="36" actId="21"/>
          <ac:picMkLst>
            <pc:docMk/>
            <pc:sldMk cId="1826404071" sldId="472"/>
            <ac:picMk id="6" creationId="{45B31E9B-927D-E38C-F587-345D38E3D7D5}"/>
          </ac:picMkLst>
        </pc:picChg>
      </pc:sldChg>
      <pc:sldChg chg="addSp delSp modSp add mod modShow">
        <pc:chgData name="Heumen,Hans J.B.H.M. van" userId="357d3a60-27dc-42a3-bd03-172815e944eb" providerId="ADAL" clId="{8E566937-17A6-484D-ACA5-CD7C0896B578}" dt="2025-04-07T19:06:58.914" v="42" actId="729"/>
        <pc:sldMkLst>
          <pc:docMk/>
          <pc:sldMk cId="2230233478" sldId="478"/>
        </pc:sldMkLst>
        <pc:spChg chg="add del mod">
          <ac:chgData name="Heumen,Hans J.B.H.M. van" userId="357d3a60-27dc-42a3-bd03-172815e944eb" providerId="ADAL" clId="{8E566937-17A6-484D-ACA5-CD7C0896B578}" dt="2025-04-07T19:02:28.480" v="24"/>
          <ac:spMkLst>
            <pc:docMk/>
            <pc:sldMk cId="2230233478" sldId="478"/>
            <ac:spMk id="6" creationId="{6486135C-DFE4-6BAA-E1F3-05F560ECF786}"/>
          </ac:spMkLst>
        </pc:spChg>
        <pc:picChg chg="add del">
          <ac:chgData name="Heumen,Hans J.B.H.M. van" userId="357d3a60-27dc-42a3-bd03-172815e944eb" providerId="ADAL" clId="{8E566937-17A6-484D-ACA5-CD7C0896B578}" dt="2025-04-07T19:02:25.773" v="23" actId="21"/>
          <ac:picMkLst>
            <pc:docMk/>
            <pc:sldMk cId="2230233478" sldId="478"/>
            <ac:picMk id="4" creationId="{9E0A7B3A-8E33-FFAF-E737-8D4EE9BA75BD}"/>
          </ac:picMkLst>
        </pc:picChg>
        <pc:picChg chg="del">
          <ac:chgData name="Heumen,Hans J.B.H.M. van" userId="357d3a60-27dc-42a3-bd03-172815e944eb" providerId="ADAL" clId="{8E566937-17A6-484D-ACA5-CD7C0896B578}" dt="2025-04-07T19:01:49.390" v="17" actId="478"/>
          <ac:picMkLst>
            <pc:docMk/>
            <pc:sldMk cId="2230233478" sldId="478"/>
            <ac:picMk id="7" creationId="{88452587-D9F0-3C25-712F-CFFA362B27F6}"/>
          </ac:picMkLst>
        </pc:picChg>
        <pc:picChg chg="add mod">
          <ac:chgData name="Heumen,Hans J.B.H.M. van" userId="357d3a60-27dc-42a3-bd03-172815e944eb" providerId="ADAL" clId="{8E566937-17A6-484D-ACA5-CD7C0896B578}" dt="2025-04-07T19:02:32.790" v="25" actId="1076"/>
          <ac:picMkLst>
            <pc:docMk/>
            <pc:sldMk cId="2230233478" sldId="478"/>
            <ac:picMk id="8" creationId="{9E0A7B3A-8E33-FFAF-E737-8D4EE9BA75BD}"/>
          </ac:picMkLst>
        </pc:picChg>
      </pc:sldChg>
      <pc:sldChg chg="addSp delSp modSp add mod modShow">
        <pc:chgData name="Heumen,Hans J.B.H.M. van" userId="357d3a60-27dc-42a3-bd03-172815e944eb" providerId="ADAL" clId="{8E566937-17A6-484D-ACA5-CD7C0896B578}" dt="2025-04-07T19:06:58.914" v="42" actId="729"/>
        <pc:sldMkLst>
          <pc:docMk/>
          <pc:sldMk cId="1622779072" sldId="479"/>
        </pc:sldMkLst>
        <pc:spChg chg="add del mod">
          <ac:chgData name="Heumen,Hans J.B.H.M. van" userId="357d3a60-27dc-42a3-bd03-172815e944eb" providerId="ADAL" clId="{8E566937-17A6-484D-ACA5-CD7C0896B578}" dt="2025-04-07T19:03:55.423" v="29" actId="22"/>
          <ac:spMkLst>
            <pc:docMk/>
            <pc:sldMk cId="1622779072" sldId="479"/>
            <ac:spMk id="4" creationId="{5AA8D39F-1CFD-0D75-ADC7-0D17739C8289}"/>
          </ac:spMkLst>
        </pc:spChg>
        <pc:picChg chg="add mod ord">
          <ac:chgData name="Heumen,Hans J.B.H.M. van" userId="357d3a60-27dc-42a3-bd03-172815e944eb" providerId="ADAL" clId="{8E566937-17A6-484D-ACA5-CD7C0896B578}" dt="2025-04-07T19:03:59.802" v="30" actId="1076"/>
          <ac:picMkLst>
            <pc:docMk/>
            <pc:sldMk cId="1622779072" sldId="479"/>
            <ac:picMk id="6" creationId="{B22828AC-20C3-9648-29BB-7B8A71B62A58}"/>
          </ac:picMkLst>
        </pc:picChg>
        <pc:picChg chg="del">
          <ac:chgData name="Heumen,Hans J.B.H.M. van" userId="357d3a60-27dc-42a3-bd03-172815e944eb" providerId="ADAL" clId="{8E566937-17A6-484D-ACA5-CD7C0896B578}" dt="2025-04-07T19:03:36.933" v="28" actId="478"/>
          <ac:picMkLst>
            <pc:docMk/>
            <pc:sldMk cId="1622779072" sldId="479"/>
            <ac:picMk id="8" creationId="{53121D2C-A534-B3BE-57D0-073A06304A96}"/>
          </ac:picMkLst>
        </pc:picChg>
      </pc:sldChg>
      <pc:sldChg chg="add del">
        <pc:chgData name="Heumen,Hans J.B.H.M. van" userId="357d3a60-27dc-42a3-bd03-172815e944eb" providerId="ADAL" clId="{8E566937-17A6-484D-ACA5-CD7C0896B578}" dt="2025-04-07T19:06:31.936" v="41" actId="47"/>
        <pc:sldMkLst>
          <pc:docMk/>
          <pc:sldMk cId="1298403801" sldId="480"/>
        </pc:sldMkLst>
      </pc:sldChg>
      <pc:sldChg chg="addSp delSp modSp add mod modShow">
        <pc:chgData name="Heumen,Hans J.B.H.M. van" userId="357d3a60-27dc-42a3-bd03-172815e944eb" providerId="ADAL" clId="{8E566937-17A6-484D-ACA5-CD7C0896B578}" dt="2025-04-07T19:06:58.914" v="42" actId="729"/>
        <pc:sldMkLst>
          <pc:docMk/>
          <pc:sldMk cId="3690081371" sldId="481"/>
        </pc:sldMkLst>
        <pc:spChg chg="add del mod">
          <ac:chgData name="Heumen,Hans J.B.H.M. van" userId="357d3a60-27dc-42a3-bd03-172815e944eb" providerId="ADAL" clId="{8E566937-17A6-484D-ACA5-CD7C0896B578}" dt="2025-04-07T19:05:32.076" v="38"/>
          <ac:spMkLst>
            <pc:docMk/>
            <pc:sldMk cId="3690081371" sldId="481"/>
            <ac:spMk id="4" creationId="{B9F26E10-FBA6-5EC0-A733-FEDD0B834418}"/>
          </ac:spMkLst>
        </pc:spChg>
        <pc:picChg chg="add mod">
          <ac:chgData name="Heumen,Hans J.B.H.M. van" userId="357d3a60-27dc-42a3-bd03-172815e944eb" providerId="ADAL" clId="{8E566937-17A6-484D-ACA5-CD7C0896B578}" dt="2025-04-07T19:05:37.765" v="39" actId="1076"/>
          <ac:picMkLst>
            <pc:docMk/>
            <pc:sldMk cId="3690081371" sldId="481"/>
            <ac:picMk id="5" creationId="{45B31E9B-927D-E38C-F587-345D38E3D7D5}"/>
          </ac:picMkLst>
        </pc:picChg>
        <pc:picChg chg="del">
          <ac:chgData name="Heumen,Hans J.B.H.M. van" userId="357d3a60-27dc-42a3-bd03-172815e944eb" providerId="ADAL" clId="{8E566937-17A6-484D-ACA5-CD7C0896B578}" dt="2025-04-07T19:05:29.500" v="37" actId="478"/>
          <ac:picMkLst>
            <pc:docMk/>
            <pc:sldMk cId="3690081371" sldId="481"/>
            <ac:picMk id="6" creationId="{2D66D893-E706-3466-DB2B-73340E89C6E3}"/>
          </ac:picMkLst>
        </pc:picChg>
      </pc:sldChg>
    </pc:docChg>
  </pc:docChgLst>
  <pc:docChgLst>
    <pc:chgData name="Heumen,Hans J.B.H.M. van" userId="357d3a60-27dc-42a3-bd03-172815e944eb" providerId="ADAL" clId="{B80A1B42-1A92-4AAC-9DA8-A52D05F47006}"/>
    <pc:docChg chg="undo custSel addSld delSld modSld">
      <pc:chgData name="Heumen,Hans J.B.H.M. van" userId="357d3a60-27dc-42a3-bd03-172815e944eb" providerId="ADAL" clId="{B80A1B42-1A92-4AAC-9DA8-A52D05F47006}" dt="2024-10-15T10:37:37.479" v="63" actId="20577"/>
      <pc:docMkLst>
        <pc:docMk/>
      </pc:docMkLst>
      <pc:sldChg chg="modSp mod">
        <pc:chgData name="Heumen,Hans J.B.H.M. van" userId="357d3a60-27dc-42a3-bd03-172815e944eb" providerId="ADAL" clId="{B80A1B42-1A92-4AAC-9DA8-A52D05F47006}" dt="2024-10-15T10:37:37.479" v="63" actId="20577"/>
        <pc:sldMkLst>
          <pc:docMk/>
          <pc:sldMk cId="876110591" sldId="280"/>
        </pc:sldMkLst>
      </pc:sldChg>
      <pc:sldChg chg="del">
        <pc:chgData name="Heumen,Hans J.B.H.M. van" userId="357d3a60-27dc-42a3-bd03-172815e944eb" providerId="ADAL" clId="{B80A1B42-1A92-4AAC-9DA8-A52D05F47006}" dt="2024-10-15T10:05:30.983" v="17" actId="47"/>
        <pc:sldMkLst>
          <pc:docMk/>
          <pc:sldMk cId="3710166665" sldId="343"/>
        </pc:sldMkLst>
      </pc:sldChg>
      <pc:sldChg chg="modSp mod">
        <pc:chgData name="Heumen,Hans J.B.H.M. van" userId="357d3a60-27dc-42a3-bd03-172815e944eb" providerId="ADAL" clId="{B80A1B42-1A92-4AAC-9DA8-A52D05F47006}" dt="2024-10-15T10:08:54.429" v="55" actId="20577"/>
        <pc:sldMkLst>
          <pc:docMk/>
          <pc:sldMk cId="1741734347" sldId="347"/>
        </pc:sldMkLst>
      </pc:sldChg>
      <pc:sldChg chg="modSp mod">
        <pc:chgData name="Heumen,Hans J.B.H.M. van" userId="357d3a60-27dc-42a3-bd03-172815e944eb" providerId="ADAL" clId="{B80A1B42-1A92-4AAC-9DA8-A52D05F47006}" dt="2024-10-15T10:09:17.095" v="57" actId="6549"/>
        <pc:sldMkLst>
          <pc:docMk/>
          <pc:sldMk cId="3315515129" sldId="349"/>
        </pc:sldMkLst>
      </pc:sldChg>
      <pc:sldChg chg="addSp delSp modSp new mod modNotesTx">
        <pc:chgData name="Heumen,Hans J.B.H.M. van" userId="357d3a60-27dc-42a3-bd03-172815e944eb" providerId="ADAL" clId="{B80A1B42-1A92-4AAC-9DA8-A52D05F47006}" dt="2024-10-15T10:05:24.506" v="16"/>
        <pc:sldMkLst>
          <pc:docMk/>
          <pc:sldMk cId="933739156" sldId="350"/>
        </pc:sldMkLst>
      </pc:sldChg>
    </pc:docChg>
  </pc:docChgLst>
  <pc:docChgLst>
    <pc:chgData name="Heumen,Hans J.B.H.M. van" userId="357d3a60-27dc-42a3-bd03-172815e944eb" providerId="ADAL" clId="{0BC3AD57-20B8-4B3A-A723-6D2FCFA735B8}"/>
    <pc:docChg chg="undo custSel addSld delSld modSld">
      <pc:chgData name="Heumen,Hans J.B.H.M. van" userId="357d3a60-27dc-42a3-bd03-172815e944eb" providerId="ADAL" clId="{0BC3AD57-20B8-4B3A-A723-6D2FCFA735B8}" dt="2024-09-22T09:19:00.572" v="923" actId="20577"/>
      <pc:docMkLst>
        <pc:docMk/>
      </pc:docMkLst>
      <pc:sldChg chg="modSp add mod">
        <pc:chgData name="Heumen,Hans J.B.H.M. van" userId="357d3a60-27dc-42a3-bd03-172815e944eb" providerId="ADAL" clId="{0BC3AD57-20B8-4B3A-A723-6D2FCFA735B8}" dt="2024-09-21T07:04:43.114" v="851" actId="20577"/>
        <pc:sldMkLst>
          <pc:docMk/>
          <pc:sldMk cId="876110591" sldId="280"/>
        </pc:sldMkLst>
      </pc:sldChg>
      <pc:sldChg chg="modSp new mod">
        <pc:chgData name="Heumen,Hans J.B.H.M. van" userId="357d3a60-27dc-42a3-bd03-172815e944eb" providerId="ADAL" clId="{0BC3AD57-20B8-4B3A-A723-6D2FCFA735B8}" dt="2024-09-22T09:19:00.572" v="923" actId="20577"/>
        <pc:sldMkLst>
          <pc:docMk/>
          <pc:sldMk cId="1316010198" sldId="344"/>
        </pc:sldMkLst>
      </pc:sldChg>
      <pc:sldChg chg="modSp add mod">
        <pc:chgData name="Heumen,Hans J.B.H.M. van" userId="357d3a60-27dc-42a3-bd03-172815e944eb" providerId="ADAL" clId="{0BC3AD57-20B8-4B3A-A723-6D2FCFA735B8}" dt="2024-09-21T07:05:11.674" v="853" actId="20577"/>
        <pc:sldMkLst>
          <pc:docMk/>
          <pc:sldMk cId="3679204214" sldId="345"/>
        </pc:sldMkLst>
      </pc:sldChg>
      <pc:sldChg chg="modSp add mod">
        <pc:chgData name="Heumen,Hans J.B.H.M. van" userId="357d3a60-27dc-42a3-bd03-172815e944eb" providerId="ADAL" clId="{0BC3AD57-20B8-4B3A-A723-6D2FCFA735B8}" dt="2024-09-20T09:32:04.494" v="256" actId="20577"/>
        <pc:sldMkLst>
          <pc:docMk/>
          <pc:sldMk cId="3099931907" sldId="346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343771398" sldId="347"/>
        </pc:sldMkLst>
      </pc:sldChg>
      <pc:sldChg chg="modSp add mod">
        <pc:chgData name="Heumen,Hans J.B.H.M. van" userId="357d3a60-27dc-42a3-bd03-172815e944eb" providerId="ADAL" clId="{0BC3AD57-20B8-4B3A-A723-6D2FCFA735B8}" dt="2024-09-21T06:47:10.611" v="813"/>
        <pc:sldMkLst>
          <pc:docMk/>
          <pc:sldMk cId="1741734347" sldId="347"/>
        </pc:sldMkLst>
      </pc:sldChg>
      <pc:sldChg chg="modSp add mod">
        <pc:chgData name="Heumen,Hans J.B.H.M. van" userId="357d3a60-27dc-42a3-bd03-172815e944eb" providerId="ADAL" clId="{0BC3AD57-20B8-4B3A-A723-6D2FCFA735B8}" dt="2024-09-20T09:47:23.647" v="607" actId="20577"/>
        <pc:sldMkLst>
          <pc:docMk/>
          <pc:sldMk cId="950063441" sldId="348"/>
        </pc:sldMkLst>
      </pc:sldChg>
      <pc:sldChg chg="modSp add mod">
        <pc:chgData name="Heumen,Hans J.B.H.M. van" userId="357d3a60-27dc-42a3-bd03-172815e944eb" providerId="ADAL" clId="{0BC3AD57-20B8-4B3A-A723-6D2FCFA735B8}" dt="2024-09-21T08:05:59.180" v="921" actId="20577"/>
        <pc:sldMkLst>
          <pc:docMk/>
          <pc:sldMk cId="3315515129" sldId="349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1215228781" sldId="351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2792390290" sldId="353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2966997610" sldId="354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1444087917" sldId="355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1729248243" sldId="356"/>
        </pc:sldMkLst>
      </pc:sldChg>
    </pc:docChg>
  </pc:docChgLst>
  <pc:docChgLst>
    <pc:chgData name="Heumen,Hans J.B.H.M. van" userId="357d3a60-27dc-42a3-bd03-172815e944eb" providerId="ADAL" clId="{8B2D82DC-BEDA-478E-8DD1-5D949FC66BDF}"/>
    <pc:docChg chg="custSel delSld modSld">
      <pc:chgData name="Heumen,Hans J.B.H.M. van" userId="357d3a60-27dc-42a3-bd03-172815e944eb" providerId="ADAL" clId="{8B2D82DC-BEDA-478E-8DD1-5D949FC66BDF}" dt="2024-10-16T11:35:15.298" v="123" actId="1076"/>
      <pc:docMkLst>
        <pc:docMk/>
      </pc:docMkLst>
      <pc:sldChg chg="del">
        <pc:chgData name="Heumen,Hans J.B.H.M. van" userId="357d3a60-27dc-42a3-bd03-172815e944eb" providerId="ADAL" clId="{8B2D82DC-BEDA-478E-8DD1-5D949FC66BDF}" dt="2024-10-15T15:21:45.188" v="0" actId="47"/>
        <pc:sldMkLst>
          <pc:docMk/>
          <pc:sldMk cId="1482547192" sldId="264"/>
        </pc:sldMkLst>
      </pc:sldChg>
      <pc:sldChg chg="modSp mod modAnim">
        <pc:chgData name="Heumen,Hans J.B.H.M. van" userId="357d3a60-27dc-42a3-bd03-172815e944eb" providerId="ADAL" clId="{8B2D82DC-BEDA-478E-8DD1-5D949FC66BDF}" dt="2024-10-16T11:35:15.298" v="123" actId="1076"/>
        <pc:sldMkLst>
          <pc:docMk/>
          <pc:sldMk cId="45256828" sldId="424"/>
        </pc:sldMkLst>
      </pc:sldChg>
    </pc:docChg>
  </pc:docChgLst>
  <pc:docChgLst>
    <pc:chgData name="Heumen,Hans J.B.H.M. van" userId="357d3a60-27dc-42a3-bd03-172815e944eb" providerId="ADAL" clId="{0ED251DA-114D-43BC-821F-8AC0ED795253}"/>
    <pc:docChg chg="undo custSel addSld delSld modSld">
      <pc:chgData name="Heumen,Hans J.B.H.M. van" userId="357d3a60-27dc-42a3-bd03-172815e944eb" providerId="ADAL" clId="{0ED251DA-114D-43BC-821F-8AC0ED795253}" dt="2024-09-10T15:43:11.561" v="316" actId="208"/>
      <pc:docMkLst>
        <pc:docMk/>
      </pc:docMkLst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0" sldId="303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860095100" sldId="312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3728596715" sldId="31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76712880" sldId="318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078174894" sldId="319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694218613" sldId="320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705796536" sldId="322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696596177" sldId="32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874556147" sldId="327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988072441" sldId="328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029144643" sldId="329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306616737" sldId="333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207798171" sldId="334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4177928771" sldId="335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230972904" sldId="33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67794999" sldId="339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741171790" sldId="341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899385015" sldId="344"/>
        </pc:sldMkLst>
      </pc:sldChg>
      <pc:sldChg chg="modSp new mod">
        <pc:chgData name="Heumen,Hans J.B.H.M. van" userId="357d3a60-27dc-42a3-bd03-172815e944eb" providerId="ADAL" clId="{0ED251DA-114D-43BC-821F-8AC0ED795253}" dt="2024-09-09T11:49:16.084" v="16" actId="20577"/>
        <pc:sldMkLst>
          <pc:docMk/>
          <pc:sldMk cId="2749120552" sldId="344"/>
        </pc:sldMkLst>
      </pc:sldChg>
      <pc:sldChg chg="addSp delSp modSp new del mod">
        <pc:chgData name="Heumen,Hans J.B.H.M. van" userId="357d3a60-27dc-42a3-bd03-172815e944eb" providerId="ADAL" clId="{0ED251DA-114D-43BC-821F-8AC0ED795253}" dt="2024-09-10T15:40:08.608" v="314" actId="47"/>
        <pc:sldMkLst>
          <pc:docMk/>
          <pc:sldMk cId="1978844259" sldId="345"/>
        </pc:sldMkLst>
      </pc:sldChg>
      <pc:sldChg chg="addSp delSp modSp new del mod">
        <pc:chgData name="Heumen,Hans J.B.H.M. van" userId="357d3a60-27dc-42a3-bd03-172815e944eb" providerId="ADAL" clId="{0ED251DA-114D-43BC-821F-8AC0ED795253}" dt="2024-09-10T15:40:22.543" v="315" actId="47"/>
        <pc:sldMkLst>
          <pc:docMk/>
          <pc:sldMk cId="779908004" sldId="346"/>
        </pc:sldMkLst>
      </pc:sldChg>
      <pc:sldChg chg="modSp new mod">
        <pc:chgData name="Heumen,Hans J.B.H.M. van" userId="357d3a60-27dc-42a3-bd03-172815e944eb" providerId="ADAL" clId="{0ED251DA-114D-43BC-821F-8AC0ED795253}" dt="2024-09-09T11:53:01.644" v="100" actId="20577"/>
        <pc:sldMkLst>
          <pc:docMk/>
          <pc:sldMk cId="343771398" sldId="347"/>
        </pc:sldMkLst>
      </pc:sldChg>
      <pc:sldChg chg="addSp delSp modSp new del mod">
        <pc:chgData name="Heumen,Hans J.B.H.M. van" userId="357d3a60-27dc-42a3-bd03-172815e944eb" providerId="ADAL" clId="{0ED251DA-114D-43BC-821F-8AC0ED795253}" dt="2024-09-10T15:40:07.362" v="313" actId="47"/>
        <pc:sldMkLst>
          <pc:docMk/>
          <pc:sldMk cId="2225486896" sldId="348"/>
        </pc:sldMkLst>
      </pc:sldChg>
      <pc:sldChg chg="addSp delSp modSp new mod">
        <pc:chgData name="Heumen,Hans J.B.H.M. van" userId="357d3a60-27dc-42a3-bd03-172815e944eb" providerId="ADAL" clId="{0ED251DA-114D-43BC-821F-8AC0ED795253}" dt="2024-09-10T15:43:11.561" v="316" actId="208"/>
        <pc:sldMkLst>
          <pc:docMk/>
          <pc:sldMk cId="4218566992" sldId="349"/>
        </pc:sldMkLst>
      </pc:sldChg>
      <pc:sldChg chg="addSp delSp modSp add mod">
        <pc:chgData name="Heumen,Hans J.B.H.M. van" userId="357d3a60-27dc-42a3-bd03-172815e944eb" providerId="ADAL" clId="{0ED251DA-114D-43BC-821F-8AC0ED795253}" dt="2024-09-10T15:39:49.968" v="312" actId="208"/>
        <pc:sldMkLst>
          <pc:docMk/>
          <pc:sldMk cId="466776547" sldId="350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3030877551" sldId="35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021219825" sldId="357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743241677" sldId="358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491618549" sldId="360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375342933" sldId="361"/>
        </pc:sldMkLst>
      </pc:sldChg>
    </pc:docChg>
  </pc:docChgLst>
  <pc:docChgLst>
    <pc:chgData name="Heumen,Hans J.B.H.M. van" userId="357d3a60-27dc-42a3-bd03-172815e944eb" providerId="ADAL" clId="{648E52C8-1534-4A9F-BDA7-C9D586352760}"/>
    <pc:docChg chg="undo redo custSel addSld delSld modSld">
      <pc:chgData name="Heumen,Hans J.B.H.M. van" userId="357d3a60-27dc-42a3-bd03-172815e944eb" providerId="ADAL" clId="{648E52C8-1534-4A9F-BDA7-C9D586352760}" dt="2024-10-30T10:14:33.047" v="1257" actId="1076"/>
      <pc:docMkLst>
        <pc:docMk/>
      </pc:docMkLst>
      <pc:sldChg chg="modSp add mod">
        <pc:chgData name="Heumen,Hans J.B.H.M. van" userId="357d3a60-27dc-42a3-bd03-172815e944eb" providerId="ADAL" clId="{648E52C8-1534-4A9F-BDA7-C9D586352760}" dt="2024-10-30T10:14:33.047" v="1257" actId="1076"/>
        <pc:sldMkLst>
          <pc:docMk/>
          <pc:sldMk cId="3257287882" sldId="259"/>
        </pc:sldMkLst>
      </pc:sldChg>
      <pc:sldChg chg="modSp mod">
        <pc:chgData name="Heumen,Hans J.B.H.M. van" userId="357d3a60-27dc-42a3-bd03-172815e944eb" providerId="ADAL" clId="{648E52C8-1534-4A9F-BDA7-C9D586352760}" dt="2024-10-28T21:16:54.059" v="1240" actId="20577"/>
        <pc:sldMkLst>
          <pc:docMk/>
          <pc:sldMk cId="3613953282" sldId="351"/>
        </pc:sldMkLst>
      </pc:sldChg>
      <pc:sldChg chg="del">
        <pc:chgData name="Heumen,Hans J.B.H.M. van" userId="357d3a60-27dc-42a3-bd03-172815e944eb" providerId="ADAL" clId="{648E52C8-1534-4A9F-BDA7-C9D586352760}" dt="2024-10-28T21:17:16.705" v="1241" actId="47"/>
        <pc:sldMkLst>
          <pc:docMk/>
          <pc:sldMk cId="3765756079" sldId="404"/>
        </pc:sldMkLst>
      </pc:sldChg>
      <pc:sldChg chg="addSp delSp modSp mod modAnim">
        <pc:chgData name="Heumen,Hans J.B.H.M. van" userId="357d3a60-27dc-42a3-bd03-172815e944eb" providerId="ADAL" clId="{648E52C8-1534-4A9F-BDA7-C9D586352760}" dt="2024-10-28T14:35:29.190" v="765" actId="14100"/>
        <pc:sldMkLst>
          <pc:docMk/>
          <pc:sldMk cId="2039061321" sldId="428"/>
        </pc:sldMkLst>
      </pc:sldChg>
      <pc:sldChg chg="addSp delSp modSp mod addAnim delAnim modAnim">
        <pc:chgData name="Heumen,Hans J.B.H.M. van" userId="357d3a60-27dc-42a3-bd03-172815e944eb" providerId="ADAL" clId="{648E52C8-1534-4A9F-BDA7-C9D586352760}" dt="2024-10-28T14:15:54.173" v="479"/>
        <pc:sldMkLst>
          <pc:docMk/>
          <pc:sldMk cId="2137492872" sldId="429"/>
        </pc:sldMkLst>
      </pc:sldChg>
      <pc:sldChg chg="modSp del mod">
        <pc:chgData name="Heumen,Hans J.B.H.M. van" userId="357d3a60-27dc-42a3-bd03-172815e944eb" providerId="ADAL" clId="{648E52C8-1534-4A9F-BDA7-C9D586352760}" dt="2024-10-28T11:21:10.371" v="253" actId="47"/>
        <pc:sldMkLst>
          <pc:docMk/>
          <pc:sldMk cId="2275613361" sldId="430"/>
        </pc:sldMkLst>
      </pc:sldChg>
      <pc:sldChg chg="modSp del mod">
        <pc:chgData name="Heumen,Hans J.B.H.M. van" userId="357d3a60-27dc-42a3-bd03-172815e944eb" providerId="ADAL" clId="{648E52C8-1534-4A9F-BDA7-C9D586352760}" dt="2024-10-24T17:26:50.943" v="251" actId="47"/>
        <pc:sldMkLst>
          <pc:docMk/>
          <pc:sldMk cId="1035483538" sldId="431"/>
        </pc:sldMkLst>
      </pc:sldChg>
      <pc:sldChg chg="addSp delSp modSp mod delAnim">
        <pc:chgData name="Heumen,Hans J.B.H.M. van" userId="357d3a60-27dc-42a3-bd03-172815e944eb" providerId="ADAL" clId="{648E52C8-1534-4A9F-BDA7-C9D586352760}" dt="2024-10-28T13:44:16.423" v="269" actId="478"/>
        <pc:sldMkLst>
          <pc:docMk/>
          <pc:sldMk cId="1797679452" sldId="432"/>
        </pc:sldMkLst>
      </pc:sldChg>
      <pc:sldChg chg="del">
        <pc:chgData name="Heumen,Hans J.B.H.M. van" userId="357d3a60-27dc-42a3-bd03-172815e944eb" providerId="ADAL" clId="{648E52C8-1534-4A9F-BDA7-C9D586352760}" dt="2024-10-28T11:22:41.912" v="254" actId="47"/>
        <pc:sldMkLst>
          <pc:docMk/>
          <pc:sldMk cId="3183381761" sldId="433"/>
        </pc:sldMkLst>
      </pc:sldChg>
      <pc:sldChg chg="del">
        <pc:chgData name="Heumen,Hans J.B.H.M. van" userId="357d3a60-27dc-42a3-bd03-172815e944eb" providerId="ADAL" clId="{648E52C8-1534-4A9F-BDA7-C9D586352760}" dt="2024-10-28T21:17:21.438" v="1244" actId="47"/>
        <pc:sldMkLst>
          <pc:docMk/>
          <pc:sldMk cId="1149140710" sldId="434"/>
        </pc:sldMkLst>
      </pc:sldChg>
      <pc:sldChg chg="del">
        <pc:chgData name="Heumen,Hans J.B.H.M. van" userId="357d3a60-27dc-42a3-bd03-172815e944eb" providerId="ADAL" clId="{648E52C8-1534-4A9F-BDA7-C9D586352760}" dt="2024-10-24T16:29:48.148" v="215" actId="47"/>
        <pc:sldMkLst>
          <pc:docMk/>
          <pc:sldMk cId="2710057959" sldId="436"/>
        </pc:sldMkLst>
      </pc:sldChg>
      <pc:sldChg chg="modSp del mod modNotesTx">
        <pc:chgData name="Heumen,Hans J.B.H.M. van" userId="357d3a60-27dc-42a3-bd03-172815e944eb" providerId="ADAL" clId="{648E52C8-1534-4A9F-BDA7-C9D586352760}" dt="2024-10-28T21:17:19.158" v="1242" actId="47"/>
        <pc:sldMkLst>
          <pc:docMk/>
          <pc:sldMk cId="2062987166" sldId="437"/>
        </pc:sldMkLst>
      </pc:sldChg>
      <pc:sldChg chg="modSp del mod">
        <pc:chgData name="Heumen,Hans J.B.H.M. van" userId="357d3a60-27dc-42a3-bd03-172815e944eb" providerId="ADAL" clId="{648E52C8-1534-4A9F-BDA7-C9D586352760}" dt="2024-10-28T21:17:20.469" v="1243" actId="47"/>
        <pc:sldMkLst>
          <pc:docMk/>
          <pc:sldMk cId="3089220514" sldId="438"/>
        </pc:sldMkLst>
      </pc:sldChg>
      <pc:sldChg chg="del">
        <pc:chgData name="Heumen,Hans J.B.H.M. van" userId="357d3a60-27dc-42a3-bd03-172815e944eb" providerId="ADAL" clId="{648E52C8-1534-4A9F-BDA7-C9D586352760}" dt="2024-10-28T21:17:22.509" v="1245" actId="47"/>
        <pc:sldMkLst>
          <pc:docMk/>
          <pc:sldMk cId="2822632400" sldId="439"/>
        </pc:sldMkLst>
      </pc:sldChg>
      <pc:sldChg chg="modSp del mod">
        <pc:chgData name="Heumen,Hans J.B.H.M. van" userId="357d3a60-27dc-42a3-bd03-172815e944eb" providerId="ADAL" clId="{648E52C8-1534-4A9F-BDA7-C9D586352760}" dt="2024-10-28T21:17:23.554" v="1246" actId="47"/>
        <pc:sldMkLst>
          <pc:docMk/>
          <pc:sldMk cId="2040742687" sldId="440"/>
        </pc:sldMkLst>
      </pc:sldChg>
      <pc:sldChg chg="modSp del mod">
        <pc:chgData name="Heumen,Hans J.B.H.M. van" userId="357d3a60-27dc-42a3-bd03-172815e944eb" providerId="ADAL" clId="{648E52C8-1534-4A9F-BDA7-C9D586352760}" dt="2024-10-28T21:17:24.558" v="1247" actId="47"/>
        <pc:sldMkLst>
          <pc:docMk/>
          <pc:sldMk cId="294854745" sldId="441"/>
        </pc:sldMkLst>
      </pc:sldChg>
      <pc:sldChg chg="modSp del mod">
        <pc:chgData name="Heumen,Hans J.B.H.M. van" userId="357d3a60-27dc-42a3-bd03-172815e944eb" providerId="ADAL" clId="{648E52C8-1534-4A9F-BDA7-C9D586352760}" dt="2024-10-28T21:17:25.725" v="1248" actId="47"/>
        <pc:sldMkLst>
          <pc:docMk/>
          <pc:sldMk cId="636745425" sldId="442"/>
        </pc:sldMkLst>
      </pc:sldChg>
      <pc:sldChg chg="modSp del mod">
        <pc:chgData name="Heumen,Hans J.B.H.M. van" userId="357d3a60-27dc-42a3-bd03-172815e944eb" providerId="ADAL" clId="{648E52C8-1534-4A9F-BDA7-C9D586352760}" dt="2024-10-28T21:17:26.789" v="1249" actId="47"/>
        <pc:sldMkLst>
          <pc:docMk/>
          <pc:sldMk cId="3788609994" sldId="443"/>
        </pc:sldMkLst>
      </pc:sldChg>
      <pc:sldChg chg="modSp del mod">
        <pc:chgData name="Heumen,Hans J.B.H.M. van" userId="357d3a60-27dc-42a3-bd03-172815e944eb" providerId="ADAL" clId="{648E52C8-1534-4A9F-BDA7-C9D586352760}" dt="2024-10-28T21:17:27.915" v="1250" actId="47"/>
        <pc:sldMkLst>
          <pc:docMk/>
          <pc:sldMk cId="1649981165" sldId="444"/>
        </pc:sldMkLst>
      </pc:sldChg>
      <pc:sldChg chg="del">
        <pc:chgData name="Heumen,Hans J.B.H.M. van" userId="357d3a60-27dc-42a3-bd03-172815e944eb" providerId="ADAL" clId="{648E52C8-1534-4A9F-BDA7-C9D586352760}" dt="2024-10-28T21:17:28.935" v="1251" actId="47"/>
        <pc:sldMkLst>
          <pc:docMk/>
          <pc:sldMk cId="1715350621" sldId="445"/>
        </pc:sldMkLst>
      </pc:sldChg>
      <pc:sldChg chg="add del">
        <pc:chgData name="Heumen,Hans J.B.H.M. van" userId="357d3a60-27dc-42a3-bd03-172815e944eb" providerId="ADAL" clId="{648E52C8-1534-4A9F-BDA7-C9D586352760}" dt="2024-10-24T17:05:41.524" v="249" actId="47"/>
        <pc:sldMkLst>
          <pc:docMk/>
          <pc:sldMk cId="1704572679" sldId="446"/>
        </pc:sldMkLst>
      </pc:sldChg>
      <pc:sldChg chg="del">
        <pc:chgData name="Heumen,Hans J.B.H.M. van" userId="357d3a60-27dc-42a3-bd03-172815e944eb" providerId="ADAL" clId="{648E52C8-1534-4A9F-BDA7-C9D586352760}" dt="2024-10-28T21:17:30.318" v="1252" actId="47"/>
        <pc:sldMkLst>
          <pc:docMk/>
          <pc:sldMk cId="985241173" sldId="447"/>
        </pc:sldMkLst>
      </pc:sldChg>
      <pc:sldChg chg="del">
        <pc:chgData name="Heumen,Hans J.B.H.M. van" userId="357d3a60-27dc-42a3-bd03-172815e944eb" providerId="ADAL" clId="{648E52C8-1534-4A9F-BDA7-C9D586352760}" dt="2024-10-28T21:17:31.380" v="1253" actId="47"/>
        <pc:sldMkLst>
          <pc:docMk/>
          <pc:sldMk cId="2008810374" sldId="448"/>
        </pc:sldMkLst>
      </pc:sldChg>
      <pc:sldChg chg="del">
        <pc:chgData name="Heumen,Hans J.B.H.M. van" userId="357d3a60-27dc-42a3-bd03-172815e944eb" providerId="ADAL" clId="{648E52C8-1534-4A9F-BDA7-C9D586352760}" dt="2024-10-28T21:17:33.047" v="1254" actId="47"/>
        <pc:sldMkLst>
          <pc:docMk/>
          <pc:sldMk cId="840006842" sldId="449"/>
        </pc:sldMkLst>
      </pc:sldChg>
      <pc:sldChg chg="del">
        <pc:chgData name="Heumen,Hans J.B.H.M. van" userId="357d3a60-27dc-42a3-bd03-172815e944eb" providerId="ADAL" clId="{648E52C8-1534-4A9F-BDA7-C9D586352760}" dt="2024-10-24T17:06:10.923" v="250" actId="47"/>
        <pc:sldMkLst>
          <pc:docMk/>
          <pc:sldMk cId="1924000380" sldId="450"/>
        </pc:sldMkLst>
      </pc:sldChg>
      <pc:sldChg chg="del">
        <pc:chgData name="Heumen,Hans J.B.H.M. van" userId="357d3a60-27dc-42a3-bd03-172815e944eb" providerId="ADAL" clId="{648E52C8-1534-4A9F-BDA7-C9D586352760}" dt="2024-10-28T21:17:34.366" v="1255" actId="47"/>
        <pc:sldMkLst>
          <pc:docMk/>
          <pc:sldMk cId="3712707519" sldId="451"/>
        </pc:sldMkLst>
      </pc:sldChg>
      <pc:sldChg chg="modSp add mod">
        <pc:chgData name="Heumen,Hans J.B.H.M. van" userId="357d3a60-27dc-42a3-bd03-172815e944eb" providerId="ADAL" clId="{648E52C8-1534-4A9F-BDA7-C9D586352760}" dt="2024-10-28T17:07:24.561" v="899" actId="108"/>
        <pc:sldMkLst>
          <pc:docMk/>
          <pc:sldMk cId="2440840380" sldId="452"/>
        </pc:sldMkLst>
      </pc:sldChg>
      <pc:sldChg chg="addSp delSp modSp new mod">
        <pc:chgData name="Heumen,Hans J.B.H.M. van" userId="357d3a60-27dc-42a3-bd03-172815e944eb" providerId="ADAL" clId="{648E52C8-1534-4A9F-BDA7-C9D586352760}" dt="2024-10-28T14:21:46.851" v="577" actId="113"/>
        <pc:sldMkLst>
          <pc:docMk/>
          <pc:sldMk cId="1498319588" sldId="453"/>
        </pc:sldMkLst>
      </pc:sldChg>
      <pc:sldChg chg="modSp new mod">
        <pc:chgData name="Heumen,Hans J.B.H.M. van" userId="357d3a60-27dc-42a3-bd03-172815e944eb" providerId="ADAL" clId="{648E52C8-1534-4A9F-BDA7-C9D586352760}" dt="2024-10-28T17:08:51.270" v="910" actId="207"/>
        <pc:sldMkLst>
          <pc:docMk/>
          <pc:sldMk cId="1107534809" sldId="454"/>
        </pc:sldMkLst>
      </pc:sldChg>
      <pc:sldChg chg="addSp delSp modSp new mod">
        <pc:chgData name="Heumen,Hans J.B.H.M. van" userId="357d3a60-27dc-42a3-bd03-172815e944eb" providerId="ADAL" clId="{648E52C8-1534-4A9F-BDA7-C9D586352760}" dt="2024-10-28T17:06:46.410" v="893" actId="22"/>
        <pc:sldMkLst>
          <pc:docMk/>
          <pc:sldMk cId="2681053400" sldId="455"/>
        </pc:sldMkLst>
      </pc:sldChg>
      <pc:sldChg chg="modSp new mod">
        <pc:chgData name="Heumen,Hans J.B.H.M. van" userId="357d3a60-27dc-42a3-bd03-172815e944eb" providerId="ADAL" clId="{648E52C8-1534-4A9F-BDA7-C9D586352760}" dt="2024-10-28T17:11:49.649" v="954" actId="15"/>
        <pc:sldMkLst>
          <pc:docMk/>
          <pc:sldMk cId="3859991084" sldId="456"/>
        </pc:sldMkLst>
      </pc:sldChg>
      <pc:sldChg chg="modSp new mod">
        <pc:chgData name="Heumen,Hans J.B.H.M. van" userId="357d3a60-27dc-42a3-bd03-172815e944eb" providerId="ADAL" clId="{648E52C8-1534-4A9F-BDA7-C9D586352760}" dt="2024-10-28T17:21:20.811" v="991" actId="12"/>
        <pc:sldMkLst>
          <pc:docMk/>
          <pc:sldMk cId="10972402" sldId="457"/>
        </pc:sldMkLst>
      </pc:sldChg>
      <pc:sldChg chg="addSp delSp modSp new mod">
        <pc:chgData name="Heumen,Hans J.B.H.M. van" userId="357d3a60-27dc-42a3-bd03-172815e944eb" providerId="ADAL" clId="{648E52C8-1534-4A9F-BDA7-C9D586352760}" dt="2024-10-28T19:59:43.708" v="1166" actId="1076"/>
        <pc:sldMkLst>
          <pc:docMk/>
          <pc:sldMk cId="3917886576" sldId="458"/>
        </pc:sldMkLst>
      </pc:sldChg>
      <pc:sldChg chg="modSp new del mod">
        <pc:chgData name="Heumen,Hans J.B.H.M. van" userId="357d3a60-27dc-42a3-bd03-172815e944eb" providerId="ADAL" clId="{648E52C8-1534-4A9F-BDA7-C9D586352760}" dt="2024-10-28T21:06:23.511" v="1202" actId="47"/>
        <pc:sldMkLst>
          <pc:docMk/>
          <pc:sldMk cId="1688256500" sldId="459"/>
        </pc:sldMkLst>
      </pc:sldChg>
      <pc:sldChg chg="modSp new mod">
        <pc:chgData name="Heumen,Hans J.B.H.M. van" userId="357d3a60-27dc-42a3-bd03-172815e944eb" providerId="ADAL" clId="{648E52C8-1534-4A9F-BDA7-C9D586352760}" dt="2024-10-28T19:55:56.521" v="1121" actId="207"/>
        <pc:sldMkLst>
          <pc:docMk/>
          <pc:sldMk cId="491748336" sldId="460"/>
        </pc:sldMkLst>
      </pc:sldChg>
      <pc:sldChg chg="addSp delSp modSp new mod">
        <pc:chgData name="Heumen,Hans J.B.H.M. van" userId="357d3a60-27dc-42a3-bd03-172815e944eb" providerId="ADAL" clId="{648E52C8-1534-4A9F-BDA7-C9D586352760}" dt="2024-10-28T20:12:10.189" v="1169" actId="14100"/>
        <pc:sldMkLst>
          <pc:docMk/>
          <pc:sldMk cId="506412144" sldId="461"/>
        </pc:sldMkLst>
      </pc:sldChg>
      <pc:sldChg chg="addSp delSp modSp new mod">
        <pc:chgData name="Heumen,Hans J.B.H.M. van" userId="357d3a60-27dc-42a3-bd03-172815e944eb" providerId="ADAL" clId="{648E52C8-1534-4A9F-BDA7-C9D586352760}" dt="2024-10-28T20:13:12.726" v="1173" actId="14100"/>
        <pc:sldMkLst>
          <pc:docMk/>
          <pc:sldMk cId="4148057729" sldId="462"/>
        </pc:sldMkLst>
      </pc:sldChg>
      <pc:sldChg chg="addSp delSp modSp new mod modShow">
        <pc:chgData name="Heumen,Hans J.B.H.M. van" userId="357d3a60-27dc-42a3-bd03-172815e944eb" providerId="ADAL" clId="{648E52C8-1534-4A9F-BDA7-C9D586352760}" dt="2024-10-28T20:14:26.173" v="1176" actId="729"/>
        <pc:sldMkLst>
          <pc:docMk/>
          <pc:sldMk cId="3107563496" sldId="463"/>
        </pc:sldMkLst>
      </pc:sldChg>
      <pc:sldChg chg="addSp delSp modSp new mod">
        <pc:chgData name="Heumen,Hans J.B.H.M. van" userId="357d3a60-27dc-42a3-bd03-172815e944eb" providerId="ADAL" clId="{648E52C8-1534-4A9F-BDA7-C9D586352760}" dt="2024-10-28T20:15:02.084" v="1178" actId="22"/>
        <pc:sldMkLst>
          <pc:docMk/>
          <pc:sldMk cId="3287740546" sldId="464"/>
        </pc:sldMkLst>
      </pc:sldChg>
      <pc:sldChg chg="modSp new mod">
        <pc:chgData name="Heumen,Hans J.B.H.M. van" userId="357d3a60-27dc-42a3-bd03-172815e944eb" providerId="ADAL" clId="{648E52C8-1534-4A9F-BDA7-C9D586352760}" dt="2024-10-28T20:16:15.944" v="1194" actId="20577"/>
        <pc:sldMkLst>
          <pc:docMk/>
          <pc:sldMk cId="2742447701" sldId="465"/>
        </pc:sldMkLst>
      </pc:sldChg>
      <pc:sldChg chg="addSp delSp modSp new mod">
        <pc:chgData name="Heumen,Hans J.B.H.M. van" userId="357d3a60-27dc-42a3-bd03-172815e944eb" providerId="ADAL" clId="{648E52C8-1534-4A9F-BDA7-C9D586352760}" dt="2024-10-28T21:05:02.261" v="1199" actId="22"/>
        <pc:sldMkLst>
          <pc:docMk/>
          <pc:sldMk cId="2498852363" sldId="466"/>
        </pc:sldMkLst>
      </pc:sldChg>
      <pc:sldChg chg="addSp delSp modSp new del mod">
        <pc:chgData name="Heumen,Hans J.B.H.M. van" userId="357d3a60-27dc-42a3-bd03-172815e944eb" providerId="ADAL" clId="{648E52C8-1534-4A9F-BDA7-C9D586352760}" dt="2024-10-28T20:40:59.311" v="1197" actId="47"/>
        <pc:sldMkLst>
          <pc:docMk/>
          <pc:sldMk cId="4212103972" sldId="466"/>
        </pc:sldMkLst>
      </pc:sldChg>
      <pc:sldChg chg="addSp delSp modSp new mod">
        <pc:chgData name="Heumen,Hans J.B.H.M. van" userId="357d3a60-27dc-42a3-bd03-172815e944eb" providerId="ADAL" clId="{648E52C8-1534-4A9F-BDA7-C9D586352760}" dt="2024-10-28T21:07:26.366" v="1209" actId="14100"/>
        <pc:sldMkLst>
          <pc:docMk/>
          <pc:sldMk cId="2815778705" sldId="467"/>
        </pc:sldMkLst>
      </pc:sldChg>
      <pc:sldChg chg="addSp new mod">
        <pc:chgData name="Heumen,Hans J.B.H.M. van" userId="357d3a60-27dc-42a3-bd03-172815e944eb" providerId="ADAL" clId="{648E52C8-1534-4A9F-BDA7-C9D586352760}" dt="2024-10-28T21:06:49.135" v="1204" actId="22"/>
        <pc:sldMkLst>
          <pc:docMk/>
          <pc:sldMk cId="2404815945" sldId="468"/>
        </pc:sldMkLst>
      </pc:sldChg>
      <pc:sldChg chg="addSp delSp modSp new mod">
        <pc:chgData name="Heumen,Hans J.B.H.M. van" userId="357d3a60-27dc-42a3-bd03-172815e944eb" providerId="ADAL" clId="{648E52C8-1534-4A9F-BDA7-C9D586352760}" dt="2024-10-28T21:09:33.556" v="1211" actId="22"/>
        <pc:sldMkLst>
          <pc:docMk/>
          <pc:sldMk cId="2541545019" sldId="469"/>
        </pc:sldMkLst>
      </pc:sldChg>
      <pc:sldChg chg="addSp delSp modSp new mod">
        <pc:chgData name="Heumen,Hans J.B.H.M. van" userId="357d3a60-27dc-42a3-bd03-172815e944eb" providerId="ADAL" clId="{648E52C8-1534-4A9F-BDA7-C9D586352760}" dt="2024-10-28T21:10:05.018" v="1213" actId="22"/>
        <pc:sldMkLst>
          <pc:docMk/>
          <pc:sldMk cId="3824650460" sldId="470"/>
        </pc:sldMkLst>
      </pc:sldChg>
      <pc:sldChg chg="addSp new mod">
        <pc:chgData name="Heumen,Hans J.B.H.M. van" userId="357d3a60-27dc-42a3-bd03-172815e944eb" providerId="ADAL" clId="{648E52C8-1534-4A9F-BDA7-C9D586352760}" dt="2024-10-28T21:10:26.644" v="1215" actId="22"/>
        <pc:sldMkLst>
          <pc:docMk/>
          <pc:sldMk cId="321022689" sldId="471"/>
        </pc:sldMkLst>
      </pc:sldChg>
      <pc:sldChg chg="addSp new mod">
        <pc:chgData name="Heumen,Hans J.B.H.M. van" userId="357d3a60-27dc-42a3-bd03-172815e944eb" providerId="ADAL" clId="{648E52C8-1534-4A9F-BDA7-C9D586352760}" dt="2024-10-28T21:10:55.209" v="1217" actId="22"/>
        <pc:sldMkLst>
          <pc:docMk/>
          <pc:sldMk cId="1826404071" sldId="472"/>
        </pc:sldMkLst>
      </pc:sldChg>
      <pc:sldChg chg="addSp new mod">
        <pc:chgData name="Heumen,Hans J.B.H.M. van" userId="357d3a60-27dc-42a3-bd03-172815e944eb" providerId="ADAL" clId="{648E52C8-1534-4A9F-BDA7-C9D586352760}" dt="2024-10-28T21:12:34.685" v="1219" actId="22"/>
        <pc:sldMkLst>
          <pc:docMk/>
          <pc:sldMk cId="1340229304" sldId="473"/>
        </pc:sldMkLst>
      </pc:sldChg>
      <pc:sldChg chg="addSp new mod">
        <pc:chgData name="Heumen,Hans J.B.H.M. van" userId="357d3a60-27dc-42a3-bd03-172815e944eb" providerId="ADAL" clId="{648E52C8-1534-4A9F-BDA7-C9D586352760}" dt="2024-10-28T21:13:23.415" v="1221" actId="22"/>
        <pc:sldMkLst>
          <pc:docMk/>
          <pc:sldMk cId="3382580148" sldId="474"/>
        </pc:sldMkLst>
      </pc:sldChg>
      <pc:sldChg chg="addSp new mod">
        <pc:chgData name="Heumen,Hans J.B.H.M. van" userId="357d3a60-27dc-42a3-bd03-172815e944eb" providerId="ADAL" clId="{648E52C8-1534-4A9F-BDA7-C9D586352760}" dt="2024-10-28T21:14:36.958" v="1224" actId="22"/>
        <pc:sldMkLst>
          <pc:docMk/>
          <pc:sldMk cId="3590455315" sldId="475"/>
        </pc:sldMkLst>
      </pc:sldChg>
      <pc:sldChg chg="modSp add mod">
        <pc:chgData name="Heumen,Hans J.B.H.M. van" userId="357d3a60-27dc-42a3-bd03-172815e944eb" providerId="ADAL" clId="{648E52C8-1534-4A9F-BDA7-C9D586352760}" dt="2024-10-28T21:16:26.572" v="1234" actId="403"/>
        <pc:sldMkLst>
          <pc:docMk/>
          <pc:sldMk cId="3001966297" sldId="476"/>
        </pc:sldMkLst>
      </pc:sldChg>
    </pc:docChg>
  </pc:docChgLst>
  <pc:docChgLst>
    <pc:chgData name="Heumen,Hans J.B.H.M. van" userId="357d3a60-27dc-42a3-bd03-172815e944eb" providerId="ADAL" clId="{0E113807-9CA3-445F-A5CD-0A567570384E}"/>
    <pc:docChg chg="addSld modSld">
      <pc:chgData name="Heumen,Hans J.B.H.M. van" userId="357d3a60-27dc-42a3-bd03-172815e944eb" providerId="ADAL" clId="{0E113807-9CA3-445F-A5CD-0A567570384E}" dt="2024-09-02T12:46:50.434" v="25" actId="20577"/>
      <pc:docMkLst>
        <pc:docMk/>
      </pc:docMkLst>
      <pc:sldChg chg="modSp new mod">
        <pc:chgData name="Heumen,Hans J.B.H.M. van" userId="357d3a60-27dc-42a3-bd03-172815e944eb" providerId="ADAL" clId="{0E113807-9CA3-445F-A5CD-0A567570384E}" dt="2024-09-02T12:46:50.434" v="25" actId="20577"/>
        <pc:sldMkLst>
          <pc:docMk/>
          <pc:sldMk cId="1375342933" sldId="3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week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F4AA2B-88A4-4800-AA55-5CAF78FD907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week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opmaakprofielen van de modeltekst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96490A4-71D0-43B6-A632-F02D13E6AF8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9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https://en.wikipedia.org/wiki/Railway_semaphore_signal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490A4-71D0-43B6-A632-F02D13E6AF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490A4-71D0-43B6-A632-F02D13E6AF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CCD31-1DDD-474A-8076-E82A80468E6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29F4-E559-48B6-91B3-B4547481D9C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C3C8D-752E-4C5C-8CAB-F2A4C6E4FE9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7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779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B5E23-F948-44CB-824A-8981D2A1942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FB80E-2A7B-4A5F-A594-A1CDC7C6C87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1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64D41-E143-408C-8EB7-7E9879E427B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3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EF2A2-2E30-4C73-AB51-987DB599D10B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C2EC-A5A6-480D-84E2-3C65DDD1FBB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9F312-F328-4E9B-AFFF-1FAD4B493AA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87BB-8327-4FCB-B3B8-6EB8254B0FA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3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2706D-7A7A-4D03-95BC-E42C56A529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BB9BEE-FEB2-43B8-A5E2-FDD7B41D1CC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98E1E-942B-2D69-4A8C-DB4645502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584519-23F7-B4E3-3303-380E5FED0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1D63E2-FE7A-5EF6-B6FE-3971DE3B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2228" y="4381500"/>
            <a:ext cx="1905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3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82D0F-BCBF-C754-2069-465F4A57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F2D2B23-36F1-A8FE-6522-C2C6BAEF7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34" y="2438868"/>
            <a:ext cx="8385366" cy="3141115"/>
          </a:xfrm>
        </p:spPr>
      </p:pic>
    </p:spTree>
    <p:extLst>
      <p:ext uri="{BB962C8B-B14F-4D97-AF65-F5344CB8AC3E}">
        <p14:creationId xmlns:p14="http://schemas.microsoft.com/office/powerpoint/2010/main" val="50641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F8D43-A2C7-4CE1-78EB-DDDDDE60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D4B94D-644D-8DEE-F745-92F173A5A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97" y="2168832"/>
            <a:ext cx="8708871" cy="3690492"/>
          </a:xfrm>
        </p:spPr>
      </p:pic>
    </p:spTree>
    <p:extLst>
      <p:ext uri="{BB962C8B-B14F-4D97-AF65-F5344CB8AC3E}">
        <p14:creationId xmlns:p14="http://schemas.microsoft.com/office/powerpoint/2010/main" val="414805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ADB4E-2291-1143-C55D-F0333786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949B071-6707-466E-BAFD-B76A18FFD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29552"/>
            <a:ext cx="8229600" cy="3618095"/>
          </a:xfrm>
        </p:spPr>
      </p:pic>
    </p:spTree>
    <p:extLst>
      <p:ext uri="{BB962C8B-B14F-4D97-AF65-F5344CB8AC3E}">
        <p14:creationId xmlns:p14="http://schemas.microsoft.com/office/powerpoint/2010/main" val="310756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C10C5-FD0B-F287-956C-A2A3E8A9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C9CA143-3BF5-1B79-23F3-0C943234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74908"/>
            <a:ext cx="8229600" cy="4327383"/>
          </a:xfrm>
        </p:spPr>
      </p:pic>
    </p:spTree>
    <p:extLst>
      <p:ext uri="{BB962C8B-B14F-4D97-AF65-F5344CB8AC3E}">
        <p14:creationId xmlns:p14="http://schemas.microsoft.com/office/powerpoint/2010/main" val="328774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9FA15-B7F4-498E-4FD3-D8F41C3B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Locks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D8EEC6-EB14-61AB-B0AB-85532C67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Locks provide mutual exclusion</a:t>
            </a:r>
          </a:p>
          <a:p>
            <a:pPr lvl="1"/>
            <a:r>
              <a:rPr lang="en-US" dirty="0"/>
              <a:t>Only one thread can be in the critical section at one time</a:t>
            </a:r>
          </a:p>
          <a:p>
            <a:endParaRPr lang="en-US" dirty="0"/>
          </a:p>
          <a:p>
            <a:r>
              <a:rPr lang="en-US" dirty="0"/>
              <a:t>Locks do not provide ordering or sequencing</a:t>
            </a:r>
          </a:p>
          <a:p>
            <a:pPr lvl="1"/>
            <a:r>
              <a:rPr lang="en-US" dirty="0"/>
              <a:t>How does the producer know when to stop producing?</a:t>
            </a:r>
          </a:p>
          <a:p>
            <a:pPr lvl="1"/>
            <a:r>
              <a:rPr lang="en-US" dirty="0"/>
              <a:t>How does the consumer know when it can consume?</a:t>
            </a:r>
          </a:p>
        </p:txBody>
      </p:sp>
    </p:spTree>
    <p:extLst>
      <p:ext uri="{BB962C8B-B14F-4D97-AF65-F5344CB8AC3E}">
        <p14:creationId xmlns:p14="http://schemas.microsoft.com/office/powerpoint/2010/main" val="274244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CD8A7-BABE-E469-1309-68C1B033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9505C9-4A5A-1C12-12CE-F14D58A5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synchronization variable that takes on non-negative integer values</a:t>
            </a:r>
          </a:p>
          <a:p>
            <a:pPr lvl="1"/>
            <a:r>
              <a:rPr lang="en-US" dirty="0"/>
              <a:t>Invented by </a:t>
            </a:r>
            <a:r>
              <a:rPr lang="en-US" dirty="0" err="1"/>
              <a:t>Edsger</a:t>
            </a:r>
            <a:r>
              <a:rPr lang="en-US" dirty="0"/>
              <a:t> Dijkstra in the mid 60’s</a:t>
            </a:r>
          </a:p>
          <a:p>
            <a:r>
              <a:rPr lang="en-US" dirty="0"/>
              <a:t>Semaphores support two operations: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wait(): </a:t>
            </a:r>
            <a:r>
              <a:rPr lang="en-US" dirty="0"/>
              <a:t>an atomic operation that waits for the semaphore to become greater than 0, then decrements it by 1</a:t>
            </a:r>
          </a:p>
          <a:p>
            <a:pPr lvl="2"/>
            <a:r>
              <a:rPr lang="en-US" dirty="0"/>
              <a:t>Also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P() </a:t>
            </a:r>
            <a:r>
              <a:rPr lang="en-US" dirty="0"/>
              <a:t>after the Dutch word for “try to reduce” (</a:t>
            </a:r>
            <a:r>
              <a:rPr lang="en-US" b="1" dirty="0" err="1"/>
              <a:t>P</a:t>
            </a:r>
            <a:r>
              <a:rPr lang="en-US" dirty="0" err="1"/>
              <a:t>robeer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verlagen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signal(): </a:t>
            </a:r>
            <a:r>
              <a:rPr lang="en-US" dirty="0"/>
              <a:t>an atomic operation that increments the semaphore by 1</a:t>
            </a:r>
          </a:p>
          <a:p>
            <a:pPr lvl="2"/>
            <a:r>
              <a:rPr lang="en-US" dirty="0"/>
              <a:t>Also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V() </a:t>
            </a:r>
            <a:r>
              <a:rPr lang="en-US" dirty="0"/>
              <a:t>after the Dutch word for increment (</a:t>
            </a:r>
            <a:r>
              <a:rPr lang="en-US" b="1" dirty="0" err="1"/>
              <a:t>V</a:t>
            </a:r>
            <a:r>
              <a:rPr lang="en-US" dirty="0" err="1"/>
              <a:t>erhoog</a:t>
            </a:r>
            <a:r>
              <a:rPr lang="en-US" dirty="0"/>
              <a:t>)</a:t>
            </a:r>
          </a:p>
          <a:p>
            <a:r>
              <a:rPr lang="en-US" dirty="0"/>
              <a:t>Initialize the semaphore to some value</a:t>
            </a:r>
          </a:p>
          <a:p>
            <a:r>
              <a:rPr lang="en-US" dirty="0"/>
              <a:t>Cannot read the semaphore’s value directly</a:t>
            </a:r>
          </a:p>
        </p:txBody>
      </p:sp>
    </p:spTree>
    <p:extLst>
      <p:ext uri="{BB962C8B-B14F-4D97-AF65-F5344CB8AC3E}">
        <p14:creationId xmlns:p14="http://schemas.microsoft.com/office/powerpoint/2010/main" val="49174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27D6F-85D7-BAE2-29DE-1804C785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4B509E-4A5E-1F82-34E2-1BEDEE70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E3BFA7-5811-37C8-FC2D-C8A14622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278"/>
            <a:ext cx="9144000" cy="583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1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4DC29-BB0B-E76B-AEBA-36DF4A97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Semaphore Example: Binary Semaphore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1FADBC4-3892-B7F4-957F-00C1DC280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48" y="1988808"/>
            <a:ext cx="8229600" cy="1661083"/>
          </a:xfr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9E15C44-348A-2D37-26AA-D573E7B2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48" y="3879060"/>
            <a:ext cx="5506974" cy="16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4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8916A-F584-2E3B-0DFC-E85DB9E8D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0133B-AF26-1D4B-2396-1FC753D0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Semaphore Example: Binary Semaphore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7CEAEDF7-9C90-5A85-469F-2C1EA5ECA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8" y="3879060"/>
            <a:ext cx="5506974" cy="1682175"/>
          </a:xfrm>
          <a:prstGeom prst="rect">
            <a:avLst/>
          </a:prstGeom>
        </p:spPr>
      </p:pic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9E0A7B3A-8E33-FFAF-E737-8D4EE9BA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436" y="1868870"/>
            <a:ext cx="8229600" cy="175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3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27EDA-4C88-2DCE-EA71-AC0E418DA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0000-129F-4EFF-800C-28D591C9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Semaphore Example: Binary Semaphore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AD36F4-6D7F-98CB-921E-CD0E5D58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8" y="3879060"/>
            <a:ext cx="5506974" cy="1682175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22828AC-20C3-9648-29BB-7B8A71B62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487" y="1718772"/>
            <a:ext cx="8229600" cy="1476586"/>
          </a:xfrm>
        </p:spPr>
      </p:pic>
    </p:spTree>
    <p:extLst>
      <p:ext uri="{BB962C8B-B14F-4D97-AF65-F5344CB8AC3E}">
        <p14:creationId xmlns:p14="http://schemas.microsoft.com/office/powerpoint/2010/main" val="162277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45C9C-F1F5-4D69-494A-142C608A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95E2D2-0C03-3F35-133F-43B60DC7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Sample synchronization problem</a:t>
            </a:r>
          </a:p>
          <a:p>
            <a:endParaRPr lang="en-US" dirty="0"/>
          </a:p>
          <a:p>
            <a:r>
              <a:rPr lang="en-US" dirty="0"/>
              <a:t>Basic synchronization patterns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C1FE4-8862-00E1-FB36-347D6AF08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2F41-FA1E-F568-1E1C-49F22FD6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Semaphore Example: Binary Semaphore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FBC6B0F-1885-407E-6A74-33FB55EA7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8" y="3879060"/>
            <a:ext cx="5506974" cy="1682175"/>
          </a:xfrm>
          <a:prstGeom prst="rect">
            <a:avLst/>
          </a:prstGeom>
        </p:spPr>
      </p:pic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45B31E9B-927D-E38C-F587-345D38E3D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00" y="1537407"/>
            <a:ext cx="8229600" cy="2176423"/>
          </a:xfrm>
        </p:spPr>
      </p:pic>
    </p:spTree>
    <p:extLst>
      <p:ext uri="{BB962C8B-B14F-4D97-AF65-F5344CB8AC3E}">
        <p14:creationId xmlns:p14="http://schemas.microsoft.com/office/powerpoint/2010/main" val="369008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3D57F-4FD3-2255-A8CA-5F015683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B65835-06A1-5A86-FB51-37EA2A50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ABABC09-C948-3314-2FD2-8A1FB5D7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795"/>
            <a:ext cx="9144000" cy="38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14BFB-9F1B-400D-0F19-52012163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CD1C04-5881-05E9-CEDD-71F67B1B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25F4C53-74A7-1BF1-6181-10511C66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091"/>
            <a:ext cx="9144000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0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D6433-9D87-05D1-00AF-01351BAD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6C3DC2-45BB-0A1D-E4C4-7B46FA45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9F76EE-6F4D-8908-620F-F04B8173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2" y="1590515"/>
            <a:ext cx="9057155" cy="36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a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7FFB-7E9A-E347-8F80-8E2C647B3625}" type="slidenum">
              <a:rPr lang="nl-NL" smtClean="0"/>
              <a:t>24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82" y="2348856"/>
            <a:ext cx="8014236" cy="3285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074" y="4994122"/>
            <a:ext cx="832420" cy="85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11FB2-9FF5-7A19-9106-8DD7AF89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8EEF57-0B69-713F-FD98-59913F64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FAC354D-BC5C-5D57-DE9D-8F1F43CE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202"/>
            <a:ext cx="9144000" cy="399559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92F5C4A-ACD7-27AB-8191-A6862F62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7698"/>
            <a:ext cx="9144000" cy="46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55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980DD-7C2D-82D8-9446-890A8CA6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86FC0-744B-1B0F-6E91-2EB805C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EA038C-75C4-6C58-DFDB-9134255E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Sample synchronization problem</a:t>
            </a:r>
          </a:p>
          <a:p>
            <a:endParaRPr lang="en-US" dirty="0"/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Basic synchronization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66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Rendezvous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125267"/>
            <a:ext cx="4303398" cy="64633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Semaphore(0)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Semaphore(0) 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372865"/>
            <a:ext cx="2166296" cy="272382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A</a:t>
            </a:r>
          </a:p>
          <a:p>
            <a:pPr>
              <a:spcBef>
                <a:spcPts val="900"/>
              </a:spcBef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DoSomeAthing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9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b.signal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900"/>
              </a:spcBef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a.wait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9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DoMoreOfA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0188" y="3372864"/>
            <a:ext cx="2166296" cy="272382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Thread B</a:t>
            </a:r>
          </a:p>
          <a:p>
            <a:pPr>
              <a:spcBef>
                <a:spcPts val="900"/>
              </a:spcBef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DoSomeBThing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9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a.signal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900"/>
              </a:spcBef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b.wait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900"/>
              </a:spcBef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900"/>
              </a:spcBef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DoMoreOfB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32261" y="4715252"/>
            <a:ext cx="722199" cy="385011"/>
            <a:chOff x="2740388" y="3561347"/>
            <a:chExt cx="962932" cy="51334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759242" y="3561347"/>
              <a:ext cx="944078" cy="5133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740388" y="3561347"/>
              <a:ext cx="944078" cy="51334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9" y="813598"/>
            <a:ext cx="3177329" cy="238299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8BCE014-77AA-1661-C8B1-C903EE748E95}"/>
              </a:ext>
            </a:extLst>
          </p:cNvPr>
          <p:cNvSpPr txBox="1"/>
          <p:nvPr/>
        </p:nvSpPr>
        <p:spPr>
          <a:xfrm>
            <a:off x="5292096" y="3561090"/>
            <a:ext cx="3600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 A: </a:t>
            </a:r>
            <a:r>
              <a:rPr lang="en-US" dirty="0"/>
              <a:t>When Thread A reaches the rendezvous point, it signals its semaphore (indicating it has arrived) and waits on the semaphore of Thread B.</a:t>
            </a:r>
          </a:p>
          <a:p>
            <a:endParaRPr lang="en-US" dirty="0"/>
          </a:p>
          <a:p>
            <a:r>
              <a:rPr lang="en-US" b="1" dirty="0"/>
              <a:t>Thread B: </a:t>
            </a:r>
            <a:r>
              <a:rPr lang="en-US" dirty="0"/>
              <a:t>Similarly, when Thread B reaches the rendezvous point, it signals its semaphore and waits on the semaphore of Thread A.</a:t>
            </a:r>
          </a:p>
        </p:txBody>
      </p:sp>
    </p:spTree>
    <p:extLst>
      <p:ext uri="{BB962C8B-B14F-4D97-AF65-F5344CB8AC3E}">
        <p14:creationId xmlns:p14="http://schemas.microsoft.com/office/powerpoint/2010/main" val="20390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  <a:endParaRPr lang="nl-NL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F1507568-8261-24E3-A4DD-7632CC9FA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24" y="2896937"/>
            <a:ext cx="6457948" cy="1809750"/>
          </a:xfrm>
        </p:spPr>
      </p:pic>
      <p:sp>
        <p:nvSpPr>
          <p:cNvPr id="8" name="TextBox 7"/>
          <p:cNvSpPr txBox="1"/>
          <p:nvPr/>
        </p:nvSpPr>
        <p:spPr>
          <a:xfrm>
            <a:off x="457200" y="1812170"/>
            <a:ext cx="77091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</a:t>
            </a:r>
            <a:r>
              <a:rPr lang="en-US" sz="2000" dirty="0"/>
              <a:t>erves as a synchronization primitive for a group of threads/processes.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Rendezvous for multiple threads</a:t>
            </a:r>
            <a:br>
              <a:rPr lang="en-US" sz="2000" dirty="0"/>
            </a:br>
            <a:endParaRPr lang="nl-NL" sz="200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F578B7D-571F-8FA1-688E-2A49EAA51758}"/>
              </a:ext>
            </a:extLst>
          </p:cNvPr>
          <p:cNvSpPr txBox="1"/>
          <p:nvPr/>
        </p:nvSpPr>
        <p:spPr>
          <a:xfrm>
            <a:off x="2310242" y="6324600"/>
            <a:ext cx="234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Sierpinski</a:t>
            </a:r>
            <a:r>
              <a:rPr lang="en-US" dirty="0"/>
              <a:t> triangle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D07ADB-031C-8D61-C7B0-EAA47ABD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39" y="4779181"/>
            <a:ext cx="1803993" cy="15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9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" t="14811" r="3839" b="6173"/>
          <a:stretch/>
        </p:blipFill>
        <p:spPr>
          <a:xfrm>
            <a:off x="628651" y="4473525"/>
            <a:ext cx="3486150" cy="112399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125266"/>
            <a:ext cx="3486151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/>
              <a:t>init</a:t>
            </a:r>
            <a:r>
              <a:rPr lang="en-US" sz="2100" dirty="0"/>
              <a:t>:</a:t>
            </a:r>
          </a:p>
          <a:p>
            <a:pPr marL="3429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queue = Semaphore(0)</a:t>
            </a:r>
          </a:p>
          <a:p>
            <a:pPr>
              <a:lnSpc>
                <a:spcPct val="110000"/>
              </a:lnSpc>
            </a:pPr>
            <a:r>
              <a:rPr lang="en-US" sz="2100" dirty="0"/>
              <a:t>arrive:</a:t>
            </a:r>
          </a:p>
          <a:p>
            <a:pPr marL="3429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queue.wait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let someone pass:</a:t>
            </a:r>
          </a:p>
          <a:p>
            <a:pPr marL="3429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queue.signal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DF259ED-823F-3800-C717-0D486E48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Mutex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semaphore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basic building </a:t>
            </a:r>
            <a:r>
              <a:rPr lang="nl-NL" dirty="0" err="1"/>
              <a:t>blocks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synchronization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week we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b="1" dirty="0" err="1"/>
              <a:t>larger</a:t>
            </a:r>
            <a:r>
              <a:rPr lang="nl-NL" b="1" dirty="0"/>
              <a:t> building </a:t>
            </a:r>
            <a:r>
              <a:rPr lang="nl-NL" b="1" dirty="0" err="1"/>
              <a:t>blocks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synchronization</a:t>
            </a:r>
            <a:r>
              <a:rPr lang="nl-NL" dirty="0"/>
              <a:t> -&gt; </a:t>
            </a:r>
            <a:r>
              <a:rPr lang="nl-NL" dirty="0" err="1"/>
              <a:t>convenient</a:t>
            </a:r>
            <a:r>
              <a:rPr lang="nl-NL" dirty="0"/>
              <a:t> in </a:t>
            </a:r>
            <a:r>
              <a:rPr lang="nl-NL" dirty="0" err="1"/>
              <a:t>particular</a:t>
            </a:r>
            <a:r>
              <a:rPr lang="nl-NL" dirty="0"/>
              <a:t> </a:t>
            </a:r>
            <a:r>
              <a:rPr lang="nl-NL" dirty="0" err="1"/>
              <a:t>situations</a:t>
            </a:r>
            <a:r>
              <a:rPr lang="nl-NL" dirty="0"/>
              <a:t>!</a:t>
            </a:r>
          </a:p>
          <a:p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b="1" dirty="0" err="1"/>
              <a:t>mutex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b="1" dirty="0" err="1"/>
              <a:t>semaphore</a:t>
            </a:r>
            <a:endParaRPr lang="nl-NL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39226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E3DD3-A0A4-05FB-64BE-589E6432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858F42-0558-2872-BBA4-E2BD2AEA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/>
              <a:t>Monitors</a:t>
            </a:r>
            <a:r>
              <a:rPr lang="en-US" dirty="0"/>
              <a:t> contain both the data and the synchronization code and manage access to an object themselves, handling the use of mutexes internally.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nl-NL" alt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/>
              <a:t>Use cases</a:t>
            </a:r>
            <a:r>
              <a:rPr lang="en-US" dirty="0"/>
              <a:t>: Used in environments with higher abstraction.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Examples</a:t>
            </a:r>
            <a:r>
              <a:rPr lang="en-US" dirty="0"/>
              <a:t>: Python with the </a:t>
            </a:r>
            <a:r>
              <a:rPr lang="en-US" i="1" dirty="0"/>
              <a:t>“with” </a:t>
            </a:r>
            <a:r>
              <a:rPr lang="en-US" dirty="0"/>
              <a:t>context manager for locks.</a:t>
            </a:r>
          </a:p>
        </p:txBody>
      </p:sp>
    </p:spTree>
    <p:extLst>
      <p:ext uri="{BB962C8B-B14F-4D97-AF65-F5344CB8AC3E}">
        <p14:creationId xmlns:p14="http://schemas.microsoft.com/office/powerpoint/2010/main" val="14983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70E8F-A2AD-5B9D-4CC5-4C2412FE9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F8D5F-745D-808F-8586-E3D0E520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39138F-D10D-B117-A11C-A0DE9266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68" y="162876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dirty="0"/>
              <a:t>restrict the possible </a:t>
            </a:r>
            <a:r>
              <a:rPr lang="en-US" dirty="0" err="1"/>
              <a:t>interleavings</a:t>
            </a:r>
            <a:r>
              <a:rPr lang="en-US" dirty="0"/>
              <a:t> of thread executions</a:t>
            </a:r>
          </a:p>
          <a:p>
            <a:endParaRPr lang="en-US" dirty="0"/>
          </a:p>
          <a:p>
            <a:r>
              <a:rPr lang="en-US" dirty="0"/>
              <a:t>We control cooperation 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synchronization</a:t>
            </a:r>
          </a:p>
          <a:p>
            <a:pPr lvl="1"/>
            <a:r>
              <a:rPr lang="en-US" dirty="0"/>
              <a:t>Synchronization ensures proper coordination among threads</a:t>
            </a:r>
          </a:p>
          <a:p>
            <a:endParaRPr lang="en-US" dirty="0"/>
          </a:p>
          <a:p>
            <a:r>
              <a:rPr lang="en-US" dirty="0"/>
              <a:t>Many ways to provide synchronization: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Mechanisms</a:t>
            </a:r>
            <a:r>
              <a:rPr lang="en-US" dirty="0"/>
              <a:t> to control access to shared resources</a:t>
            </a:r>
          </a:p>
          <a:p>
            <a:pPr lvl="2"/>
            <a:r>
              <a:rPr lang="en-US" dirty="0"/>
              <a:t>Locks, mutexes, semaphores, monitors, condition variables, etc.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Patterns</a:t>
            </a:r>
            <a:r>
              <a:rPr lang="en-US" dirty="0"/>
              <a:t> for coordinating access to shared resources</a:t>
            </a:r>
          </a:p>
          <a:p>
            <a:pPr lvl="2"/>
            <a:r>
              <a:rPr lang="en-US" dirty="0"/>
              <a:t>Producer-consumer, reader-writer, etc.</a:t>
            </a:r>
          </a:p>
        </p:txBody>
      </p:sp>
    </p:spTree>
    <p:extLst>
      <p:ext uri="{BB962C8B-B14F-4D97-AF65-F5344CB8AC3E}">
        <p14:creationId xmlns:p14="http://schemas.microsoft.com/office/powerpoint/2010/main" val="244084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86FCF-A926-B066-5569-C692A204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0D5621-D590-2BEB-BD3A-81C91E8A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800" dirty="0"/>
              <a:t>We want to create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critical sections</a:t>
            </a:r>
          </a:p>
          <a:p>
            <a:pPr lvl="1"/>
            <a:r>
              <a:rPr lang="en-US" sz="2400" dirty="0"/>
              <a:t>Section of code in which only one thread may be executing at a given time</a:t>
            </a:r>
          </a:p>
          <a:p>
            <a:pPr lvl="1"/>
            <a:r>
              <a:rPr lang="en-US" sz="2400" dirty="0"/>
              <a:t>All other threads are forced to wait on entry</a:t>
            </a:r>
          </a:p>
          <a:p>
            <a:pPr lvl="1"/>
            <a:r>
              <a:rPr lang="en-US" sz="2400" dirty="0"/>
              <a:t>When a thread leaves a critical section, another can enter</a:t>
            </a:r>
          </a:p>
          <a:p>
            <a:pPr lvl="1"/>
            <a:r>
              <a:rPr lang="en-US" sz="2400" dirty="0"/>
              <a:t>Example: bathroom on airplanes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We can use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mutual exclusion </a:t>
            </a:r>
            <a:r>
              <a:rPr lang="en-US" sz="2800" dirty="0"/>
              <a:t>to create critical sections</a:t>
            </a:r>
          </a:p>
          <a:p>
            <a:pPr lvl="1"/>
            <a:r>
              <a:rPr lang="en-US" sz="2400" dirty="0"/>
              <a:t>This allows us to have larger atomic blocks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75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DBF31-CC0B-54A8-7CA5-F5541386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Mutual Exclusion Using Critical Sections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980347A-26E3-3216-263B-E722572B9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39983"/>
            <a:ext cx="8229600" cy="3997234"/>
          </a:xfrm>
        </p:spPr>
      </p:pic>
    </p:spTree>
    <p:extLst>
      <p:ext uri="{BB962C8B-B14F-4D97-AF65-F5344CB8AC3E}">
        <p14:creationId xmlns:p14="http://schemas.microsoft.com/office/powerpoint/2010/main" val="268105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0E09D-4857-1C6D-EB0B-601A06F3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Goals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7B12DC-18A1-CC45-6059-C73DC230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Mutual exclusion</a:t>
            </a:r>
          </a:p>
          <a:p>
            <a:pPr lvl="1"/>
            <a:r>
              <a:rPr lang="en-US" dirty="0"/>
              <a:t>If one thread is in the critical section, then no other thread is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Progress</a:t>
            </a:r>
          </a:p>
          <a:p>
            <a:pPr lvl="1"/>
            <a:r>
              <a:rPr lang="en-US" dirty="0"/>
              <a:t>If some thread T is not in the critical section, then T cannot prevent some other thread S from entering the critical section</a:t>
            </a:r>
          </a:p>
          <a:p>
            <a:pPr lvl="1"/>
            <a:r>
              <a:rPr lang="en-US" dirty="0"/>
              <a:t>A thread in the critical section will eventually leave it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Bounded waiting (no starvation)</a:t>
            </a:r>
          </a:p>
          <a:p>
            <a:pPr lvl="1"/>
            <a:r>
              <a:rPr lang="en-US" dirty="0"/>
              <a:t>If some thread T is waiting on the critical section, then T will eventually enter the critical section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Performance</a:t>
            </a:r>
          </a:p>
          <a:p>
            <a:pPr lvl="1"/>
            <a:r>
              <a:rPr lang="en-US" dirty="0"/>
              <a:t>The overhead of entering and exiting the critical section is small relative to the work being done within it</a:t>
            </a:r>
          </a:p>
        </p:txBody>
      </p:sp>
    </p:spTree>
    <p:extLst>
      <p:ext uri="{BB962C8B-B14F-4D97-AF65-F5344CB8AC3E}">
        <p14:creationId xmlns:p14="http://schemas.microsoft.com/office/powerpoint/2010/main" val="385999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D5F29-20FF-7287-2B33-AD3A0150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Goals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30964B-8696-7BFC-277E-7A6C968B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can also be expressed as three properties:</a:t>
            </a:r>
          </a:p>
          <a:p>
            <a:pPr lvl="1"/>
            <a:r>
              <a:rPr lang="en-US" dirty="0"/>
              <a:t>Safety property: nothing bad happens</a:t>
            </a:r>
          </a:p>
          <a:p>
            <a:pPr lvl="2"/>
            <a:r>
              <a:rPr lang="en-US" dirty="0"/>
              <a:t>Mutual exclusion</a:t>
            </a:r>
          </a:p>
          <a:p>
            <a:pPr lvl="1"/>
            <a:r>
              <a:rPr lang="en-US" dirty="0"/>
              <a:t>Liveness property: something good happens</a:t>
            </a:r>
          </a:p>
          <a:p>
            <a:pPr lvl="2"/>
            <a:r>
              <a:rPr lang="en-US" dirty="0"/>
              <a:t>Progress, bounded waiting</a:t>
            </a:r>
          </a:p>
          <a:p>
            <a:pPr lvl="1"/>
            <a:r>
              <a:rPr lang="en-US" dirty="0"/>
              <a:t>Performance property:</a:t>
            </a:r>
          </a:p>
          <a:p>
            <a:pPr lvl="2"/>
            <a:r>
              <a:rPr lang="en-US" dirty="0"/>
              <a:t>Performance</a:t>
            </a:r>
          </a:p>
          <a:p>
            <a:endParaRPr lang="en-US" dirty="0"/>
          </a:p>
          <a:p>
            <a:r>
              <a:rPr lang="en-US" dirty="0"/>
              <a:t>Rule of thumb: when designing a concurrent algorithm, worry about safety first (but don’t forget liveness!)</a:t>
            </a:r>
          </a:p>
          <a:p>
            <a:pPr lvl="1"/>
            <a:r>
              <a:rPr lang="en-US" dirty="0"/>
              <a:t>Performance is nice to have but won’t affect correctness</a:t>
            </a:r>
          </a:p>
        </p:txBody>
      </p:sp>
    </p:spTree>
    <p:extLst>
      <p:ext uri="{BB962C8B-B14F-4D97-AF65-F5344CB8AC3E}">
        <p14:creationId xmlns:p14="http://schemas.microsoft.com/office/powerpoint/2010/main" val="1097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955E6-E50F-5CC2-D602-96BE95C7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Locks</a:t>
            </a:r>
          </a:p>
        </p:txBody>
      </p:sp>
      <p:sp>
        <p:nvSpPr>
          <p:cNvPr id="13" name="Tijdelijke aanduiding voor inhoud 12">
            <a:extLst>
              <a:ext uri="{FF2B5EF4-FFF2-40B4-BE49-F238E27FC236}">
                <a16:creationId xmlns:a16="http://schemas.microsoft.com/office/drawing/2014/main" id="{261FA67C-C330-284C-6FCE-98994D09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25388" cy="4876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Locks are useful for implementing critical sections</a:t>
            </a:r>
          </a:p>
          <a:p>
            <a:r>
              <a:rPr lang="en-US" dirty="0"/>
              <a:t>But locks have limited semantics</a:t>
            </a:r>
          </a:p>
          <a:p>
            <a:pPr lvl="1"/>
            <a:r>
              <a:rPr lang="en-US" dirty="0"/>
              <a:t>Just provide mutual exclusion</a:t>
            </a:r>
          </a:p>
          <a:p>
            <a:endParaRPr lang="en-US" dirty="0"/>
          </a:p>
          <a:p>
            <a:r>
              <a:rPr lang="en-US" dirty="0"/>
              <a:t>Mutual exclusion does not solve all synchronization problems</a:t>
            </a:r>
          </a:p>
          <a:p>
            <a:endParaRPr lang="en-US" dirty="0"/>
          </a:p>
          <a:p>
            <a:r>
              <a:rPr lang="en-US" dirty="0"/>
              <a:t>Sometimes we want other semantics, for example:</a:t>
            </a:r>
          </a:p>
          <a:p>
            <a:pPr lvl="1"/>
            <a:r>
              <a:rPr lang="en-US" dirty="0"/>
              <a:t>Wait for shared resources to become available</a:t>
            </a:r>
          </a:p>
          <a:p>
            <a:pPr lvl="1"/>
            <a:r>
              <a:rPr lang="en-US" dirty="0"/>
              <a:t>Allow multiple threads to generate different resources</a:t>
            </a:r>
          </a:p>
          <a:p>
            <a:pPr lvl="1"/>
            <a:r>
              <a:rPr lang="en-US" dirty="0"/>
              <a:t>Use certain conditions to decide when to enter a critical section</a:t>
            </a: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E68F4DB-E5AD-9B30-1E7A-1220DEEA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084" y="387435"/>
            <a:ext cx="2308717" cy="169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86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34CFCC658D048BFAD706E4E30707E" ma:contentTypeVersion="0" ma:contentTypeDescription="Create a new document." ma:contentTypeScope="" ma:versionID="2b58cac721d56c791cd09e4a3cfdeb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7B733D-BE6B-40B3-A404-47AA97FD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6984BB-E88B-4694-9FA0-49EC1F2DF5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FC8A3-6587-40B8-8C07-DD6853736AD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50ae0a0-5225-49ca-816d-fa9d7d7ed806"/>
    <ds:schemaRef ds:uri="fbda534c-2e95-4822-892f-e4ca2919e06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SYNC_W2_1_research</Template>
  <TotalTime>3128</TotalTime>
  <Words>778</Words>
  <Application>Microsoft Office PowerPoint</Application>
  <PresentationFormat>Diavoorstelling (4:3)</PresentationFormat>
  <Paragraphs>139</Paragraphs>
  <Slides>30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Times New Roman</vt:lpstr>
      <vt:lpstr>Helderheid</vt:lpstr>
      <vt:lpstr>SYNC</vt:lpstr>
      <vt:lpstr>Agenda</vt:lpstr>
      <vt:lpstr>Introduction</vt:lpstr>
      <vt:lpstr>Synchronization</vt:lpstr>
      <vt:lpstr>Mutual Exclusion</vt:lpstr>
      <vt:lpstr>Mutual Exclusion Using Critical Sections</vt:lpstr>
      <vt:lpstr>Critical Section Goals</vt:lpstr>
      <vt:lpstr>About the Goals</vt:lpstr>
      <vt:lpstr>Using Locks</vt:lpstr>
      <vt:lpstr>PowerPoint-presentatie</vt:lpstr>
      <vt:lpstr>PowerPoint-presentatie</vt:lpstr>
      <vt:lpstr>PowerPoint-presentatie</vt:lpstr>
      <vt:lpstr>PowerPoint-presentatie</vt:lpstr>
      <vt:lpstr>Limitations of Locks</vt:lpstr>
      <vt:lpstr>Semaphores</vt:lpstr>
      <vt:lpstr>PowerPoint-presentatie</vt:lpstr>
      <vt:lpstr>Semaphore Example: Binary Semaphore</vt:lpstr>
      <vt:lpstr>Semaphore Example: Binary Semaphore</vt:lpstr>
      <vt:lpstr>Semaphore Example: Binary Semaphore</vt:lpstr>
      <vt:lpstr>Semaphore Example: Binary Semaphore</vt:lpstr>
      <vt:lpstr>PowerPoint-presentatie</vt:lpstr>
      <vt:lpstr>PowerPoint-presentatie</vt:lpstr>
      <vt:lpstr>PowerPoint-presentatie</vt:lpstr>
      <vt:lpstr>State Diagram of a Process</vt:lpstr>
      <vt:lpstr>PowerPoint-presentatie</vt:lpstr>
      <vt:lpstr>Agenda</vt:lpstr>
      <vt:lpstr>Rendezvous</vt:lpstr>
      <vt:lpstr>Barrier</vt:lpstr>
      <vt:lpstr>Queue</vt:lpstr>
      <vt:lpstr>Monitor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grammars and automata.</dc:title>
  <dc:creator>Addie de Fluiter</dc:creator>
  <cp:lastModifiedBy>Hans van Heumen</cp:lastModifiedBy>
  <cp:revision>219</cp:revision>
  <dcterms:created xsi:type="dcterms:W3CDTF">2008-02-27T16:33:19Z</dcterms:created>
  <dcterms:modified xsi:type="dcterms:W3CDTF">2025-04-07T19:07:07Z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0x010100E4934CFCC658D048BFAD706E4E30707E</vt:lpwstr>
  </property>
</Properties>
</file>