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6"/>
  </p:notesMasterIdLst>
  <p:handoutMasterIdLst>
    <p:handoutMasterId r:id="rId17"/>
  </p:handoutMasterIdLst>
  <p:sldIdLst>
    <p:sldId id="350" r:id="rId5"/>
    <p:sldId id="433" r:id="rId6"/>
    <p:sldId id="437" r:id="rId7"/>
    <p:sldId id="439" r:id="rId8"/>
    <p:sldId id="438" r:id="rId9"/>
    <p:sldId id="440" r:id="rId10"/>
    <p:sldId id="441" r:id="rId11"/>
    <p:sldId id="442" r:id="rId12"/>
    <p:sldId id="444" r:id="rId13"/>
    <p:sldId id="446" r:id="rId14"/>
    <p:sldId id="447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66FF"/>
    <a:srgbClr val="FF0000"/>
    <a:srgbClr val="CC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5C5FD-8CF3-4B0A-A7D5-F03011005D17}" v="3" dt="2025-04-14T09:44:2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14" autoAdjust="0"/>
    <p:restoredTop sz="91039" autoAdjust="0"/>
  </p:normalViewPr>
  <p:slideViewPr>
    <p:cSldViewPr>
      <p:cViewPr varScale="1">
        <p:scale>
          <a:sx n="156" d="100"/>
          <a:sy n="156" d="100"/>
        </p:scale>
        <p:origin x="1176" y="144"/>
      </p:cViewPr>
      <p:guideLst>
        <p:guide orient="horz" pos="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umen,Hans J.B.H.M. van" userId="357d3a60-27dc-42a3-bd03-172815e944eb" providerId="ADAL" clId="{1FB88A8A-6556-4E9D-8DCE-F74528B0DA0F}"/>
    <pc:docChg chg="undo custSel addSld delSld modSld">
      <pc:chgData name="Heumen,Hans J.B.H.M. van" userId="357d3a60-27dc-42a3-bd03-172815e944eb" providerId="ADAL" clId="{1FB88A8A-6556-4E9D-8DCE-F74528B0DA0F}" dt="2024-10-20T18:03:33.005" v="165" actId="1076"/>
      <pc:docMkLst>
        <pc:docMk/>
      </pc:docMkLst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455289170" sldId="258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257287882" sldId="259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2817223878" sldId="260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1578270261" sldId="261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749210363" sldId="262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4118435111" sldId="263"/>
        </pc:sldMkLst>
      </pc:sldChg>
      <pc:sldChg chg="add">
        <pc:chgData name="Heumen,Hans J.B.H.M. van" userId="357d3a60-27dc-42a3-bd03-172815e944eb" providerId="ADAL" clId="{1FB88A8A-6556-4E9D-8DCE-F74528B0DA0F}" dt="2024-10-15T12:57:31.889" v="33"/>
        <pc:sldMkLst>
          <pc:docMk/>
          <pc:sldMk cId="1482547192" sldId="264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795752673" sldId="266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2884168124" sldId="268"/>
        </pc:sldMkLst>
      </pc:sldChg>
      <pc:sldChg chg="modSp mod">
        <pc:chgData name="Heumen,Hans J.B.H.M. van" userId="357d3a60-27dc-42a3-bd03-172815e944eb" providerId="ADAL" clId="{1FB88A8A-6556-4E9D-8DCE-F74528B0DA0F}" dt="2024-10-20T17:48:48.918" v="125" actId="1076"/>
        <pc:sldMkLst>
          <pc:docMk/>
          <pc:sldMk cId="933739156" sldId="350"/>
        </pc:sldMkLst>
      </pc:sldChg>
      <pc:sldChg chg="modSp new mod">
        <pc:chgData name="Heumen,Hans J.B.H.M. van" userId="357d3a60-27dc-42a3-bd03-172815e944eb" providerId="ADAL" clId="{1FB88A8A-6556-4E9D-8DCE-F74528B0DA0F}" dt="2024-10-20T17:57:26.930" v="148" actId="20577"/>
        <pc:sldMkLst>
          <pc:docMk/>
          <pc:sldMk cId="3613953282" sldId="351"/>
        </pc:sldMkLst>
      </pc:sldChg>
      <pc:sldChg chg="del">
        <pc:chgData name="Heumen,Hans J.B.H.M. van" userId="357d3a60-27dc-42a3-bd03-172815e944eb" providerId="ADAL" clId="{1FB88A8A-6556-4E9D-8DCE-F74528B0DA0F}" dt="2024-10-15T11:33:50.221" v="0" actId="47"/>
        <pc:sldMkLst>
          <pc:docMk/>
          <pc:sldMk cId="1375342933" sldId="361"/>
        </pc:sldMkLst>
      </pc:sldChg>
      <pc:sldChg chg="del">
        <pc:chgData name="Heumen,Hans J.B.H.M. van" userId="357d3a60-27dc-42a3-bd03-172815e944eb" providerId="ADAL" clId="{1FB88A8A-6556-4E9D-8DCE-F74528B0DA0F}" dt="2024-10-15T11:33:50.221" v="0" actId="47"/>
        <pc:sldMkLst>
          <pc:docMk/>
          <pc:sldMk cId="3079708822" sldId="362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187471697" sldId="387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212867272" sldId="388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901718438" sldId="389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1450992311" sldId="390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147826294" sldId="391"/>
        </pc:sldMkLst>
      </pc:sldChg>
      <pc:sldChg chg="modSp add del mod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4217591307" sldId="392"/>
        </pc:sldMkLst>
      </pc:sldChg>
      <pc:sldChg chg="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754675949" sldId="393"/>
        </pc:sldMkLst>
      </pc:sldChg>
      <pc:sldChg chg="modSp add del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570298746" sldId="394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174456487" sldId="395"/>
        </pc:sldMkLst>
      </pc:sldChg>
      <pc:sldChg chg="modSp add del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2649062524" sldId="396"/>
        </pc:sldMkLst>
      </pc:sldChg>
      <pc:sldChg chg="modSp add del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2106156990" sldId="401"/>
        </pc:sldMkLst>
      </pc:sldChg>
      <pc:sldChg chg="modSp add del mod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1006314800" sldId="402"/>
        </pc:sldMkLst>
      </pc:sldChg>
      <pc:sldChg chg="modSp add del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1072382972" sldId="403"/>
        </pc:sldMkLst>
      </pc:sldChg>
      <pc:sldChg chg="modSp add del mod">
        <pc:chgData name="Heumen,Hans J.B.H.M. van" userId="357d3a60-27dc-42a3-bd03-172815e944eb" providerId="ADAL" clId="{1FB88A8A-6556-4E9D-8DCE-F74528B0DA0F}" dt="2024-10-20T18:02:36.578" v="162" actId="20577"/>
        <pc:sldMkLst>
          <pc:docMk/>
          <pc:sldMk cId="3765756079" sldId="404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1550605839" sldId="420"/>
        </pc:sldMkLst>
      </pc:sldChg>
      <pc:sldChg chg="modSp add del">
        <pc:chgData name="Heumen,Hans J.B.H.M. van" userId="357d3a60-27dc-42a3-bd03-172815e944eb" providerId="ADAL" clId="{1FB88A8A-6556-4E9D-8DCE-F74528B0DA0F}" dt="2024-10-20T17:56:38.773" v="133" actId="47"/>
        <pc:sldMkLst>
          <pc:docMk/>
          <pc:sldMk cId="3851748535" sldId="421"/>
        </pc:sldMkLst>
      </pc:sldChg>
      <pc:sldChg chg="modSp add del mod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3596008296" sldId="423"/>
        </pc:sldMkLst>
      </pc:sldChg>
      <pc:sldChg chg="modSp add del modAnim">
        <pc:chgData name="Heumen,Hans J.B.H.M. van" userId="357d3a60-27dc-42a3-bd03-172815e944eb" providerId="ADAL" clId="{1FB88A8A-6556-4E9D-8DCE-F74528B0DA0F}" dt="2024-10-20T17:56:32.760" v="132" actId="47"/>
        <pc:sldMkLst>
          <pc:docMk/>
          <pc:sldMk cId="45256828" sldId="424"/>
        </pc:sldMkLst>
      </pc:sldChg>
      <pc:sldChg chg="modSp add del mod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3172037582" sldId="425"/>
        </pc:sldMkLst>
      </pc:sldChg>
      <pc:sldChg chg="modSp add del mod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851349508" sldId="426"/>
        </pc:sldMkLst>
      </pc:sldChg>
      <pc:sldChg chg="modSp add del mod">
        <pc:chgData name="Heumen,Hans J.B.H.M. van" userId="357d3a60-27dc-42a3-bd03-172815e944eb" providerId="ADAL" clId="{1FB88A8A-6556-4E9D-8DCE-F74528B0DA0F}" dt="2024-10-20T17:56:28.668" v="131" actId="47"/>
        <pc:sldMkLst>
          <pc:docMk/>
          <pc:sldMk cId="537784065" sldId="427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039061321" sldId="428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137492872" sldId="429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275613361" sldId="430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1035483538" sldId="431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1797679452" sldId="432"/>
        </pc:sldMkLst>
      </pc:sldChg>
      <pc:sldChg chg="modSp add mod">
        <pc:chgData name="Heumen,Hans J.B.H.M. van" userId="357d3a60-27dc-42a3-bd03-172815e944eb" providerId="ADAL" clId="{1FB88A8A-6556-4E9D-8DCE-F74528B0DA0F}" dt="2024-10-20T18:03:33.005" v="165" actId="1076"/>
        <pc:sldMkLst>
          <pc:docMk/>
          <pc:sldMk cId="3183381761" sldId="433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149140710" sldId="434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3139226729" sldId="435"/>
        </pc:sldMkLst>
      </pc:sldChg>
      <pc:sldChg chg="add">
        <pc:chgData name="Heumen,Hans J.B.H.M. van" userId="357d3a60-27dc-42a3-bd03-172815e944eb" providerId="ADAL" clId="{1FB88A8A-6556-4E9D-8DCE-F74528B0DA0F}" dt="2024-10-20T17:57:38.532" v="149"/>
        <pc:sldMkLst>
          <pc:docMk/>
          <pc:sldMk cId="2710057959" sldId="436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062987166" sldId="437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3089220514" sldId="438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822632400" sldId="439"/>
        </pc:sldMkLst>
      </pc:sldChg>
      <pc:sldChg chg="modSp add mod">
        <pc:chgData name="Heumen,Hans J.B.H.M. van" userId="357d3a60-27dc-42a3-bd03-172815e944eb" providerId="ADAL" clId="{1FB88A8A-6556-4E9D-8DCE-F74528B0DA0F}" dt="2024-10-20T18:01:30.922" v="151" actId="27636"/>
        <pc:sldMkLst>
          <pc:docMk/>
          <pc:sldMk cId="2040742687" sldId="440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94854745" sldId="441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636745425" sldId="442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3788609994" sldId="443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649981165" sldId="444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715350621" sldId="445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704572679" sldId="446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985241173" sldId="447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2008810374" sldId="448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840006842" sldId="449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1924000380" sldId="450"/>
        </pc:sldMkLst>
      </pc:sldChg>
      <pc:sldChg chg="add">
        <pc:chgData name="Heumen,Hans J.B.H.M. van" userId="357d3a60-27dc-42a3-bd03-172815e944eb" providerId="ADAL" clId="{1FB88A8A-6556-4E9D-8DCE-F74528B0DA0F}" dt="2024-10-20T18:01:30.837" v="150"/>
        <pc:sldMkLst>
          <pc:docMk/>
          <pc:sldMk cId="3712707519" sldId="451"/>
        </pc:sldMkLst>
      </pc:sldChg>
    </pc:docChg>
  </pc:docChgLst>
  <pc:docChgLst>
    <pc:chgData name="Heumen,Hans J.B.H.M. van" userId="357d3a60-27dc-42a3-bd03-172815e944eb" providerId="ADAL" clId="{602527C1-0509-4B58-8E1C-2D6B4B375E02}"/>
    <pc:docChg chg="custSel addSld delSld modSld">
      <pc:chgData name="Heumen,Hans J.B.H.M. van" userId="357d3a60-27dc-42a3-bd03-172815e944eb" providerId="ADAL" clId="{602527C1-0509-4B58-8E1C-2D6B4B375E02}" dt="2024-09-04T09:12:44.759" v="296" actId="47"/>
      <pc:docMkLst>
        <pc:docMk/>
      </pc:docMkLst>
      <pc:sldChg chg="modSp mod">
        <pc:chgData name="Heumen,Hans J.B.H.M. van" userId="357d3a60-27dc-42a3-bd03-172815e944eb" providerId="ADAL" clId="{602527C1-0509-4B58-8E1C-2D6B4B375E02}" dt="2024-09-02T09:20:05.828" v="185" actId="1076"/>
        <pc:sldMkLst>
          <pc:docMk/>
          <pc:sldMk cId="2860095100" sldId="312"/>
        </pc:sldMkLst>
      </pc:sldChg>
      <pc:sldChg chg="modNotesTx">
        <pc:chgData name="Heumen,Hans J.B.H.M. van" userId="357d3a60-27dc-42a3-bd03-172815e944eb" providerId="ADAL" clId="{602527C1-0509-4B58-8E1C-2D6B4B375E02}" dt="2024-09-02T09:35:13.009" v="187"/>
        <pc:sldMkLst>
          <pc:docMk/>
          <pc:sldMk cId="176712880" sldId="318"/>
        </pc:sldMkLst>
      </pc:sldChg>
      <pc:sldChg chg="delSp modSp del mod">
        <pc:chgData name="Heumen,Hans J.B.H.M. van" userId="357d3a60-27dc-42a3-bd03-172815e944eb" providerId="ADAL" clId="{602527C1-0509-4B58-8E1C-2D6B4B375E02}" dt="2024-09-04T09:12:42.028" v="294" actId="47"/>
        <pc:sldMkLst>
          <pc:docMk/>
          <pc:sldMk cId="3833983145" sldId="323"/>
        </pc:sldMkLst>
      </pc:sldChg>
      <pc:sldChg chg="del">
        <pc:chgData name="Heumen,Hans J.B.H.M. van" userId="357d3a60-27dc-42a3-bd03-172815e944eb" providerId="ADAL" clId="{602527C1-0509-4B58-8E1C-2D6B4B375E02}" dt="2024-09-04T09:12:43.674" v="295" actId="47"/>
        <pc:sldMkLst>
          <pc:docMk/>
          <pc:sldMk cId="3334751044" sldId="325"/>
        </pc:sldMkLst>
      </pc:sldChg>
      <pc:sldChg chg="modNotesTx">
        <pc:chgData name="Heumen,Hans J.B.H.M. van" userId="357d3a60-27dc-42a3-bd03-172815e944eb" providerId="ADAL" clId="{602527C1-0509-4B58-8E1C-2D6B4B375E02}" dt="2024-09-02T09:36:18.986" v="191"/>
        <pc:sldMkLst>
          <pc:docMk/>
          <pc:sldMk cId="1306616737" sldId="333"/>
        </pc:sldMkLst>
      </pc:sldChg>
      <pc:sldChg chg="addSp modSp mod modNotesTx">
        <pc:chgData name="Heumen,Hans J.B.H.M. van" userId="357d3a60-27dc-42a3-bd03-172815e944eb" providerId="ADAL" clId="{602527C1-0509-4B58-8E1C-2D6B4B375E02}" dt="2024-09-02T09:49:06.485" v="287" actId="1076"/>
        <pc:sldMkLst>
          <pc:docMk/>
          <pc:sldMk cId="2741171790" sldId="341"/>
        </pc:sldMkLst>
      </pc:sldChg>
      <pc:sldChg chg="addSp modSp mod">
        <pc:chgData name="Heumen,Hans J.B.H.M. van" userId="357d3a60-27dc-42a3-bd03-172815e944eb" providerId="ADAL" clId="{602527C1-0509-4B58-8E1C-2D6B4B375E02}" dt="2024-09-02T09:53:17.878" v="289" actId="20577"/>
        <pc:sldMkLst>
          <pc:docMk/>
          <pc:sldMk cId="899385015" sldId="344"/>
        </pc:sldMkLst>
      </pc:sldChg>
      <pc:sldChg chg="del">
        <pc:chgData name="Heumen,Hans J.B.H.M. van" userId="357d3a60-27dc-42a3-bd03-172815e944eb" providerId="ADAL" clId="{602527C1-0509-4B58-8E1C-2D6B4B375E02}" dt="2024-09-01T11:31:49.604" v="1" actId="47"/>
        <pc:sldMkLst>
          <pc:docMk/>
          <pc:sldMk cId="1377543710" sldId="345"/>
        </pc:sldMkLst>
      </pc:sldChg>
      <pc:sldChg chg="del">
        <pc:chgData name="Heumen,Hans J.B.H.M. van" userId="357d3a60-27dc-42a3-bd03-172815e944eb" providerId="ADAL" clId="{602527C1-0509-4B58-8E1C-2D6B4B375E02}" dt="2024-09-04T09:12:44.759" v="296" actId="47"/>
        <pc:sldMkLst>
          <pc:docMk/>
          <pc:sldMk cId="192434328" sldId="347"/>
        </pc:sldMkLst>
      </pc:sldChg>
      <pc:sldChg chg="del">
        <pc:chgData name="Heumen,Hans J.B.H.M. van" userId="357d3a60-27dc-42a3-bd03-172815e944eb" providerId="ADAL" clId="{602527C1-0509-4B58-8E1C-2D6B4B375E02}" dt="2024-09-01T11:31:47.743" v="0" actId="47"/>
        <pc:sldMkLst>
          <pc:docMk/>
          <pc:sldMk cId="2494241489" sldId="351"/>
        </pc:sldMkLst>
      </pc:sldChg>
      <pc:sldChg chg="add del">
        <pc:chgData name="Heumen,Hans J.B.H.M. van" userId="357d3a60-27dc-42a3-bd03-172815e944eb" providerId="ADAL" clId="{602527C1-0509-4B58-8E1C-2D6B4B375E02}" dt="2024-09-02T09:57:27.917" v="291"/>
        <pc:sldMkLst>
          <pc:docMk/>
          <pc:sldMk cId="3030877551" sldId="356"/>
        </pc:sldMkLst>
      </pc:sldChg>
      <pc:sldChg chg="add del">
        <pc:chgData name="Heumen,Hans J.B.H.M. van" userId="357d3a60-27dc-42a3-bd03-172815e944eb" providerId="ADAL" clId="{602527C1-0509-4B58-8E1C-2D6B4B375E02}" dt="2024-09-02T09:53:32.626" v="290" actId="47"/>
        <pc:sldMkLst>
          <pc:docMk/>
          <pc:sldMk cId="115030416" sldId="359"/>
        </pc:sldMkLst>
      </pc:sldChg>
      <pc:sldChg chg="modSp new mod">
        <pc:chgData name="Heumen,Hans J.B.H.M. van" userId="357d3a60-27dc-42a3-bd03-172815e944eb" providerId="ADAL" clId="{602527C1-0509-4B58-8E1C-2D6B4B375E02}" dt="2024-09-02T09:09:29.603" v="184" actId="20578"/>
        <pc:sldMkLst>
          <pc:docMk/>
          <pc:sldMk cId="1491618549" sldId="360"/>
        </pc:sldMkLst>
      </pc:sldChg>
    </pc:docChg>
  </pc:docChgLst>
  <pc:docChgLst>
    <pc:chgData name="Heumen,Hans J.B.H.M. van" userId="357d3a60-27dc-42a3-bd03-172815e944eb" providerId="ADAL" clId="{80A42D41-846A-445D-844C-FC2E603BED72}"/>
    <pc:docChg chg="undo custSel addSld delSld modSld sldOrd">
      <pc:chgData name="Heumen,Hans J.B.H.M. van" userId="357d3a60-27dc-42a3-bd03-172815e944eb" providerId="ADAL" clId="{80A42D41-846A-445D-844C-FC2E603BED72}" dt="2024-09-16T14:57:50.697" v="581" actId="20577"/>
      <pc:docMkLst>
        <pc:docMk/>
      </pc:docMkLst>
      <pc:sldChg chg="modSp del mod">
        <pc:chgData name="Heumen,Hans J.B.H.M. van" userId="357d3a60-27dc-42a3-bd03-172815e944eb" providerId="ADAL" clId="{80A42D41-846A-445D-844C-FC2E603BED72}" dt="2024-09-16T14:56:18.955" v="573" actId="47"/>
        <pc:sldMkLst>
          <pc:docMk/>
          <pc:sldMk cId="2749120552" sldId="344"/>
        </pc:sldMkLst>
      </pc:sldChg>
      <pc:sldChg chg="modSp add del mod">
        <pc:chgData name="Heumen,Hans J.B.H.M. van" userId="357d3a60-27dc-42a3-bd03-172815e944eb" providerId="ADAL" clId="{80A42D41-846A-445D-844C-FC2E603BED72}" dt="2024-09-15T14:29:32.900" v="302" actId="20577"/>
        <pc:sldMkLst>
          <pc:docMk/>
          <pc:sldMk cId="343771398" sldId="347"/>
        </pc:sldMkLst>
      </pc:sldChg>
      <pc:sldChg chg="del">
        <pc:chgData name="Heumen,Hans J.B.H.M. van" userId="357d3a60-27dc-42a3-bd03-172815e944eb" providerId="ADAL" clId="{80A42D41-846A-445D-844C-FC2E603BED72}" dt="2024-09-15T12:10:31.342" v="9" actId="47"/>
        <pc:sldMkLst>
          <pc:docMk/>
          <pc:sldMk cId="4218566992" sldId="349"/>
        </pc:sldMkLst>
      </pc:sldChg>
      <pc:sldChg chg="addSp delSp modSp del mod ord">
        <pc:chgData name="Heumen,Hans J.B.H.M. van" userId="357d3a60-27dc-42a3-bd03-172815e944eb" providerId="ADAL" clId="{80A42D41-846A-445D-844C-FC2E603BED72}" dt="2024-09-16T08:41:13.473" v="525" actId="47"/>
        <pc:sldMkLst>
          <pc:docMk/>
          <pc:sldMk cId="466776547" sldId="350"/>
        </pc:sldMkLst>
      </pc:sldChg>
      <pc:sldChg chg="addSp delSp modSp add mod modAnim">
        <pc:chgData name="Heumen,Hans J.B.H.M. van" userId="357d3a60-27dc-42a3-bd03-172815e944eb" providerId="ADAL" clId="{80A42D41-846A-445D-844C-FC2E603BED72}" dt="2024-09-16T08:49:56.669" v="572"/>
        <pc:sldMkLst>
          <pc:docMk/>
          <pc:sldMk cId="1215228781" sldId="351"/>
        </pc:sldMkLst>
      </pc:sldChg>
      <pc:sldChg chg="new del">
        <pc:chgData name="Heumen,Hans J.B.H.M. van" userId="357d3a60-27dc-42a3-bd03-172815e944eb" providerId="ADAL" clId="{80A42D41-846A-445D-844C-FC2E603BED72}" dt="2024-09-15T13:45:34.975" v="118" actId="47"/>
        <pc:sldMkLst>
          <pc:docMk/>
          <pc:sldMk cId="4067768406" sldId="352"/>
        </pc:sldMkLst>
      </pc:sldChg>
      <pc:sldChg chg="addSp delSp modSp new mod">
        <pc:chgData name="Heumen,Hans J.B.H.M. van" userId="357d3a60-27dc-42a3-bd03-172815e944eb" providerId="ADAL" clId="{80A42D41-846A-445D-844C-FC2E603BED72}" dt="2024-09-15T14:22:36.842" v="228" actId="1076"/>
        <pc:sldMkLst>
          <pc:docMk/>
          <pc:sldMk cId="2792390290" sldId="353"/>
        </pc:sldMkLst>
      </pc:sldChg>
      <pc:sldChg chg="addSp modSp new mod ord">
        <pc:chgData name="Heumen,Hans J.B.H.M. van" userId="357d3a60-27dc-42a3-bd03-172815e944eb" providerId="ADAL" clId="{80A42D41-846A-445D-844C-FC2E603BED72}" dt="2024-09-16T08:34:58.635" v="434" actId="20577"/>
        <pc:sldMkLst>
          <pc:docMk/>
          <pc:sldMk cId="2966997610" sldId="354"/>
        </pc:sldMkLst>
      </pc:sldChg>
      <pc:sldChg chg="modSp new mod">
        <pc:chgData name="Heumen,Hans J.B.H.M. van" userId="357d3a60-27dc-42a3-bd03-172815e944eb" providerId="ADAL" clId="{80A42D41-846A-445D-844C-FC2E603BED72}" dt="2024-09-16T08:39:39.292" v="522" actId="113"/>
        <pc:sldMkLst>
          <pc:docMk/>
          <pc:sldMk cId="1444087917" sldId="355"/>
        </pc:sldMkLst>
      </pc:sldChg>
      <pc:sldChg chg="modSp add mod">
        <pc:chgData name="Heumen,Hans J.B.H.M. van" userId="357d3a60-27dc-42a3-bd03-172815e944eb" providerId="ADAL" clId="{80A42D41-846A-445D-844C-FC2E603BED72}" dt="2024-09-16T14:57:50.697" v="581" actId="20577"/>
        <pc:sldMkLst>
          <pc:docMk/>
          <pc:sldMk cId="1729248243" sldId="356"/>
        </pc:sldMkLst>
      </pc:sldChg>
    </pc:docChg>
  </pc:docChgLst>
  <pc:docChgLst>
    <pc:chgData name="Heumen,Hans J.B.H.M. van" userId="357d3a60-27dc-42a3-bd03-172815e944eb" providerId="ADAL" clId="{A58D1A5A-DA59-428E-8BD7-F3DCDC1F1704}"/>
    <pc:docChg chg="addSld delSld modSld">
      <pc:chgData name="Heumen,Hans J.B.H.M. van" userId="357d3a60-27dc-42a3-bd03-172815e944eb" providerId="ADAL" clId="{A58D1A5A-DA59-428E-8BD7-F3DCDC1F1704}" dt="2024-10-15T11:32:11.753" v="102"/>
      <pc:docMkLst>
        <pc:docMk/>
      </pc:docMkLst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876110591" sldId="280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1316010198" sldId="344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3679204214" sldId="345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3099931907" sldId="346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1741734347" sldId="347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950063441" sldId="348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3315515129" sldId="349"/>
        </pc:sldMkLst>
      </pc:sldChg>
      <pc:sldChg chg="addSp modSp mod">
        <pc:chgData name="Heumen,Hans J.B.H.M. van" userId="357d3a60-27dc-42a3-bd03-172815e944eb" providerId="ADAL" clId="{A58D1A5A-DA59-428E-8BD7-F3DCDC1F1704}" dt="2024-10-15T11:27:29.964" v="46" actId="404"/>
        <pc:sldMkLst>
          <pc:docMk/>
          <pc:sldMk cId="933739156" sldId="350"/>
        </pc:sldMkLst>
      </pc:sldChg>
      <pc:sldChg chg="addSp modSp add mod">
        <pc:chgData name="Heumen,Hans J.B.H.M. van" userId="357d3a60-27dc-42a3-bd03-172815e944eb" providerId="ADAL" clId="{A58D1A5A-DA59-428E-8BD7-F3DCDC1F1704}" dt="2024-10-15T11:27:05.231" v="21" actId="20577"/>
        <pc:sldMkLst>
          <pc:docMk/>
          <pc:sldMk cId="1375342933" sldId="361"/>
        </pc:sldMkLst>
      </pc:sldChg>
      <pc:sldChg chg="modSp new mod">
        <pc:chgData name="Heumen,Hans J.B.H.M. van" userId="357d3a60-27dc-42a3-bd03-172815e944eb" providerId="ADAL" clId="{A58D1A5A-DA59-428E-8BD7-F3DCDC1F1704}" dt="2024-10-15T11:32:11.753" v="102"/>
        <pc:sldMkLst>
          <pc:docMk/>
          <pc:sldMk cId="3079708822" sldId="362"/>
        </pc:sldMkLst>
      </pc:sldChg>
    </pc:docChg>
  </pc:docChgLst>
  <pc:docChgLst>
    <pc:chgData name="Heumen,Hans J.B.H.M. van" userId="357d3a60-27dc-42a3-bd03-172815e944eb" providerId="ADAL" clId="{CCBAF4AD-5676-474A-A1B4-F01B4586C517}"/>
    <pc:docChg chg="custSel modSld">
      <pc:chgData name="Heumen,Hans J.B.H.M. van" userId="357d3a60-27dc-42a3-bd03-172815e944eb" providerId="ADAL" clId="{CCBAF4AD-5676-474A-A1B4-F01B4586C517}" dt="2024-09-10T12:59:20.651" v="8" actId="1076"/>
      <pc:docMkLst>
        <pc:docMk/>
      </pc:docMkLst>
      <pc:sldChg chg="addSp delSp modSp mod">
        <pc:chgData name="Heumen,Hans J.B.H.M. van" userId="357d3a60-27dc-42a3-bd03-172815e944eb" providerId="ADAL" clId="{CCBAF4AD-5676-474A-A1B4-F01B4586C517}" dt="2024-09-10T12:59:20.651" v="8" actId="1076"/>
        <pc:sldMkLst>
          <pc:docMk/>
          <pc:sldMk cId="1978844259" sldId="345"/>
        </pc:sldMkLst>
      </pc:sldChg>
      <pc:sldChg chg="addSp delSp modSp mod">
        <pc:chgData name="Heumen,Hans J.B.H.M. van" userId="357d3a60-27dc-42a3-bd03-172815e944eb" providerId="ADAL" clId="{CCBAF4AD-5676-474A-A1B4-F01B4586C517}" dt="2024-09-10T12:59:13.350" v="5" actId="21"/>
        <pc:sldMkLst>
          <pc:docMk/>
          <pc:sldMk cId="779908004" sldId="346"/>
        </pc:sldMkLst>
      </pc:sldChg>
    </pc:docChg>
  </pc:docChgLst>
  <pc:docChgLst>
    <pc:chgData name="Heumen,Hans J.B.H.M. van" userId="357d3a60-27dc-42a3-bd03-172815e944eb" providerId="ADAL" clId="{CBFBBDE1-EAB6-4032-BD2A-B7B5E3A41032}"/>
    <pc:docChg chg="undo custSel addSld modSld sldOrd">
      <pc:chgData name="Heumen,Hans J.B.H.M. van" userId="357d3a60-27dc-42a3-bd03-172815e944eb" providerId="ADAL" clId="{CBFBBDE1-EAB6-4032-BD2A-B7B5E3A41032}" dt="2024-11-06T12:51:10.633" v="57" actId="20577"/>
      <pc:docMkLst>
        <pc:docMk/>
      </pc:docMkLst>
      <pc:sldChg chg="modSp mod">
        <pc:chgData name="Heumen,Hans J.B.H.M. van" userId="357d3a60-27dc-42a3-bd03-172815e944eb" providerId="ADAL" clId="{CBFBBDE1-EAB6-4032-BD2A-B7B5E3A41032}" dt="2024-11-06T12:51:10.633" v="57" actId="20577"/>
        <pc:sldMkLst>
          <pc:docMk/>
          <pc:sldMk cId="3613953282" sldId="351"/>
        </pc:sldMkLst>
      </pc:sldChg>
      <pc:sldChg chg="modSp mod">
        <pc:chgData name="Heumen,Hans J.B.H.M. van" userId="357d3a60-27dc-42a3-bd03-172815e944eb" providerId="ADAL" clId="{CBFBBDE1-EAB6-4032-BD2A-B7B5E3A41032}" dt="2024-11-05T14:49:34.023" v="50" actId="20577"/>
        <pc:sldMkLst>
          <pc:docMk/>
          <pc:sldMk cId="3700138362" sldId="441"/>
        </pc:sldMkLst>
      </pc:sldChg>
      <pc:sldChg chg="modNotesTx">
        <pc:chgData name="Heumen,Hans J.B.H.M. van" userId="357d3a60-27dc-42a3-bd03-172815e944eb" providerId="ADAL" clId="{CBFBBDE1-EAB6-4032-BD2A-B7B5E3A41032}" dt="2024-11-05T14:57:30.140" v="55"/>
        <pc:sldMkLst>
          <pc:docMk/>
          <pc:sldMk cId="3890010368" sldId="442"/>
        </pc:sldMkLst>
      </pc:sldChg>
      <pc:sldChg chg="mod modShow">
        <pc:chgData name="Heumen,Hans J.B.H.M. van" userId="357d3a60-27dc-42a3-bd03-172815e944eb" providerId="ADAL" clId="{CBFBBDE1-EAB6-4032-BD2A-B7B5E3A41032}" dt="2024-11-06T12:50:55.865" v="56" actId="729"/>
        <pc:sldMkLst>
          <pc:docMk/>
          <pc:sldMk cId="1540377542" sldId="444"/>
        </pc:sldMkLst>
      </pc:sldChg>
      <pc:sldChg chg="mod modShow">
        <pc:chgData name="Heumen,Hans J.B.H.M. van" userId="357d3a60-27dc-42a3-bd03-172815e944eb" providerId="ADAL" clId="{CBFBBDE1-EAB6-4032-BD2A-B7B5E3A41032}" dt="2024-11-06T12:50:55.865" v="56" actId="729"/>
        <pc:sldMkLst>
          <pc:docMk/>
          <pc:sldMk cId="3273372317" sldId="445"/>
        </pc:sldMkLst>
      </pc:sldChg>
      <pc:sldChg chg="modSp new mod ord modShow">
        <pc:chgData name="Heumen,Hans J.B.H.M. van" userId="357d3a60-27dc-42a3-bd03-172815e944eb" providerId="ADAL" clId="{CBFBBDE1-EAB6-4032-BD2A-B7B5E3A41032}" dt="2024-11-06T12:50:55.865" v="56" actId="729"/>
        <pc:sldMkLst>
          <pc:docMk/>
          <pc:sldMk cId="1235208412" sldId="446"/>
        </pc:sldMkLst>
      </pc:sldChg>
    </pc:docChg>
  </pc:docChgLst>
  <pc:docChgLst>
    <pc:chgData name="Heumen,Hans J.B.H.M. van" userId="357d3a60-27dc-42a3-bd03-172815e944eb" providerId="ADAL" clId="{B80A1B42-1A92-4AAC-9DA8-A52D05F47006}"/>
    <pc:docChg chg="undo custSel addSld delSld modSld">
      <pc:chgData name="Heumen,Hans J.B.H.M. van" userId="357d3a60-27dc-42a3-bd03-172815e944eb" providerId="ADAL" clId="{B80A1B42-1A92-4AAC-9DA8-A52D05F47006}" dt="2024-10-15T10:37:37.479" v="63" actId="20577"/>
      <pc:docMkLst>
        <pc:docMk/>
      </pc:docMkLst>
      <pc:sldChg chg="modSp mod">
        <pc:chgData name="Heumen,Hans J.B.H.M. van" userId="357d3a60-27dc-42a3-bd03-172815e944eb" providerId="ADAL" clId="{B80A1B42-1A92-4AAC-9DA8-A52D05F47006}" dt="2024-10-15T10:37:37.479" v="63" actId="20577"/>
        <pc:sldMkLst>
          <pc:docMk/>
          <pc:sldMk cId="876110591" sldId="280"/>
        </pc:sldMkLst>
      </pc:sldChg>
      <pc:sldChg chg="del">
        <pc:chgData name="Heumen,Hans J.B.H.M. van" userId="357d3a60-27dc-42a3-bd03-172815e944eb" providerId="ADAL" clId="{B80A1B42-1A92-4AAC-9DA8-A52D05F47006}" dt="2024-10-15T10:05:30.983" v="17" actId="47"/>
        <pc:sldMkLst>
          <pc:docMk/>
          <pc:sldMk cId="3710166665" sldId="343"/>
        </pc:sldMkLst>
      </pc:sldChg>
      <pc:sldChg chg="modSp mod">
        <pc:chgData name="Heumen,Hans J.B.H.M. van" userId="357d3a60-27dc-42a3-bd03-172815e944eb" providerId="ADAL" clId="{B80A1B42-1A92-4AAC-9DA8-A52D05F47006}" dt="2024-10-15T10:08:54.429" v="55" actId="20577"/>
        <pc:sldMkLst>
          <pc:docMk/>
          <pc:sldMk cId="1741734347" sldId="347"/>
        </pc:sldMkLst>
      </pc:sldChg>
      <pc:sldChg chg="modSp mod">
        <pc:chgData name="Heumen,Hans J.B.H.M. van" userId="357d3a60-27dc-42a3-bd03-172815e944eb" providerId="ADAL" clId="{B80A1B42-1A92-4AAC-9DA8-A52D05F47006}" dt="2024-10-15T10:09:17.095" v="57" actId="6549"/>
        <pc:sldMkLst>
          <pc:docMk/>
          <pc:sldMk cId="3315515129" sldId="349"/>
        </pc:sldMkLst>
      </pc:sldChg>
      <pc:sldChg chg="addSp delSp modSp new mod modNotesTx">
        <pc:chgData name="Heumen,Hans J.B.H.M. van" userId="357d3a60-27dc-42a3-bd03-172815e944eb" providerId="ADAL" clId="{B80A1B42-1A92-4AAC-9DA8-A52D05F47006}" dt="2024-10-15T10:05:24.506" v="16"/>
        <pc:sldMkLst>
          <pc:docMk/>
          <pc:sldMk cId="933739156" sldId="350"/>
        </pc:sldMkLst>
      </pc:sldChg>
    </pc:docChg>
  </pc:docChgLst>
  <pc:docChgLst>
    <pc:chgData name="Heumen,Hans J.B.H.M. van" userId="357d3a60-27dc-42a3-bd03-172815e944eb" providerId="ADAL" clId="{0BC3AD57-20B8-4B3A-A723-6D2FCFA735B8}"/>
    <pc:docChg chg="undo custSel addSld delSld modSld">
      <pc:chgData name="Heumen,Hans J.B.H.M. van" userId="357d3a60-27dc-42a3-bd03-172815e944eb" providerId="ADAL" clId="{0BC3AD57-20B8-4B3A-A723-6D2FCFA735B8}" dt="2024-09-22T09:19:00.572" v="923" actId="20577"/>
      <pc:docMkLst>
        <pc:docMk/>
      </pc:docMkLst>
      <pc:sldChg chg="modSp add mod">
        <pc:chgData name="Heumen,Hans J.B.H.M. van" userId="357d3a60-27dc-42a3-bd03-172815e944eb" providerId="ADAL" clId="{0BC3AD57-20B8-4B3A-A723-6D2FCFA735B8}" dt="2024-09-21T07:04:43.114" v="851" actId="20577"/>
        <pc:sldMkLst>
          <pc:docMk/>
          <pc:sldMk cId="876110591" sldId="280"/>
        </pc:sldMkLst>
      </pc:sldChg>
      <pc:sldChg chg="modSp new mod">
        <pc:chgData name="Heumen,Hans J.B.H.M. van" userId="357d3a60-27dc-42a3-bd03-172815e944eb" providerId="ADAL" clId="{0BC3AD57-20B8-4B3A-A723-6D2FCFA735B8}" dt="2024-09-22T09:19:00.572" v="923" actId="20577"/>
        <pc:sldMkLst>
          <pc:docMk/>
          <pc:sldMk cId="1316010198" sldId="344"/>
        </pc:sldMkLst>
      </pc:sldChg>
      <pc:sldChg chg="modSp add mod">
        <pc:chgData name="Heumen,Hans J.B.H.M. van" userId="357d3a60-27dc-42a3-bd03-172815e944eb" providerId="ADAL" clId="{0BC3AD57-20B8-4B3A-A723-6D2FCFA735B8}" dt="2024-09-21T07:05:11.674" v="853" actId="20577"/>
        <pc:sldMkLst>
          <pc:docMk/>
          <pc:sldMk cId="3679204214" sldId="345"/>
        </pc:sldMkLst>
      </pc:sldChg>
      <pc:sldChg chg="modSp add mod">
        <pc:chgData name="Heumen,Hans J.B.H.M. van" userId="357d3a60-27dc-42a3-bd03-172815e944eb" providerId="ADAL" clId="{0BC3AD57-20B8-4B3A-A723-6D2FCFA735B8}" dt="2024-09-20T09:32:04.494" v="256" actId="20577"/>
        <pc:sldMkLst>
          <pc:docMk/>
          <pc:sldMk cId="3099931907" sldId="346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343771398" sldId="347"/>
        </pc:sldMkLst>
      </pc:sldChg>
      <pc:sldChg chg="modSp add mod">
        <pc:chgData name="Heumen,Hans J.B.H.M. van" userId="357d3a60-27dc-42a3-bd03-172815e944eb" providerId="ADAL" clId="{0BC3AD57-20B8-4B3A-A723-6D2FCFA735B8}" dt="2024-09-21T06:47:10.611" v="813"/>
        <pc:sldMkLst>
          <pc:docMk/>
          <pc:sldMk cId="1741734347" sldId="347"/>
        </pc:sldMkLst>
      </pc:sldChg>
      <pc:sldChg chg="modSp add mod">
        <pc:chgData name="Heumen,Hans J.B.H.M. van" userId="357d3a60-27dc-42a3-bd03-172815e944eb" providerId="ADAL" clId="{0BC3AD57-20B8-4B3A-A723-6D2FCFA735B8}" dt="2024-09-20T09:47:23.647" v="607" actId="20577"/>
        <pc:sldMkLst>
          <pc:docMk/>
          <pc:sldMk cId="950063441" sldId="348"/>
        </pc:sldMkLst>
      </pc:sldChg>
      <pc:sldChg chg="modSp add mod">
        <pc:chgData name="Heumen,Hans J.B.H.M. van" userId="357d3a60-27dc-42a3-bd03-172815e944eb" providerId="ADAL" clId="{0BC3AD57-20B8-4B3A-A723-6D2FCFA735B8}" dt="2024-09-21T08:05:59.180" v="921" actId="20577"/>
        <pc:sldMkLst>
          <pc:docMk/>
          <pc:sldMk cId="3315515129" sldId="349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215228781" sldId="351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2792390290" sldId="353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2966997610" sldId="354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444087917" sldId="355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729248243" sldId="356"/>
        </pc:sldMkLst>
      </pc:sldChg>
    </pc:docChg>
  </pc:docChgLst>
  <pc:docChgLst>
    <pc:chgData name="Heumen,Hans J.B.H.M. van" userId="357d3a60-27dc-42a3-bd03-172815e944eb" providerId="ADAL" clId="{8B2D82DC-BEDA-478E-8DD1-5D949FC66BDF}"/>
    <pc:docChg chg="custSel delSld modSld">
      <pc:chgData name="Heumen,Hans J.B.H.M. van" userId="357d3a60-27dc-42a3-bd03-172815e944eb" providerId="ADAL" clId="{8B2D82DC-BEDA-478E-8DD1-5D949FC66BDF}" dt="2024-10-16T11:35:15.298" v="123" actId="1076"/>
      <pc:docMkLst>
        <pc:docMk/>
      </pc:docMkLst>
      <pc:sldChg chg="del">
        <pc:chgData name="Heumen,Hans J.B.H.M. van" userId="357d3a60-27dc-42a3-bd03-172815e944eb" providerId="ADAL" clId="{8B2D82DC-BEDA-478E-8DD1-5D949FC66BDF}" dt="2024-10-15T15:21:45.188" v="0" actId="47"/>
        <pc:sldMkLst>
          <pc:docMk/>
          <pc:sldMk cId="1482547192" sldId="264"/>
        </pc:sldMkLst>
      </pc:sldChg>
      <pc:sldChg chg="modSp mod modAnim">
        <pc:chgData name="Heumen,Hans J.B.H.M. van" userId="357d3a60-27dc-42a3-bd03-172815e944eb" providerId="ADAL" clId="{8B2D82DC-BEDA-478E-8DD1-5D949FC66BDF}" dt="2024-10-16T11:35:15.298" v="123" actId="1076"/>
        <pc:sldMkLst>
          <pc:docMk/>
          <pc:sldMk cId="45256828" sldId="424"/>
        </pc:sldMkLst>
      </pc:sldChg>
    </pc:docChg>
  </pc:docChgLst>
  <pc:docChgLst>
    <pc:chgData name="Heumen,Hans J.B.H.M. van" userId="357d3a60-27dc-42a3-bd03-172815e944eb" providerId="ADAL" clId="{0ED251DA-114D-43BC-821F-8AC0ED795253}"/>
    <pc:docChg chg="undo custSel addSld delSld modSld">
      <pc:chgData name="Heumen,Hans J.B.H.M. van" userId="357d3a60-27dc-42a3-bd03-172815e944eb" providerId="ADAL" clId="{0ED251DA-114D-43BC-821F-8AC0ED795253}" dt="2024-09-10T15:43:11.561" v="316" actId="208"/>
      <pc:docMkLst>
        <pc:docMk/>
      </pc:docMkLst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0" sldId="303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860095100" sldId="312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3728596715" sldId="31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76712880" sldId="31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078174894" sldId="31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694218613" sldId="32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705796536" sldId="322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696596177" sldId="32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874556147" sldId="327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988072441" sldId="32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029144643" sldId="32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306616737" sldId="333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207798171" sldId="334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4177928771" sldId="335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230972904" sldId="33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67794999" sldId="33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741171790" sldId="341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899385015" sldId="344"/>
        </pc:sldMkLst>
      </pc:sldChg>
      <pc:sldChg chg="modSp new mod">
        <pc:chgData name="Heumen,Hans J.B.H.M. van" userId="357d3a60-27dc-42a3-bd03-172815e944eb" providerId="ADAL" clId="{0ED251DA-114D-43BC-821F-8AC0ED795253}" dt="2024-09-09T11:49:16.084" v="16" actId="20577"/>
        <pc:sldMkLst>
          <pc:docMk/>
          <pc:sldMk cId="2749120552" sldId="344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08.608" v="314" actId="47"/>
        <pc:sldMkLst>
          <pc:docMk/>
          <pc:sldMk cId="1978844259" sldId="345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22.543" v="315" actId="47"/>
        <pc:sldMkLst>
          <pc:docMk/>
          <pc:sldMk cId="779908004" sldId="346"/>
        </pc:sldMkLst>
      </pc:sldChg>
      <pc:sldChg chg="modSp new mod">
        <pc:chgData name="Heumen,Hans J.B.H.M. van" userId="357d3a60-27dc-42a3-bd03-172815e944eb" providerId="ADAL" clId="{0ED251DA-114D-43BC-821F-8AC0ED795253}" dt="2024-09-09T11:53:01.644" v="100" actId="20577"/>
        <pc:sldMkLst>
          <pc:docMk/>
          <pc:sldMk cId="343771398" sldId="347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07.362" v="313" actId="47"/>
        <pc:sldMkLst>
          <pc:docMk/>
          <pc:sldMk cId="2225486896" sldId="348"/>
        </pc:sldMkLst>
      </pc:sldChg>
      <pc:sldChg chg="addSp delSp modSp new mod">
        <pc:chgData name="Heumen,Hans J.B.H.M. van" userId="357d3a60-27dc-42a3-bd03-172815e944eb" providerId="ADAL" clId="{0ED251DA-114D-43BC-821F-8AC0ED795253}" dt="2024-09-10T15:43:11.561" v="316" actId="208"/>
        <pc:sldMkLst>
          <pc:docMk/>
          <pc:sldMk cId="4218566992" sldId="349"/>
        </pc:sldMkLst>
      </pc:sldChg>
      <pc:sldChg chg="addSp delSp modSp add mod">
        <pc:chgData name="Heumen,Hans J.B.H.M. van" userId="357d3a60-27dc-42a3-bd03-172815e944eb" providerId="ADAL" clId="{0ED251DA-114D-43BC-821F-8AC0ED795253}" dt="2024-09-10T15:39:49.968" v="312" actId="208"/>
        <pc:sldMkLst>
          <pc:docMk/>
          <pc:sldMk cId="466776547" sldId="35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3030877551" sldId="35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021219825" sldId="357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743241677" sldId="35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491618549" sldId="36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375342933" sldId="361"/>
        </pc:sldMkLst>
      </pc:sldChg>
    </pc:docChg>
  </pc:docChgLst>
  <pc:docChgLst>
    <pc:chgData name="Heumen,Hans J.B.H.M. van" userId="357d3a60-27dc-42a3-bd03-172815e944eb" providerId="ADAL" clId="{0E113807-9CA3-445F-A5CD-0A567570384E}"/>
    <pc:docChg chg="addSld modSld">
      <pc:chgData name="Heumen,Hans J.B.H.M. van" userId="357d3a60-27dc-42a3-bd03-172815e944eb" providerId="ADAL" clId="{0E113807-9CA3-445F-A5CD-0A567570384E}" dt="2024-09-02T12:46:50.434" v="25" actId="20577"/>
      <pc:docMkLst>
        <pc:docMk/>
      </pc:docMkLst>
      <pc:sldChg chg="modSp new mod">
        <pc:chgData name="Heumen,Hans J.B.H.M. van" userId="357d3a60-27dc-42a3-bd03-172815e944eb" providerId="ADAL" clId="{0E113807-9CA3-445F-A5CD-0A567570384E}" dt="2024-09-02T12:46:50.434" v="25" actId="20577"/>
        <pc:sldMkLst>
          <pc:docMk/>
          <pc:sldMk cId="1375342933" sldId="361"/>
        </pc:sldMkLst>
      </pc:sldChg>
    </pc:docChg>
  </pc:docChgLst>
  <pc:docChgLst>
    <pc:chgData name="Heumen,Hans J.B.H.M. van" userId="357d3a60-27dc-42a3-bd03-172815e944eb" providerId="ADAL" clId="{2275C5FD-8CF3-4B0A-A7D5-F03011005D17}"/>
    <pc:docChg chg="custSel addSld delSld modSld">
      <pc:chgData name="Heumen,Hans J.B.H.M. van" userId="357d3a60-27dc-42a3-bd03-172815e944eb" providerId="ADAL" clId="{2275C5FD-8CF3-4B0A-A7D5-F03011005D17}" dt="2025-04-14T09:44:29.447" v="43"/>
      <pc:docMkLst>
        <pc:docMk/>
      </pc:docMkLst>
      <pc:sldChg chg="modSp del mod">
        <pc:chgData name="Heumen,Hans J.B.H.M. van" userId="357d3a60-27dc-42a3-bd03-172815e944eb" providerId="ADAL" clId="{2275C5FD-8CF3-4B0A-A7D5-F03011005D17}" dt="2025-04-14T09:40:38.059" v="36" actId="47"/>
        <pc:sldMkLst>
          <pc:docMk/>
          <pc:sldMk cId="3613953282" sldId="351"/>
        </pc:sldMkLst>
        <pc:spChg chg="mod">
          <ac:chgData name="Heumen,Hans J.B.H.M. van" userId="357d3a60-27dc-42a3-bd03-172815e944eb" providerId="ADAL" clId="{2275C5FD-8CF3-4B0A-A7D5-F03011005D17}" dt="2025-04-14T09:40:25.527" v="35" actId="20577"/>
          <ac:spMkLst>
            <pc:docMk/>
            <pc:sldMk cId="3613953282" sldId="351"/>
            <ac:spMk id="3" creationId="{7895E2D2-0C03-3F35-133F-43B60DC72F2C}"/>
          </ac:spMkLst>
        </pc:spChg>
      </pc:sldChg>
      <pc:sldChg chg="del">
        <pc:chgData name="Heumen,Hans J.B.H.M. van" userId="357d3a60-27dc-42a3-bd03-172815e944eb" providerId="ADAL" clId="{2275C5FD-8CF3-4B0A-A7D5-F03011005D17}" dt="2025-04-14T09:40:53.557" v="39" actId="47"/>
        <pc:sldMkLst>
          <pc:docMk/>
          <pc:sldMk cId="3765756079" sldId="404"/>
        </pc:sldMkLst>
      </pc:sldChg>
      <pc:sldChg chg="add">
        <pc:chgData name="Heumen,Hans J.B.H.M. van" userId="357d3a60-27dc-42a3-bd03-172815e944eb" providerId="ADAL" clId="{2275C5FD-8CF3-4B0A-A7D5-F03011005D17}" dt="2025-04-14T09:40:59.497" v="40"/>
        <pc:sldMkLst>
          <pc:docMk/>
          <pc:sldMk cId="3183381761" sldId="433"/>
        </pc:sldMkLst>
      </pc:sldChg>
      <pc:sldChg chg="modSp add mod">
        <pc:chgData name="Heumen,Hans J.B.H.M. van" userId="357d3a60-27dc-42a3-bd03-172815e944eb" providerId="ADAL" clId="{2275C5FD-8CF3-4B0A-A7D5-F03011005D17}" dt="2025-04-14T09:42:44.709" v="42" actId="27636"/>
        <pc:sldMkLst>
          <pc:docMk/>
          <pc:sldMk cId="2040742687" sldId="437"/>
        </pc:sldMkLst>
        <pc:spChg chg="mod">
          <ac:chgData name="Heumen,Hans J.B.H.M. van" userId="357d3a60-27dc-42a3-bd03-172815e944eb" providerId="ADAL" clId="{2275C5FD-8CF3-4B0A-A7D5-F03011005D17}" dt="2025-04-14T09:42:44.709" v="42" actId="27636"/>
          <ac:spMkLst>
            <pc:docMk/>
            <pc:sldMk cId="2040742687" sldId="437"/>
            <ac:spMk id="9" creationId="{00000000-0000-0000-0000-000000000000}"/>
          </ac:spMkLst>
        </pc:spChg>
      </pc:sldChg>
      <pc:sldChg chg="del">
        <pc:chgData name="Heumen,Hans J.B.H.M. van" userId="357d3a60-27dc-42a3-bd03-172815e944eb" providerId="ADAL" clId="{2275C5FD-8CF3-4B0A-A7D5-F03011005D17}" dt="2025-04-14T09:40:38.059" v="36" actId="47"/>
        <pc:sldMkLst>
          <pc:docMk/>
          <pc:sldMk cId="2062987166" sldId="437"/>
        </pc:sldMkLst>
      </pc:sldChg>
      <pc:sldChg chg="add">
        <pc:chgData name="Heumen,Hans J.B.H.M. van" userId="357d3a60-27dc-42a3-bd03-172815e944eb" providerId="ADAL" clId="{2275C5FD-8CF3-4B0A-A7D5-F03011005D17}" dt="2025-04-14T09:42:44.608" v="41"/>
        <pc:sldMkLst>
          <pc:docMk/>
          <pc:sldMk cId="636745425" sldId="438"/>
        </pc:sldMkLst>
      </pc:sldChg>
      <pc:sldChg chg="add">
        <pc:chgData name="Heumen,Hans J.B.H.M. van" userId="357d3a60-27dc-42a3-bd03-172815e944eb" providerId="ADAL" clId="{2275C5FD-8CF3-4B0A-A7D5-F03011005D17}" dt="2025-04-14T09:42:44.608" v="41"/>
        <pc:sldMkLst>
          <pc:docMk/>
          <pc:sldMk cId="294854745" sldId="439"/>
        </pc:sldMkLst>
      </pc:sldChg>
      <pc:sldChg chg="del">
        <pc:chgData name="Heumen,Hans J.B.H.M. van" userId="357d3a60-27dc-42a3-bd03-172815e944eb" providerId="ADAL" clId="{2275C5FD-8CF3-4B0A-A7D5-F03011005D17}" dt="2025-04-14T09:40:38.059" v="36" actId="47"/>
        <pc:sldMkLst>
          <pc:docMk/>
          <pc:sldMk cId="1758406951" sldId="440"/>
        </pc:sldMkLst>
      </pc:sldChg>
      <pc:sldChg chg="add">
        <pc:chgData name="Heumen,Hans J.B.H.M. van" userId="357d3a60-27dc-42a3-bd03-172815e944eb" providerId="ADAL" clId="{2275C5FD-8CF3-4B0A-A7D5-F03011005D17}" dt="2025-04-14T09:42:44.608" v="41"/>
        <pc:sldMkLst>
          <pc:docMk/>
          <pc:sldMk cId="3788609994" sldId="440"/>
        </pc:sldMkLst>
      </pc:sldChg>
      <pc:sldChg chg="add">
        <pc:chgData name="Heumen,Hans J.B.H.M. van" userId="357d3a60-27dc-42a3-bd03-172815e944eb" providerId="ADAL" clId="{2275C5FD-8CF3-4B0A-A7D5-F03011005D17}" dt="2025-04-14T09:42:44.608" v="41"/>
        <pc:sldMkLst>
          <pc:docMk/>
          <pc:sldMk cId="1649981165" sldId="441"/>
        </pc:sldMkLst>
      </pc:sldChg>
      <pc:sldChg chg="del">
        <pc:chgData name="Heumen,Hans J.B.H.M. van" userId="357d3a60-27dc-42a3-bd03-172815e944eb" providerId="ADAL" clId="{2275C5FD-8CF3-4B0A-A7D5-F03011005D17}" dt="2025-04-14T09:40:38.059" v="36" actId="47"/>
        <pc:sldMkLst>
          <pc:docMk/>
          <pc:sldMk cId="3700138362" sldId="441"/>
        </pc:sldMkLst>
      </pc:sldChg>
      <pc:sldChg chg="add">
        <pc:chgData name="Heumen,Hans J.B.H.M. van" userId="357d3a60-27dc-42a3-bd03-172815e944eb" providerId="ADAL" clId="{2275C5FD-8CF3-4B0A-A7D5-F03011005D17}" dt="2025-04-14T09:42:44.608" v="41"/>
        <pc:sldMkLst>
          <pc:docMk/>
          <pc:sldMk cId="1715350621" sldId="442"/>
        </pc:sldMkLst>
      </pc:sldChg>
      <pc:sldChg chg="del">
        <pc:chgData name="Heumen,Hans J.B.H.M. van" userId="357d3a60-27dc-42a3-bd03-172815e944eb" providerId="ADAL" clId="{2275C5FD-8CF3-4B0A-A7D5-F03011005D17}" dt="2025-04-14T09:40:38.059" v="36" actId="47"/>
        <pc:sldMkLst>
          <pc:docMk/>
          <pc:sldMk cId="3890010368" sldId="442"/>
        </pc:sldMkLst>
      </pc:sldChg>
      <pc:sldChg chg="del">
        <pc:chgData name="Heumen,Hans J.B.H.M. van" userId="357d3a60-27dc-42a3-bd03-172815e944eb" providerId="ADAL" clId="{2275C5FD-8CF3-4B0A-A7D5-F03011005D17}" dt="2025-04-14T09:40:38.059" v="36" actId="47"/>
        <pc:sldMkLst>
          <pc:docMk/>
          <pc:sldMk cId="2845086076" sldId="443"/>
        </pc:sldMkLst>
      </pc:sldChg>
      <pc:sldChg chg="add">
        <pc:chgData name="Heumen,Hans J.B.H.M. van" userId="357d3a60-27dc-42a3-bd03-172815e944eb" providerId="ADAL" clId="{2275C5FD-8CF3-4B0A-A7D5-F03011005D17}" dt="2025-04-14T09:44:29.447" v="43"/>
        <pc:sldMkLst>
          <pc:docMk/>
          <pc:sldMk cId="985241173" sldId="444"/>
        </pc:sldMkLst>
      </pc:sldChg>
      <pc:sldChg chg="del">
        <pc:chgData name="Heumen,Hans J.B.H.M. van" userId="357d3a60-27dc-42a3-bd03-172815e944eb" providerId="ADAL" clId="{2275C5FD-8CF3-4B0A-A7D5-F03011005D17}" dt="2025-04-14T09:40:42.497" v="37" actId="47"/>
        <pc:sldMkLst>
          <pc:docMk/>
          <pc:sldMk cId="1540377542" sldId="444"/>
        </pc:sldMkLst>
      </pc:sldChg>
      <pc:sldChg chg="del">
        <pc:chgData name="Heumen,Hans J.B.H.M. van" userId="357d3a60-27dc-42a3-bd03-172815e944eb" providerId="ADAL" clId="{2275C5FD-8CF3-4B0A-A7D5-F03011005D17}" dt="2025-04-14T09:40:42.497" v="37" actId="47"/>
        <pc:sldMkLst>
          <pc:docMk/>
          <pc:sldMk cId="3273372317" sldId="445"/>
        </pc:sldMkLst>
      </pc:sldChg>
      <pc:sldChg chg="del">
        <pc:chgData name="Heumen,Hans J.B.H.M. van" userId="357d3a60-27dc-42a3-bd03-172815e944eb" providerId="ADAL" clId="{2275C5FD-8CF3-4B0A-A7D5-F03011005D17}" dt="2025-04-14T09:40:51.342" v="38" actId="47"/>
        <pc:sldMkLst>
          <pc:docMk/>
          <pc:sldMk cId="1235208412" sldId="446"/>
        </pc:sldMkLst>
      </pc:sldChg>
      <pc:sldChg chg="add">
        <pc:chgData name="Heumen,Hans J.B.H.M. van" userId="357d3a60-27dc-42a3-bd03-172815e944eb" providerId="ADAL" clId="{2275C5FD-8CF3-4B0A-A7D5-F03011005D17}" dt="2025-04-14T09:44:29.447" v="43"/>
        <pc:sldMkLst>
          <pc:docMk/>
          <pc:sldMk cId="2008810374" sldId="446"/>
        </pc:sldMkLst>
      </pc:sldChg>
      <pc:sldChg chg="add">
        <pc:chgData name="Heumen,Hans J.B.H.M. van" userId="357d3a60-27dc-42a3-bd03-172815e944eb" providerId="ADAL" clId="{2275C5FD-8CF3-4B0A-A7D5-F03011005D17}" dt="2025-04-14T09:44:29.447" v="43"/>
        <pc:sldMkLst>
          <pc:docMk/>
          <pc:sldMk cId="840006842" sldId="447"/>
        </pc:sldMkLst>
      </pc:sldChg>
    </pc:docChg>
  </pc:docChgLst>
  <pc:docChgLst>
    <pc:chgData name="Heumen,Hans J.B.H.M. van" userId="357d3a60-27dc-42a3-bd03-172815e944eb" providerId="ADAL" clId="{09817D43-CEE8-49D0-9B51-41BBE0B686AC}"/>
    <pc:docChg chg="undo custSel addSld delSld modSld">
      <pc:chgData name="Heumen,Hans J.B.H.M. van" userId="357d3a60-27dc-42a3-bd03-172815e944eb" providerId="ADAL" clId="{09817D43-CEE8-49D0-9B51-41BBE0B686AC}" dt="2024-11-04T21:19:32.787" v="499"/>
      <pc:docMkLst>
        <pc:docMk/>
      </pc:docMkLst>
      <pc:sldChg chg="modSp mod">
        <pc:chgData name="Heumen,Hans J.B.H.M. van" userId="357d3a60-27dc-42a3-bd03-172815e944eb" providerId="ADAL" clId="{09817D43-CEE8-49D0-9B51-41BBE0B686AC}" dt="2024-11-04T19:45:35.057" v="0" actId="6549"/>
        <pc:sldMkLst>
          <pc:docMk/>
          <pc:sldMk cId="3613953282" sldId="351"/>
        </pc:sldMkLst>
      </pc:sldChg>
      <pc:sldChg chg="modSp add del mod">
        <pc:chgData name="Heumen,Hans J.B.H.M. van" userId="357d3a60-27dc-42a3-bd03-172815e944eb" providerId="ADAL" clId="{09817D43-CEE8-49D0-9B51-41BBE0B686AC}" dt="2024-11-04T19:47:45.313" v="6" actId="20577"/>
        <pc:sldMkLst>
          <pc:docMk/>
          <pc:sldMk cId="3765756079" sldId="404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2039061321" sldId="428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2137492872" sldId="429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2275613361" sldId="430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1035483538" sldId="431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1797679452" sldId="432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3183381761" sldId="433"/>
        </pc:sldMkLst>
      </pc:sldChg>
      <pc:sldChg chg="add del">
        <pc:chgData name="Heumen,Hans J.B.H.M. van" userId="357d3a60-27dc-42a3-bd03-172815e944eb" providerId="ADAL" clId="{09817D43-CEE8-49D0-9B51-41BBE0B686AC}" dt="2024-11-04T20:57:54.094" v="399" actId="47"/>
        <pc:sldMkLst>
          <pc:docMk/>
          <pc:sldMk cId="1149140710" sldId="434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3139226729" sldId="435"/>
        </pc:sldMkLst>
      </pc:sldChg>
      <pc:sldChg chg="add del">
        <pc:chgData name="Heumen,Hans J.B.H.M. van" userId="357d3a60-27dc-42a3-bd03-172815e944eb" providerId="ADAL" clId="{09817D43-CEE8-49D0-9B51-41BBE0B686AC}" dt="2024-11-04T19:46:32.026" v="3" actId="47"/>
        <pc:sldMkLst>
          <pc:docMk/>
          <pc:sldMk cId="2710057959" sldId="436"/>
        </pc:sldMkLst>
      </pc:sldChg>
      <pc:sldChg chg="modSp add del mod modNotesTx">
        <pc:chgData name="Heumen,Hans J.B.H.M. van" userId="357d3a60-27dc-42a3-bd03-172815e944eb" providerId="ADAL" clId="{09817D43-CEE8-49D0-9B51-41BBE0B686AC}" dt="2024-11-04T19:50:50.635" v="34" actId="27636"/>
        <pc:sldMkLst>
          <pc:docMk/>
          <pc:sldMk cId="2062987166" sldId="437"/>
        </pc:sldMkLst>
      </pc:sldChg>
      <pc:sldChg chg="add del">
        <pc:chgData name="Heumen,Hans J.B.H.M. van" userId="357d3a60-27dc-42a3-bd03-172815e944eb" providerId="ADAL" clId="{09817D43-CEE8-49D0-9B51-41BBE0B686AC}" dt="2024-11-04T20:57:51.775" v="398" actId="47"/>
        <pc:sldMkLst>
          <pc:docMk/>
          <pc:sldMk cId="3089220514" sldId="438"/>
        </pc:sldMkLst>
      </pc:sldChg>
      <pc:sldChg chg="add del">
        <pc:chgData name="Heumen,Hans J.B.H.M. van" userId="357d3a60-27dc-42a3-bd03-172815e944eb" providerId="ADAL" clId="{09817D43-CEE8-49D0-9B51-41BBE0B686AC}" dt="2024-11-04T20:57:55.305" v="400" actId="47"/>
        <pc:sldMkLst>
          <pc:docMk/>
          <pc:sldMk cId="2822632400" sldId="439"/>
        </pc:sldMkLst>
      </pc:sldChg>
      <pc:sldChg chg="addSp delSp modSp new mod modClrScheme chgLayout modNotesTx">
        <pc:chgData name="Heumen,Hans J.B.H.M. van" userId="357d3a60-27dc-42a3-bd03-172815e944eb" providerId="ADAL" clId="{09817D43-CEE8-49D0-9B51-41BBE0B686AC}" dt="2024-11-04T20:57:23.596" v="396" actId="20577"/>
        <pc:sldMkLst>
          <pc:docMk/>
          <pc:sldMk cId="1758406951" sldId="440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2040742687" sldId="440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294854745" sldId="441"/>
        </pc:sldMkLst>
      </pc:sldChg>
      <pc:sldChg chg="addSp delSp modSp new mod modClrScheme chgLayout">
        <pc:chgData name="Heumen,Hans J.B.H.M. van" userId="357d3a60-27dc-42a3-bd03-172815e944eb" providerId="ADAL" clId="{09817D43-CEE8-49D0-9B51-41BBE0B686AC}" dt="2024-11-04T20:52:10.254" v="349" actId="113"/>
        <pc:sldMkLst>
          <pc:docMk/>
          <pc:sldMk cId="3700138362" sldId="441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636745425" sldId="442"/>
        </pc:sldMkLst>
      </pc:sldChg>
      <pc:sldChg chg="addSp modSp add mod modNotesTx">
        <pc:chgData name="Heumen,Hans J.B.H.M. van" userId="357d3a60-27dc-42a3-bd03-172815e944eb" providerId="ADAL" clId="{09817D43-CEE8-49D0-9B51-41BBE0B686AC}" dt="2024-11-04T20:47:53.051" v="287" actId="6549"/>
        <pc:sldMkLst>
          <pc:docMk/>
          <pc:sldMk cId="3890010368" sldId="442"/>
        </pc:sldMkLst>
      </pc:sldChg>
      <pc:sldChg chg="modSp add mod">
        <pc:chgData name="Heumen,Hans J.B.H.M. van" userId="357d3a60-27dc-42a3-bd03-172815e944eb" providerId="ADAL" clId="{09817D43-CEE8-49D0-9B51-41BBE0B686AC}" dt="2024-11-04T21:09:54.644" v="452" actId="403"/>
        <pc:sldMkLst>
          <pc:docMk/>
          <pc:sldMk cId="2845086076" sldId="443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3788609994" sldId="443"/>
        </pc:sldMkLst>
      </pc:sldChg>
      <pc:sldChg chg="addSp delSp modSp add mod">
        <pc:chgData name="Heumen,Hans J.B.H.M. van" userId="357d3a60-27dc-42a3-bd03-172815e944eb" providerId="ADAL" clId="{09817D43-CEE8-49D0-9B51-41BBE0B686AC}" dt="2024-11-04T21:15:24.586" v="472" actId="22"/>
        <pc:sldMkLst>
          <pc:docMk/>
          <pc:sldMk cId="1540377542" sldId="444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1649981165" sldId="444"/>
        </pc:sldMkLst>
      </pc:sldChg>
      <pc:sldChg chg="addSp delSp modSp add del mod modNotesTx">
        <pc:chgData name="Heumen,Hans J.B.H.M. van" userId="357d3a60-27dc-42a3-bd03-172815e944eb" providerId="ADAL" clId="{09817D43-CEE8-49D0-9B51-41BBE0B686AC}" dt="2024-11-04T21:13:06.146" v="453" actId="47"/>
        <pc:sldMkLst>
          <pc:docMk/>
          <pc:sldMk cId="3188164138" sldId="444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1715350621" sldId="445"/>
        </pc:sldMkLst>
      </pc:sldChg>
      <pc:sldChg chg="addSp delSp modSp new mod modAnim">
        <pc:chgData name="Heumen,Hans J.B.H.M. van" userId="357d3a60-27dc-42a3-bd03-172815e944eb" providerId="ADAL" clId="{09817D43-CEE8-49D0-9B51-41BBE0B686AC}" dt="2024-11-04T21:19:32.787" v="499"/>
        <pc:sldMkLst>
          <pc:docMk/>
          <pc:sldMk cId="3273372317" sldId="445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1704572679" sldId="446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985241173" sldId="447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2008810374" sldId="448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840006842" sldId="449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1924000380" sldId="450"/>
        </pc:sldMkLst>
      </pc:sldChg>
      <pc:sldChg chg="add del">
        <pc:chgData name="Heumen,Hans J.B.H.M. van" userId="357d3a60-27dc-42a3-bd03-172815e944eb" providerId="ADAL" clId="{09817D43-CEE8-49D0-9B51-41BBE0B686AC}" dt="2024-11-04T19:47:15.109" v="4" actId="47"/>
        <pc:sldMkLst>
          <pc:docMk/>
          <pc:sldMk cId="3712707519" sldId="4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F4AA2B-88A4-4800-AA55-5CAF78FD907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opmaakprofielen van de modeltekst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96490A4-71D0-43B6-A632-F02D13E6AF8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9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https://en.wikipedia.org/wiki/Railway_semaphore_signal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Writer’s</a:t>
            </a:r>
            <a:r>
              <a:rPr lang="nl-NL" dirty="0"/>
              <a:t> code</a:t>
            </a:r>
            <a:r>
              <a:rPr lang="nl-NL" baseline="0" dirty="0"/>
              <a:t> at </a:t>
            </a:r>
            <a:r>
              <a:rPr lang="nl-NL" baseline="0" dirty="0" err="1"/>
              <a:t>left</a:t>
            </a:r>
            <a:r>
              <a:rPr lang="nl-NL" baseline="0" dirty="0"/>
              <a:t> hand side, </a:t>
            </a:r>
            <a:r>
              <a:rPr lang="nl-NL" baseline="0" dirty="0" err="1"/>
              <a:t>reader’s</a:t>
            </a:r>
            <a:r>
              <a:rPr lang="nl-NL" baseline="0" dirty="0"/>
              <a:t> code at right hand side.</a:t>
            </a:r>
          </a:p>
          <a:p>
            <a:r>
              <a:rPr lang="nl-NL" baseline="0" dirty="0" err="1"/>
              <a:t>Note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in </a:t>
            </a:r>
            <a:r>
              <a:rPr lang="nl-NL" baseline="0" dirty="0" err="1"/>
              <a:t>readers’s</a:t>
            </a:r>
            <a:r>
              <a:rPr lang="nl-NL" baseline="0" dirty="0"/>
              <a:t> code, </a:t>
            </a:r>
            <a:r>
              <a:rPr lang="nl-NL" baseline="0" dirty="0" err="1"/>
              <a:t>before</a:t>
            </a:r>
            <a:r>
              <a:rPr lang="nl-NL" baseline="0" dirty="0"/>
              <a:t> </a:t>
            </a:r>
            <a:r>
              <a:rPr lang="nl-NL" baseline="0" dirty="0" err="1"/>
              <a:t>sem.wait</a:t>
            </a:r>
            <a:r>
              <a:rPr lang="nl-NL" baseline="0" dirty="0"/>
              <a:t>, make </a:t>
            </a:r>
            <a:r>
              <a:rPr lang="nl-NL" baseline="0" dirty="0" err="1"/>
              <a:t>sure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release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mutex</a:t>
            </a:r>
            <a:r>
              <a:rPr lang="nl-NL" baseline="0" dirty="0"/>
              <a:t> (</a:t>
            </a:r>
            <a:r>
              <a:rPr lang="nl-NL" baseline="0" dirty="0" err="1"/>
              <a:t>and</a:t>
            </a:r>
            <a:r>
              <a:rPr lang="nl-NL" baseline="0" dirty="0"/>
              <a:t> </a:t>
            </a:r>
            <a:r>
              <a:rPr lang="nl-NL" baseline="0" dirty="0" err="1"/>
              <a:t>obtain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</a:t>
            </a:r>
            <a:r>
              <a:rPr lang="nl-NL" baseline="0" dirty="0" err="1"/>
              <a:t>again</a:t>
            </a:r>
            <a:r>
              <a:rPr lang="nl-NL" baseline="0" dirty="0"/>
              <a:t> </a:t>
            </a:r>
            <a:r>
              <a:rPr lang="nl-NL" baseline="0" dirty="0" err="1"/>
              <a:t>after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sem.wait</a:t>
            </a:r>
            <a:r>
              <a:rPr lang="nl-NL" baseline="0" dirty="0"/>
              <a:t>())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3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47599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wrong solution!</a:t>
            </a:r>
          </a:p>
          <a:p>
            <a:r>
              <a:rPr lang="en-US" dirty="0"/>
              <a:t>deadlock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0A8A0-1109-4901-BB13-B4AABDB631E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40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F0A8A0-1109-4901-BB13-B4AABDB631E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8770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1160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15203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Note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in</a:t>
            </a:r>
            <a:r>
              <a:rPr lang="nl-NL" baseline="0" dirty="0"/>
              <a:t>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above</a:t>
            </a:r>
            <a:r>
              <a:rPr lang="nl-NL" baseline="0" dirty="0"/>
              <a:t> </a:t>
            </a:r>
            <a:r>
              <a:rPr lang="nl-NL" baseline="0" dirty="0" err="1"/>
              <a:t>situation</a:t>
            </a:r>
            <a:r>
              <a:rPr lang="nl-NL" baseline="0" dirty="0"/>
              <a:t> </a:t>
            </a:r>
            <a:r>
              <a:rPr lang="nl-NL" baseline="0" dirty="0" err="1"/>
              <a:t>it</a:t>
            </a:r>
            <a:r>
              <a:rPr lang="nl-NL" baseline="0" dirty="0"/>
              <a:t> is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guaranteed</a:t>
            </a:r>
            <a:r>
              <a:rPr lang="nl-NL" baseline="0" dirty="0"/>
              <a:t> </a:t>
            </a:r>
            <a:r>
              <a:rPr lang="nl-NL" baseline="0" dirty="0" err="1"/>
              <a:t>that</a:t>
            </a:r>
            <a:r>
              <a:rPr lang="nl-NL" baseline="0" dirty="0"/>
              <a:t> </a:t>
            </a:r>
            <a:r>
              <a:rPr lang="nl-NL" baseline="0" dirty="0" err="1"/>
              <a:t>each</a:t>
            </a:r>
            <a:r>
              <a:rPr lang="nl-NL" baseline="0" dirty="0"/>
              <a:t> thread </a:t>
            </a:r>
            <a:r>
              <a:rPr lang="nl-NL" baseline="0" dirty="0" err="1"/>
              <a:t>makes</a:t>
            </a:r>
            <a:r>
              <a:rPr lang="nl-NL" baseline="0" dirty="0"/>
              <a:t> </a:t>
            </a:r>
            <a:r>
              <a:rPr lang="nl-NL" baseline="0" dirty="0" err="1"/>
              <a:t>progress</a:t>
            </a:r>
            <a:r>
              <a:rPr lang="nl-NL" baseline="0" dirty="0"/>
              <a:t>.</a:t>
            </a:r>
          </a:p>
          <a:p>
            <a:r>
              <a:rPr lang="nl-NL" baseline="0" dirty="0" err="1"/>
              <a:t>One</a:t>
            </a:r>
            <a:r>
              <a:rPr lang="nl-NL" baseline="0" dirty="0"/>
              <a:t> thread </a:t>
            </a:r>
            <a:r>
              <a:rPr lang="nl-NL" baseline="0" dirty="0" err="1"/>
              <a:t>may</a:t>
            </a:r>
            <a:r>
              <a:rPr lang="nl-NL" baseline="0" dirty="0"/>
              <a:t> </a:t>
            </a:r>
            <a:r>
              <a:rPr lang="nl-NL" baseline="0" dirty="0" err="1"/>
              <a:t>not</a:t>
            </a:r>
            <a:r>
              <a:rPr lang="nl-NL" baseline="0" dirty="0"/>
              <a:t> </a:t>
            </a:r>
            <a:r>
              <a:rPr lang="nl-NL" baseline="0" dirty="0" err="1"/>
              <a:t>be</a:t>
            </a:r>
            <a:r>
              <a:rPr lang="nl-NL" baseline="0" dirty="0"/>
              <a:t> </a:t>
            </a:r>
            <a:r>
              <a:rPr lang="nl-NL" baseline="0" dirty="0" err="1"/>
              <a:t>able</a:t>
            </a:r>
            <a:r>
              <a:rPr lang="nl-NL" baseline="0" dirty="0"/>
              <a:t> </a:t>
            </a:r>
            <a:r>
              <a:rPr lang="nl-NL" baseline="0" dirty="0" err="1"/>
              <a:t>to</a:t>
            </a:r>
            <a:r>
              <a:rPr lang="nl-NL" baseline="0" dirty="0"/>
              <a:t> get </a:t>
            </a:r>
            <a:r>
              <a:rPr lang="nl-NL" baseline="0" dirty="0" err="1"/>
              <a:t>the</a:t>
            </a:r>
            <a:r>
              <a:rPr lang="nl-NL" baseline="0" dirty="0"/>
              <a:t> </a:t>
            </a:r>
            <a:r>
              <a:rPr lang="nl-NL" baseline="0" dirty="0" err="1"/>
              <a:t>mutex</a:t>
            </a:r>
            <a:r>
              <a:rPr lang="nl-NL" baseline="0" dirty="0"/>
              <a:t>.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unis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EA18F-D5E6-4000-AD55-2B5FBD13D02A}" type="slidenum">
              <a:rPr lang="nl-NL" altLang="en-US" smtClean="0"/>
              <a:pPr>
                <a:defRPr/>
              </a:pPr>
              <a:t>9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851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CCD31-1DDD-474A-8076-E82A80468E6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4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29F4-E559-48B6-91B3-B4547481D9C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3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C3C8D-752E-4C5C-8CAB-F2A4C6E4FE9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713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85779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B5E23-F948-44CB-824A-8981D2A1942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FB80E-2A7B-4A5F-A594-A1CDC7C6C87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112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64D41-E143-408C-8EB7-7E9879E427B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3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EF2A2-2E30-4C73-AB51-987DB599D10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64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2EC-A5A6-480D-84E2-3C65DDD1FBB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9F312-F328-4E9B-AFFF-1FAD4B493AA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1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87BB-8327-4FCB-B3B8-6EB8254B0FA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3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2706D-7A7A-4D03-95BC-E42C56A529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BB9BEE-FEB2-43B8-A5E2-FDD7B41D1CC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4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8E1E-942B-2D69-4A8C-DB4645502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584519-23F7-B4E3-3303-380E5FED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1D63E2-FE7A-5EF6-B6FE-3971DE3B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2228" y="4381500"/>
            <a:ext cx="190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starve</a:t>
            </a:r>
            <a:r>
              <a:rPr lang="nl-NL" dirty="0"/>
              <a:t> </a:t>
            </a:r>
            <a:r>
              <a:rPr lang="nl-NL" dirty="0" err="1"/>
              <a:t>mutex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10</a:t>
            </a:fld>
            <a:endParaRPr lang="nl-NL" alt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31951" t="22555" r="19387" b="19149"/>
          <a:stretch/>
        </p:blipFill>
        <p:spPr>
          <a:xfrm>
            <a:off x="457200" y="1460748"/>
            <a:ext cx="7128792" cy="53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1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11</a:t>
            </a:fld>
            <a:endParaRPr lang="nl-NL" alt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31458" t="25667" r="19808" b="9779"/>
          <a:stretch/>
        </p:blipFill>
        <p:spPr>
          <a:xfrm>
            <a:off x="827584" y="533400"/>
            <a:ext cx="7139136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0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3.8 followers &amp; leaders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027" y="1131094"/>
            <a:ext cx="4071299" cy="22860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10545"/>
            <a:ext cx="3865978" cy="1862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165" y="3679746"/>
            <a:ext cx="3883185" cy="1693069"/>
          </a:xfrm>
          <a:prstGeom prst="rect">
            <a:avLst/>
          </a:prstGeom>
        </p:spPr>
      </p:pic>
      <p:sp>
        <p:nvSpPr>
          <p:cNvPr id="3" name="Horizontal Scroll 2"/>
          <p:cNvSpPr/>
          <p:nvPr/>
        </p:nvSpPr>
        <p:spPr>
          <a:xfrm>
            <a:off x="1541282" y="2198790"/>
            <a:ext cx="3527982" cy="1576633"/>
          </a:xfrm>
          <a:prstGeom prst="horizontalScroll">
            <a:avLst>
              <a:gd name="adj" fmla="val 15639"/>
            </a:avLst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design principles: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1" i="1" dirty="0"/>
              <a:t>mutex</a:t>
            </a:r>
            <a:r>
              <a:rPr lang="en-US" sz="1500" dirty="0"/>
              <a:t>: for resource protection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500" b="1" i="1" dirty="0"/>
              <a:t>semaphore</a:t>
            </a:r>
            <a:r>
              <a:rPr lang="en-US" sz="1500" dirty="0"/>
              <a:t>: </a:t>
            </a:r>
            <a:r>
              <a:rPr lang="en-US" sz="1500"/>
              <a:t>for activation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18338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exclusion (II)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346" y="2125266"/>
            <a:ext cx="2774091" cy="3150799"/>
          </a:xfrm>
          <a:ln>
            <a:solidFill>
              <a:srgbClr val="00B050"/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CS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==0: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sem.signal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mutex.signal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2125266"/>
            <a:ext cx="2244296" cy="315079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CS</a:t>
            </a: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sem.signal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17789" y="3008757"/>
            <a:ext cx="2310713" cy="1878226"/>
            <a:chOff x="4324865" y="2084173"/>
            <a:chExt cx="3080951" cy="2504301"/>
          </a:xfrm>
        </p:grpSpPr>
        <p:sp>
          <p:nvSpPr>
            <p:cNvPr id="4" name="Rectangle 3"/>
            <p:cNvSpPr/>
            <p:nvPr/>
          </p:nvSpPr>
          <p:spPr>
            <a:xfrm>
              <a:off x="4324865" y="2108887"/>
              <a:ext cx="3080951" cy="2446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682050" y="2084173"/>
              <a:ext cx="315098" cy="25043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</p:grpSp>
      <p:sp>
        <p:nvSpPr>
          <p:cNvPr id="9" name="Content Placeholder 2"/>
          <p:cNvSpPr txBox="1">
            <a:spLocks/>
          </p:cNvSpPr>
          <p:nvPr/>
        </p:nvSpPr>
        <p:spPr>
          <a:xfrm>
            <a:off x="3317789" y="2143802"/>
            <a:ext cx="2310713" cy="24766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semaphore(1)</a:t>
            </a:r>
          </a:p>
        </p:txBody>
      </p:sp>
    </p:spTree>
    <p:extLst>
      <p:ext uri="{BB962C8B-B14F-4D97-AF65-F5344CB8AC3E}">
        <p14:creationId xmlns:p14="http://schemas.microsoft.com/office/powerpoint/2010/main" val="204074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version?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1" y="2318420"/>
            <a:ext cx="2425634" cy="30796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>
                <a:cs typeface="Courier New" panose="02070309020205020404" pitchFamily="49" charset="0"/>
              </a:rPr>
              <a:t>// see if you can enter: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>
                <a:cs typeface="Courier New" panose="02070309020205020404" pitchFamily="49" charset="0"/>
              </a:rPr>
              <a:t>// block the other: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semB.wait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45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CS</a:t>
            </a:r>
          </a:p>
          <a:p>
            <a:pPr marL="0" indent="0">
              <a:spcBef>
                <a:spcPts val="450"/>
              </a:spcBef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semA.signal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semB.signal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07200" y="3272341"/>
            <a:ext cx="2310713" cy="1878227"/>
            <a:chOff x="4324865" y="2080054"/>
            <a:chExt cx="3080951" cy="2504302"/>
          </a:xfrm>
        </p:grpSpPr>
        <p:sp>
          <p:nvSpPr>
            <p:cNvPr id="5" name="Rectangle 4"/>
            <p:cNvSpPr/>
            <p:nvPr/>
          </p:nvSpPr>
          <p:spPr>
            <a:xfrm>
              <a:off x="4324865" y="2108887"/>
              <a:ext cx="3080951" cy="24466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75040" y="2080056"/>
              <a:ext cx="315098" cy="25043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437766" y="2080054"/>
              <a:ext cx="315098" cy="25043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200"/>
            </a:p>
          </p:txBody>
        </p:sp>
      </p:grpSp>
      <p:sp>
        <p:nvSpPr>
          <p:cNvPr id="8" name="Content Placeholder 2"/>
          <p:cNvSpPr txBox="1">
            <a:spLocks/>
          </p:cNvSpPr>
          <p:nvPr/>
        </p:nvSpPr>
        <p:spPr>
          <a:xfrm>
            <a:off x="6070831" y="2318420"/>
            <a:ext cx="2425634" cy="30796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5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>
                <a:cs typeface="Courier New" panose="02070309020205020404" pitchFamily="49" charset="0"/>
              </a:rPr>
              <a:t>// see if you can enter: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semB.wait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>
                <a:cs typeface="Courier New" panose="02070309020205020404" pitchFamily="49" charset="0"/>
              </a:rPr>
              <a:t>// block the other: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semA.wait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450"/>
              </a:spcBef>
              <a:buNone/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CS</a:t>
            </a:r>
          </a:p>
          <a:p>
            <a:pPr marL="0" indent="0">
              <a:spcBef>
                <a:spcPts val="450"/>
              </a:spcBef>
              <a:buNone/>
            </a:pPr>
            <a:endParaRPr lang="en-US" sz="15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semB.signal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15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semA.signal</a:t>
            </a:r>
            <a:r>
              <a:rPr lang="en-US" sz="15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7201" y="2318420"/>
            <a:ext cx="2310713" cy="5375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semaphore(1)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semB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semaphore(1)</a:t>
            </a:r>
          </a:p>
        </p:txBody>
      </p:sp>
    </p:spTree>
    <p:extLst>
      <p:ext uri="{BB962C8B-B14F-4D97-AF65-F5344CB8AC3E}">
        <p14:creationId xmlns:p14="http://schemas.microsoft.com/office/powerpoint/2010/main" val="29485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exclusion (examples)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226469"/>
            <a:ext cx="4511315" cy="3263504"/>
          </a:xfrm>
        </p:spPr>
        <p:txBody>
          <a:bodyPr/>
          <a:lstStyle/>
          <a:p>
            <a:r>
              <a:rPr lang="en-US" dirty="0"/>
              <a:t>narrow tunnel: either North-bound </a:t>
            </a:r>
            <a:br>
              <a:rPr lang="en-US" dirty="0"/>
            </a:br>
            <a:r>
              <a:rPr lang="en-US" dirty="0"/>
              <a:t>or South-bound traffic</a:t>
            </a:r>
          </a:p>
          <a:p>
            <a:r>
              <a:rPr lang="en-US" dirty="0"/>
              <a:t>unisex bathroom: either males or females</a:t>
            </a:r>
            <a:endParaRPr lang="nl-NL" dirty="0"/>
          </a:p>
          <a:p>
            <a:r>
              <a:rPr lang="en-US" dirty="0"/>
              <a:t>database: either a writer or (a lot of) readers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966" y="2494280"/>
            <a:ext cx="3637175" cy="27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65" t="15738" b="16538"/>
          <a:stretch/>
        </p:blipFill>
        <p:spPr>
          <a:xfrm>
            <a:off x="3018835" y="3570492"/>
            <a:ext cx="2262041" cy="1631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lightswitch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042412" cy="3263504"/>
          </a:xfrm>
        </p:spPr>
        <p:txBody>
          <a:bodyPr>
            <a:normAutofit/>
          </a:bodyPr>
          <a:lstStyle/>
          <a:p>
            <a:r>
              <a:rPr lang="en-US" sz="1800" dirty="0"/>
              <a:t>the first person into a room turns on the light (locks the semaphore) and the last one out turns it off (unlocks the semaphore)</a:t>
            </a:r>
          </a:p>
          <a:p>
            <a:r>
              <a:rPr lang="en-US" sz="1800" dirty="0"/>
              <a:t>alternative name: </a:t>
            </a:r>
            <a:r>
              <a:rPr lang="en-US" sz="1800" i="1" dirty="0" err="1"/>
              <a:t>FamilyTicket-RedCarpet</a:t>
            </a:r>
            <a:endParaRPr lang="nl-NL" sz="18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329" y="3282763"/>
            <a:ext cx="3095935" cy="1919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570492"/>
            <a:ext cx="2178733" cy="163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07368"/>
          </a:xfrm>
        </p:spPr>
        <p:txBody>
          <a:bodyPr/>
          <a:lstStyle/>
          <a:p>
            <a:r>
              <a:rPr lang="nl-NL" dirty="0" err="1"/>
              <a:t>lightswitch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7</a:t>
            </a:fld>
            <a:endParaRPr lang="nl-NL" altLang="en-US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3"/>
          <a:srcRect l="36770" t="20620" r="16454" b="16555"/>
          <a:stretch/>
        </p:blipFill>
        <p:spPr>
          <a:xfrm>
            <a:off x="1192636" y="1281309"/>
            <a:ext cx="6758727" cy="55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1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Lightswitch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readers/</a:t>
            </a:r>
            <a:r>
              <a:rPr lang="nl-NL" dirty="0" err="1"/>
              <a:t>writers</a:t>
            </a:r>
            <a:endParaRPr lang="nl-NL" dirty="0"/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5" y="5589240"/>
            <a:ext cx="6822105" cy="847999"/>
          </a:xfr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C53684-04CF-46C3-8D69-7C6CFE12DEE5}" type="slidenum">
              <a:rPr lang="nl-NL" altLang="en-US" smtClean="0"/>
              <a:pPr>
                <a:defRPr/>
              </a:pPr>
              <a:t>8</a:t>
            </a:fld>
            <a:endParaRPr lang="nl-NL" altLang="en-US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4"/>
          <a:srcRect l="29062" t="29845" r="17786" b="27477"/>
          <a:stretch/>
        </p:blipFill>
        <p:spPr>
          <a:xfrm>
            <a:off x="323528" y="1412776"/>
            <a:ext cx="8100392" cy="39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5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FF">
              <a:alpha val="74902"/>
            </a:srgbClr>
          </a:solidFill>
        </p:spPr>
        <p:txBody>
          <a:bodyPr/>
          <a:lstStyle/>
          <a:p>
            <a:r>
              <a:rPr lang="en-US" dirty="0"/>
              <a:t>4.3 no-starve </a:t>
            </a:r>
            <a:r>
              <a:rPr lang="en-US" dirty="0" err="1"/>
              <a:t>mutex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9"/>
          <a:stretch/>
        </p:blipFill>
        <p:spPr>
          <a:xfrm>
            <a:off x="296945" y="3474529"/>
            <a:ext cx="3209827" cy="219746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77" y="2325741"/>
            <a:ext cx="3133227" cy="2083719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7713">
            <a:off x="5866794" y="3491918"/>
            <a:ext cx="2923860" cy="194924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983414" y="2056974"/>
            <a:ext cx="1025754" cy="53753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746905" y="2056974"/>
            <a:ext cx="1025754" cy="5375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65159" y="2056974"/>
            <a:ext cx="1025754" cy="53753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628650" y="2056974"/>
            <a:ext cx="1025754" cy="5375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101668" y="2056974"/>
            <a:ext cx="1025754" cy="537534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19923" y="2056974"/>
            <a:ext cx="1025754" cy="5375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326986" y="2056974"/>
            <a:ext cx="1025754" cy="53753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68580" tIns="34290" rIns="68580" bIns="3429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mu.wait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CS()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mu.signal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852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34CFCC658D048BFAD706E4E30707E" ma:contentTypeVersion="0" ma:contentTypeDescription="Create a new document." ma:contentTypeScope="" ma:versionID="2b58cac721d56c791cd09e4a3cfdeb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D6984BB-E88B-4694-9FA0-49EC1F2DF5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B733D-BE6B-40B3-A404-47AA97FD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3FC8A3-6587-40B8-8C07-DD6853736AD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50ae0a0-5225-49ca-816d-fa9d7d7ed806"/>
    <ds:schemaRef ds:uri="fbda534c-2e95-4822-892f-e4ca2919e06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SYNC_W2_1_research</Template>
  <TotalTime>2285</TotalTime>
  <Words>414</Words>
  <Application>Microsoft Office PowerPoint</Application>
  <PresentationFormat>Diavoorstelling (4:3)</PresentationFormat>
  <Paragraphs>112</Paragraphs>
  <Slides>11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Courier New</vt:lpstr>
      <vt:lpstr>Times New Roman</vt:lpstr>
      <vt:lpstr>Helderheid</vt:lpstr>
      <vt:lpstr>SYNC</vt:lpstr>
      <vt:lpstr>3.8 followers &amp; leaders</vt:lpstr>
      <vt:lpstr>categorical exclusion (II)</vt:lpstr>
      <vt:lpstr>alternative version?</vt:lpstr>
      <vt:lpstr>categorical exclusion (examples)</vt:lpstr>
      <vt:lpstr>lightswitch</vt:lpstr>
      <vt:lpstr>lightswitch</vt:lpstr>
      <vt:lpstr>Lightswitch for readers/writers</vt:lpstr>
      <vt:lpstr>4.3 no-starve mutex</vt:lpstr>
      <vt:lpstr>No starve mutex</vt:lpstr>
      <vt:lpstr>PowerPoint-presentatie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grammars and automata.</dc:title>
  <dc:creator>Addie de Fluiter</dc:creator>
  <cp:lastModifiedBy>Hans van Heumen</cp:lastModifiedBy>
  <cp:revision>219</cp:revision>
  <dcterms:created xsi:type="dcterms:W3CDTF">2008-02-27T16:33:19Z</dcterms:created>
  <dcterms:modified xsi:type="dcterms:W3CDTF">2025-04-14T09:44:40Z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0x010100E4934CFCC658D048BFAD706E4E30707E</vt:lpwstr>
  </property>
</Properties>
</file>