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5F3D8-DFE1-C8D5-C2A2-71601B90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057990" cy="3329581"/>
          </a:xfrm>
        </p:spPr>
        <p:txBody>
          <a:bodyPr/>
          <a:lstStyle/>
          <a:p>
            <a:r>
              <a:rPr lang="de-CH" dirty="0"/>
              <a:t>Modul 450 - Eigenes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9D9991-8774-3A52-609F-6AF5EC849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Von Luc Hauser</a:t>
            </a:r>
          </a:p>
        </p:txBody>
      </p:sp>
    </p:spTree>
    <p:extLst>
      <p:ext uri="{BB962C8B-B14F-4D97-AF65-F5344CB8AC3E}">
        <p14:creationId xmlns:p14="http://schemas.microsoft.com/office/powerpoint/2010/main" val="152561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76A74-FB89-39C4-18F7-4F574809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9064A-5DE8-2F18-5206-1A166C43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934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Modul 450 - Eigenes Projekt</vt:lpstr>
      <vt:lpstr>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450 - Eigenes Projekt</dc:title>
  <dc:creator>Luc Hauser</dc:creator>
  <cp:lastModifiedBy>Luc Hauser</cp:lastModifiedBy>
  <cp:revision>1</cp:revision>
  <dcterms:created xsi:type="dcterms:W3CDTF">2024-01-11T09:32:56Z</dcterms:created>
  <dcterms:modified xsi:type="dcterms:W3CDTF">2024-01-11T09:37:04Z</dcterms:modified>
</cp:coreProperties>
</file>