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Kretschmar" initials="KK" lastIdx="11" clrIdx="0">
    <p:extLst>
      <p:ext uri="{19B8F6BF-5375-455C-9EA6-DF929625EA0E}">
        <p15:presenceInfo xmlns:p15="http://schemas.microsoft.com/office/powerpoint/2012/main" userId="S-1-5-21-778721157-553614538-323577201-460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7T16:29:16.565" idx="9">
    <p:pos x="6832" y="1508"/>
    <p:text>Ziele nicht eingehalten, aber trotzdem keine richtigen Anpassungen, etc.</p:text>
    <p:extLst>
      <p:ext uri="{C676402C-5697-4E1C-873F-D02D1690AC5C}">
        <p15:threadingInfo xmlns:p15="http://schemas.microsoft.com/office/powerpoint/2012/main" timeZoneBias="-120"/>
      </p:ext>
    </p:extLst>
  </p:cm>
  <p:cm authorId="1" dt="2019-06-17T16:30:19.721" idx="10">
    <p:pos x="6820" y="2532"/>
    <p:text>Dadurch hing die meiste Arbeit später an wenigen Personen</p:text>
    <p:extLst>
      <p:ext uri="{C676402C-5697-4E1C-873F-D02D1690AC5C}">
        <p15:threadingInfo xmlns:p15="http://schemas.microsoft.com/office/powerpoint/2012/main" timeZoneBias="-120"/>
      </p:ext>
    </p:extLst>
  </p:cm>
  <p:cm authorId="1" dt="2019-06-17T16:30:51.775" idx="11">
    <p:pos x="6775" y="580"/>
    <p:text>Kaum Proaktivität, etc.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7T16:17:44.014" idx="5">
    <p:pos x="6956" y="3457"/>
    <p:text>lieber nichtkritische Features frühzeitig streichen als das Gesamtprojekt zu gefährden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7BF41F-B190-4CF1-A63F-9F78525F463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CD038E-FA35-43C6-AD93-D8675FF70438}">
      <dgm:prSet/>
      <dgm:spPr/>
      <dgm:t>
        <a:bodyPr/>
        <a:lstStyle/>
        <a:p>
          <a:r>
            <a:rPr lang="de-DE"/>
            <a:t>Ermittlung des Kenntnisstands</a:t>
          </a:r>
          <a:endParaRPr lang="en-US"/>
        </a:p>
      </dgm:t>
    </dgm:pt>
    <dgm:pt modelId="{754BD091-5385-4E1B-A33A-F702B06D2666}" type="parTrans" cxnId="{45A7AE9B-198F-4C33-9DA7-5D4EA5CAE494}">
      <dgm:prSet/>
      <dgm:spPr/>
      <dgm:t>
        <a:bodyPr/>
        <a:lstStyle/>
        <a:p>
          <a:endParaRPr lang="en-US"/>
        </a:p>
      </dgm:t>
    </dgm:pt>
    <dgm:pt modelId="{99365BE3-89CB-4D8C-80DC-0E7A0A1E8FFB}" type="sibTrans" cxnId="{45A7AE9B-198F-4C33-9DA7-5D4EA5CAE494}">
      <dgm:prSet/>
      <dgm:spPr/>
      <dgm:t>
        <a:bodyPr/>
        <a:lstStyle/>
        <a:p>
          <a:endParaRPr lang="en-US"/>
        </a:p>
      </dgm:t>
    </dgm:pt>
    <dgm:pt modelId="{42672B5D-6238-4839-B94A-8901DDF814CB}">
      <dgm:prSet/>
      <dgm:spPr/>
      <dgm:t>
        <a:bodyPr/>
        <a:lstStyle/>
        <a:p>
          <a:r>
            <a:rPr lang="de-DE"/>
            <a:t>Einteilung in kleinere Gruppen</a:t>
          </a:r>
          <a:endParaRPr lang="en-US"/>
        </a:p>
      </dgm:t>
    </dgm:pt>
    <dgm:pt modelId="{220BFC57-B963-4C04-AFE7-D21B57BE10E3}" type="parTrans" cxnId="{E4AF6603-9EC3-451A-A98C-76241AF02CCD}">
      <dgm:prSet/>
      <dgm:spPr/>
      <dgm:t>
        <a:bodyPr/>
        <a:lstStyle/>
        <a:p>
          <a:endParaRPr lang="en-US"/>
        </a:p>
      </dgm:t>
    </dgm:pt>
    <dgm:pt modelId="{2DF45356-C3C6-4ADF-A8BF-820DC881A7E1}" type="sibTrans" cxnId="{E4AF6603-9EC3-451A-A98C-76241AF02CCD}">
      <dgm:prSet/>
      <dgm:spPr/>
      <dgm:t>
        <a:bodyPr/>
        <a:lstStyle/>
        <a:p>
          <a:endParaRPr lang="en-US"/>
        </a:p>
      </dgm:t>
    </dgm:pt>
    <dgm:pt modelId="{A98014FE-496E-406C-BDCA-169D5E8A0DD2}">
      <dgm:prSet/>
      <dgm:spPr/>
      <dgm:t>
        <a:bodyPr/>
        <a:lstStyle/>
        <a:p>
          <a:r>
            <a:rPr lang="de-DE"/>
            <a:t>Entwurf von Spiel und Datenbankstruktur</a:t>
          </a:r>
          <a:endParaRPr lang="en-US"/>
        </a:p>
      </dgm:t>
    </dgm:pt>
    <dgm:pt modelId="{ED7AA72E-5450-4A10-9D2F-E799E5FE5AA4}" type="parTrans" cxnId="{6FF3E975-01A9-4628-ADF6-EAC94BEA141D}">
      <dgm:prSet/>
      <dgm:spPr/>
      <dgm:t>
        <a:bodyPr/>
        <a:lstStyle/>
        <a:p>
          <a:endParaRPr lang="en-US"/>
        </a:p>
      </dgm:t>
    </dgm:pt>
    <dgm:pt modelId="{EEF21336-35DD-4AEA-AAA3-3CF425D20B6D}" type="sibTrans" cxnId="{6FF3E975-01A9-4628-ADF6-EAC94BEA141D}">
      <dgm:prSet/>
      <dgm:spPr/>
      <dgm:t>
        <a:bodyPr/>
        <a:lstStyle/>
        <a:p>
          <a:endParaRPr lang="en-US"/>
        </a:p>
      </dgm:t>
    </dgm:pt>
    <dgm:pt modelId="{37CE4B5B-A23F-41BB-A8E1-5BA5655A2748}">
      <dgm:prSet/>
      <dgm:spPr/>
      <dgm:t>
        <a:bodyPr/>
        <a:lstStyle/>
        <a:p>
          <a:r>
            <a:rPr lang="de-DE"/>
            <a:t>Setup einer Grundstruktur</a:t>
          </a:r>
          <a:endParaRPr lang="en-US"/>
        </a:p>
      </dgm:t>
    </dgm:pt>
    <dgm:pt modelId="{EB68021E-279E-471E-8653-AEA40A846748}" type="parTrans" cxnId="{812D04A5-AEF4-4799-B2A2-AF53753A951C}">
      <dgm:prSet/>
      <dgm:spPr/>
      <dgm:t>
        <a:bodyPr/>
        <a:lstStyle/>
        <a:p>
          <a:endParaRPr lang="en-US"/>
        </a:p>
      </dgm:t>
    </dgm:pt>
    <dgm:pt modelId="{861BDE3B-097C-447C-8C9F-9ECFB82D7D3A}" type="sibTrans" cxnId="{812D04A5-AEF4-4799-B2A2-AF53753A951C}">
      <dgm:prSet/>
      <dgm:spPr/>
      <dgm:t>
        <a:bodyPr/>
        <a:lstStyle/>
        <a:p>
          <a:endParaRPr lang="en-US"/>
        </a:p>
      </dgm:t>
    </dgm:pt>
    <dgm:pt modelId="{DD358000-655C-4438-921F-611D19890118}">
      <dgm:prSet/>
      <dgm:spPr/>
      <dgm:t>
        <a:bodyPr/>
        <a:lstStyle/>
        <a:p>
          <a:r>
            <a:rPr lang="de-DE"/>
            <a:t>Implementierung von Frontend/Backend</a:t>
          </a:r>
          <a:endParaRPr lang="en-US"/>
        </a:p>
      </dgm:t>
    </dgm:pt>
    <dgm:pt modelId="{E331AB72-70D2-4D2E-8FEA-9171C26DA956}" type="parTrans" cxnId="{493800ED-283A-4D5A-A46D-66542DB8EF04}">
      <dgm:prSet/>
      <dgm:spPr/>
      <dgm:t>
        <a:bodyPr/>
        <a:lstStyle/>
        <a:p>
          <a:endParaRPr lang="en-US"/>
        </a:p>
      </dgm:t>
    </dgm:pt>
    <dgm:pt modelId="{16DE2936-6A16-448E-A84F-31841BD4D819}" type="sibTrans" cxnId="{493800ED-283A-4D5A-A46D-66542DB8EF04}">
      <dgm:prSet/>
      <dgm:spPr/>
      <dgm:t>
        <a:bodyPr/>
        <a:lstStyle/>
        <a:p>
          <a:endParaRPr lang="en-US"/>
        </a:p>
      </dgm:t>
    </dgm:pt>
    <dgm:pt modelId="{304BBE4C-84F9-4F03-B833-F688C5C700AB}">
      <dgm:prSet/>
      <dgm:spPr/>
      <dgm:t>
        <a:bodyPr/>
        <a:lstStyle/>
        <a:p>
          <a:r>
            <a:rPr lang="de-DE"/>
            <a:t>Testing &amp; Anpassungen</a:t>
          </a:r>
          <a:endParaRPr lang="en-US"/>
        </a:p>
      </dgm:t>
    </dgm:pt>
    <dgm:pt modelId="{9F284AC5-B04B-42F5-ACAB-99D0E7FD899F}" type="parTrans" cxnId="{C8B1300B-202A-47DF-BDAA-AFE46F889147}">
      <dgm:prSet/>
      <dgm:spPr/>
      <dgm:t>
        <a:bodyPr/>
        <a:lstStyle/>
        <a:p>
          <a:endParaRPr lang="en-US"/>
        </a:p>
      </dgm:t>
    </dgm:pt>
    <dgm:pt modelId="{DEC95055-E089-431E-8AE5-CAEF10211B53}" type="sibTrans" cxnId="{C8B1300B-202A-47DF-BDAA-AFE46F889147}">
      <dgm:prSet/>
      <dgm:spPr/>
      <dgm:t>
        <a:bodyPr/>
        <a:lstStyle/>
        <a:p>
          <a:endParaRPr lang="en-US"/>
        </a:p>
      </dgm:t>
    </dgm:pt>
    <dgm:pt modelId="{23CCC949-C3B3-4712-963F-3CBBCF12DE6D}">
      <dgm:prSet/>
      <dgm:spPr/>
      <dgm:t>
        <a:bodyPr/>
        <a:lstStyle/>
        <a:p>
          <a:r>
            <a:rPr lang="de-DE"/>
            <a:t>Präsentation</a:t>
          </a:r>
          <a:endParaRPr lang="en-US"/>
        </a:p>
      </dgm:t>
    </dgm:pt>
    <dgm:pt modelId="{AC353A4B-9D52-423D-8FF0-0788EEBD6607}" type="parTrans" cxnId="{F56892F8-7B77-4514-BB55-B07FB97027BB}">
      <dgm:prSet/>
      <dgm:spPr/>
      <dgm:t>
        <a:bodyPr/>
        <a:lstStyle/>
        <a:p>
          <a:endParaRPr lang="en-US"/>
        </a:p>
      </dgm:t>
    </dgm:pt>
    <dgm:pt modelId="{0945DD31-578F-4D76-9292-16992055634B}" type="sibTrans" cxnId="{F56892F8-7B77-4514-BB55-B07FB97027BB}">
      <dgm:prSet/>
      <dgm:spPr/>
      <dgm:t>
        <a:bodyPr/>
        <a:lstStyle/>
        <a:p>
          <a:endParaRPr lang="en-US"/>
        </a:p>
      </dgm:t>
    </dgm:pt>
    <dgm:pt modelId="{EAC899CE-E3D5-413B-A1A4-56514AC49FC1}" type="pres">
      <dgm:prSet presAssocID="{C97BF41F-B190-4CF1-A63F-9F78525F463F}" presName="linear" presStyleCnt="0">
        <dgm:presLayoutVars>
          <dgm:animLvl val="lvl"/>
          <dgm:resizeHandles val="exact"/>
        </dgm:presLayoutVars>
      </dgm:prSet>
      <dgm:spPr/>
    </dgm:pt>
    <dgm:pt modelId="{3CE970DA-12DB-427A-A711-4572F6E85E45}" type="pres">
      <dgm:prSet presAssocID="{26CD038E-FA35-43C6-AD93-D8675FF7043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6C2F142-9908-4AFF-86A8-6C990900A5C2}" type="pres">
      <dgm:prSet presAssocID="{99365BE3-89CB-4D8C-80DC-0E7A0A1E8FFB}" presName="spacer" presStyleCnt="0"/>
      <dgm:spPr/>
    </dgm:pt>
    <dgm:pt modelId="{3E3F6AB9-851C-4C1D-8F6D-BFA4CEEF45B7}" type="pres">
      <dgm:prSet presAssocID="{42672B5D-6238-4839-B94A-8901DDF814C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83E0BAB-5E36-4608-8D23-9B6E6487882D}" type="pres">
      <dgm:prSet presAssocID="{2DF45356-C3C6-4ADF-A8BF-820DC881A7E1}" presName="spacer" presStyleCnt="0"/>
      <dgm:spPr/>
    </dgm:pt>
    <dgm:pt modelId="{8578B7E5-7948-4501-8CE4-46E9A0FFDFCB}" type="pres">
      <dgm:prSet presAssocID="{A98014FE-496E-406C-BDCA-169D5E8A0DD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A05C6B2-951C-4F8D-B1E9-7AAF730C0534}" type="pres">
      <dgm:prSet presAssocID="{EEF21336-35DD-4AEA-AAA3-3CF425D20B6D}" presName="spacer" presStyleCnt="0"/>
      <dgm:spPr/>
    </dgm:pt>
    <dgm:pt modelId="{776EC064-F1D7-420D-A90D-8006C79992A5}" type="pres">
      <dgm:prSet presAssocID="{37CE4B5B-A23F-41BB-A8E1-5BA5655A274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F86780D-EA69-4EA9-A165-2FD1D298A791}" type="pres">
      <dgm:prSet presAssocID="{861BDE3B-097C-447C-8C9F-9ECFB82D7D3A}" presName="spacer" presStyleCnt="0"/>
      <dgm:spPr/>
    </dgm:pt>
    <dgm:pt modelId="{F1697F26-4D5C-4211-ADF6-9FB24294547D}" type="pres">
      <dgm:prSet presAssocID="{DD358000-655C-4438-921F-611D1989011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ADD61F7-E5DB-46CE-8B3B-9AB88CCD87F9}" type="pres">
      <dgm:prSet presAssocID="{16DE2936-6A16-448E-A84F-31841BD4D819}" presName="spacer" presStyleCnt="0"/>
      <dgm:spPr/>
    </dgm:pt>
    <dgm:pt modelId="{3D5943A4-3FAE-4105-AEE3-80E5CDE2A66D}" type="pres">
      <dgm:prSet presAssocID="{304BBE4C-84F9-4F03-B833-F688C5C700A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8C57F12-F1CA-403E-8A06-4E983306169A}" type="pres">
      <dgm:prSet presAssocID="{DEC95055-E089-431E-8AE5-CAEF10211B53}" presName="spacer" presStyleCnt="0"/>
      <dgm:spPr/>
    </dgm:pt>
    <dgm:pt modelId="{B7D9CCE9-115C-44F2-B5EC-633A37E63E1C}" type="pres">
      <dgm:prSet presAssocID="{23CCC949-C3B3-4712-963F-3CBBCF12DE6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4AF6603-9EC3-451A-A98C-76241AF02CCD}" srcId="{C97BF41F-B190-4CF1-A63F-9F78525F463F}" destId="{42672B5D-6238-4839-B94A-8901DDF814CB}" srcOrd="1" destOrd="0" parTransId="{220BFC57-B963-4C04-AFE7-D21B57BE10E3}" sibTransId="{2DF45356-C3C6-4ADF-A8BF-820DC881A7E1}"/>
    <dgm:cxn modelId="{C8B1300B-202A-47DF-BDAA-AFE46F889147}" srcId="{C97BF41F-B190-4CF1-A63F-9F78525F463F}" destId="{304BBE4C-84F9-4F03-B833-F688C5C700AB}" srcOrd="5" destOrd="0" parTransId="{9F284AC5-B04B-42F5-ACAB-99D0E7FD899F}" sibTransId="{DEC95055-E089-431E-8AE5-CAEF10211B53}"/>
    <dgm:cxn modelId="{F2C7D51A-D3B3-45D6-9F34-A8D766B534BF}" type="presOf" srcId="{23CCC949-C3B3-4712-963F-3CBBCF12DE6D}" destId="{B7D9CCE9-115C-44F2-B5EC-633A37E63E1C}" srcOrd="0" destOrd="0" presId="urn:microsoft.com/office/officeart/2005/8/layout/vList2"/>
    <dgm:cxn modelId="{03A1911D-B565-4FE7-9167-C8C285C45F30}" type="presOf" srcId="{C97BF41F-B190-4CF1-A63F-9F78525F463F}" destId="{EAC899CE-E3D5-413B-A1A4-56514AC49FC1}" srcOrd="0" destOrd="0" presId="urn:microsoft.com/office/officeart/2005/8/layout/vList2"/>
    <dgm:cxn modelId="{6FF3E975-01A9-4628-ADF6-EAC94BEA141D}" srcId="{C97BF41F-B190-4CF1-A63F-9F78525F463F}" destId="{A98014FE-496E-406C-BDCA-169D5E8A0DD2}" srcOrd="2" destOrd="0" parTransId="{ED7AA72E-5450-4A10-9D2F-E799E5FE5AA4}" sibTransId="{EEF21336-35DD-4AEA-AAA3-3CF425D20B6D}"/>
    <dgm:cxn modelId="{E1DE2B7C-4498-4EAB-BD71-29AC3F73A10C}" type="presOf" srcId="{26CD038E-FA35-43C6-AD93-D8675FF70438}" destId="{3CE970DA-12DB-427A-A711-4572F6E85E45}" srcOrd="0" destOrd="0" presId="urn:microsoft.com/office/officeart/2005/8/layout/vList2"/>
    <dgm:cxn modelId="{2C119D8D-350A-4B4F-8DF2-06735E077717}" type="presOf" srcId="{304BBE4C-84F9-4F03-B833-F688C5C700AB}" destId="{3D5943A4-3FAE-4105-AEE3-80E5CDE2A66D}" srcOrd="0" destOrd="0" presId="urn:microsoft.com/office/officeart/2005/8/layout/vList2"/>
    <dgm:cxn modelId="{45A7AE9B-198F-4C33-9DA7-5D4EA5CAE494}" srcId="{C97BF41F-B190-4CF1-A63F-9F78525F463F}" destId="{26CD038E-FA35-43C6-AD93-D8675FF70438}" srcOrd="0" destOrd="0" parTransId="{754BD091-5385-4E1B-A33A-F702B06D2666}" sibTransId="{99365BE3-89CB-4D8C-80DC-0E7A0A1E8FFB}"/>
    <dgm:cxn modelId="{63E9F2A2-0B89-45CF-83D2-3E153F541111}" type="presOf" srcId="{42672B5D-6238-4839-B94A-8901DDF814CB}" destId="{3E3F6AB9-851C-4C1D-8F6D-BFA4CEEF45B7}" srcOrd="0" destOrd="0" presId="urn:microsoft.com/office/officeart/2005/8/layout/vList2"/>
    <dgm:cxn modelId="{812D04A5-AEF4-4799-B2A2-AF53753A951C}" srcId="{C97BF41F-B190-4CF1-A63F-9F78525F463F}" destId="{37CE4B5B-A23F-41BB-A8E1-5BA5655A2748}" srcOrd="3" destOrd="0" parTransId="{EB68021E-279E-471E-8653-AEA40A846748}" sibTransId="{861BDE3B-097C-447C-8C9F-9ECFB82D7D3A}"/>
    <dgm:cxn modelId="{BE64E3A8-1E46-441F-8B32-AA5E113BF2A3}" type="presOf" srcId="{DD358000-655C-4438-921F-611D19890118}" destId="{F1697F26-4D5C-4211-ADF6-9FB24294547D}" srcOrd="0" destOrd="0" presId="urn:microsoft.com/office/officeart/2005/8/layout/vList2"/>
    <dgm:cxn modelId="{992C26C5-89B7-4159-B158-221696EC8223}" type="presOf" srcId="{A98014FE-496E-406C-BDCA-169D5E8A0DD2}" destId="{8578B7E5-7948-4501-8CE4-46E9A0FFDFCB}" srcOrd="0" destOrd="0" presId="urn:microsoft.com/office/officeart/2005/8/layout/vList2"/>
    <dgm:cxn modelId="{F08283CB-C427-4851-98BB-69471D7DE50F}" type="presOf" srcId="{37CE4B5B-A23F-41BB-A8E1-5BA5655A2748}" destId="{776EC064-F1D7-420D-A90D-8006C79992A5}" srcOrd="0" destOrd="0" presId="urn:microsoft.com/office/officeart/2005/8/layout/vList2"/>
    <dgm:cxn modelId="{493800ED-283A-4D5A-A46D-66542DB8EF04}" srcId="{C97BF41F-B190-4CF1-A63F-9F78525F463F}" destId="{DD358000-655C-4438-921F-611D19890118}" srcOrd="4" destOrd="0" parTransId="{E331AB72-70D2-4D2E-8FEA-9171C26DA956}" sibTransId="{16DE2936-6A16-448E-A84F-31841BD4D819}"/>
    <dgm:cxn modelId="{F56892F8-7B77-4514-BB55-B07FB97027BB}" srcId="{C97BF41F-B190-4CF1-A63F-9F78525F463F}" destId="{23CCC949-C3B3-4712-963F-3CBBCF12DE6D}" srcOrd="6" destOrd="0" parTransId="{AC353A4B-9D52-423D-8FF0-0788EEBD6607}" sibTransId="{0945DD31-578F-4D76-9292-16992055634B}"/>
    <dgm:cxn modelId="{456E647C-95D6-44CE-B95E-19590FCBC9BF}" type="presParOf" srcId="{EAC899CE-E3D5-413B-A1A4-56514AC49FC1}" destId="{3CE970DA-12DB-427A-A711-4572F6E85E45}" srcOrd="0" destOrd="0" presId="urn:microsoft.com/office/officeart/2005/8/layout/vList2"/>
    <dgm:cxn modelId="{1CD0EEE2-58C0-47FD-BF83-59F3BD9D3C64}" type="presParOf" srcId="{EAC899CE-E3D5-413B-A1A4-56514AC49FC1}" destId="{C6C2F142-9908-4AFF-86A8-6C990900A5C2}" srcOrd="1" destOrd="0" presId="urn:microsoft.com/office/officeart/2005/8/layout/vList2"/>
    <dgm:cxn modelId="{B8CE0021-E198-4440-9C7B-406B5C126AA0}" type="presParOf" srcId="{EAC899CE-E3D5-413B-A1A4-56514AC49FC1}" destId="{3E3F6AB9-851C-4C1D-8F6D-BFA4CEEF45B7}" srcOrd="2" destOrd="0" presId="urn:microsoft.com/office/officeart/2005/8/layout/vList2"/>
    <dgm:cxn modelId="{4510A158-C1EC-4349-B8F1-C07867B9159C}" type="presParOf" srcId="{EAC899CE-E3D5-413B-A1A4-56514AC49FC1}" destId="{483E0BAB-5E36-4608-8D23-9B6E6487882D}" srcOrd="3" destOrd="0" presId="urn:microsoft.com/office/officeart/2005/8/layout/vList2"/>
    <dgm:cxn modelId="{DB8D8C75-DAB9-4D3B-8C5A-45B740809433}" type="presParOf" srcId="{EAC899CE-E3D5-413B-A1A4-56514AC49FC1}" destId="{8578B7E5-7948-4501-8CE4-46E9A0FFDFCB}" srcOrd="4" destOrd="0" presId="urn:microsoft.com/office/officeart/2005/8/layout/vList2"/>
    <dgm:cxn modelId="{5BC2CF80-F0FE-437C-A1F0-A9014002849D}" type="presParOf" srcId="{EAC899CE-E3D5-413B-A1A4-56514AC49FC1}" destId="{3A05C6B2-951C-4F8D-B1E9-7AAF730C0534}" srcOrd="5" destOrd="0" presId="urn:microsoft.com/office/officeart/2005/8/layout/vList2"/>
    <dgm:cxn modelId="{3C41C995-9C12-44E5-A3E7-9492AE5E60F2}" type="presParOf" srcId="{EAC899CE-E3D5-413B-A1A4-56514AC49FC1}" destId="{776EC064-F1D7-420D-A90D-8006C79992A5}" srcOrd="6" destOrd="0" presId="urn:microsoft.com/office/officeart/2005/8/layout/vList2"/>
    <dgm:cxn modelId="{88B03ABF-5D1E-4F5D-8415-A31E161C66BF}" type="presParOf" srcId="{EAC899CE-E3D5-413B-A1A4-56514AC49FC1}" destId="{CF86780D-EA69-4EA9-A165-2FD1D298A791}" srcOrd="7" destOrd="0" presId="urn:microsoft.com/office/officeart/2005/8/layout/vList2"/>
    <dgm:cxn modelId="{36FBC167-CAC0-488F-8C50-994F85EF2802}" type="presParOf" srcId="{EAC899CE-E3D5-413B-A1A4-56514AC49FC1}" destId="{F1697F26-4D5C-4211-ADF6-9FB24294547D}" srcOrd="8" destOrd="0" presId="urn:microsoft.com/office/officeart/2005/8/layout/vList2"/>
    <dgm:cxn modelId="{2EE05B83-37B7-49EE-9C78-F7C43B63FED4}" type="presParOf" srcId="{EAC899CE-E3D5-413B-A1A4-56514AC49FC1}" destId="{0ADD61F7-E5DB-46CE-8B3B-9AB88CCD87F9}" srcOrd="9" destOrd="0" presId="urn:microsoft.com/office/officeart/2005/8/layout/vList2"/>
    <dgm:cxn modelId="{AB587B41-5F5C-4B39-84F3-DDB76BE06545}" type="presParOf" srcId="{EAC899CE-E3D5-413B-A1A4-56514AC49FC1}" destId="{3D5943A4-3FAE-4105-AEE3-80E5CDE2A66D}" srcOrd="10" destOrd="0" presId="urn:microsoft.com/office/officeart/2005/8/layout/vList2"/>
    <dgm:cxn modelId="{FE577F20-CC76-4A34-980F-9B072CB35B52}" type="presParOf" srcId="{EAC899CE-E3D5-413B-A1A4-56514AC49FC1}" destId="{78C57F12-F1CA-403E-8A06-4E983306169A}" srcOrd="11" destOrd="0" presId="urn:microsoft.com/office/officeart/2005/8/layout/vList2"/>
    <dgm:cxn modelId="{281C2557-60FF-45C7-96CA-75B07AE11EB6}" type="presParOf" srcId="{EAC899CE-E3D5-413B-A1A4-56514AC49FC1}" destId="{B7D9CCE9-115C-44F2-B5EC-633A37E63E1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71FE43-9E95-485F-A008-77AD3C9E947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3A357F-5CA8-43B1-B0BF-DDA06F2A0AD9}">
      <dgm:prSet/>
      <dgm:spPr/>
      <dgm:t>
        <a:bodyPr/>
        <a:lstStyle/>
        <a:p>
          <a:r>
            <a:rPr lang="de-DE"/>
            <a:t>Unzureichende Kommunikation</a:t>
          </a:r>
          <a:endParaRPr lang="en-US"/>
        </a:p>
      </dgm:t>
    </dgm:pt>
    <dgm:pt modelId="{9E3B4ECE-3804-4A39-A515-9420C08358F5}" type="parTrans" cxnId="{63987576-75AA-4D78-8772-8C8F1A61E1E0}">
      <dgm:prSet/>
      <dgm:spPr/>
      <dgm:t>
        <a:bodyPr/>
        <a:lstStyle/>
        <a:p>
          <a:endParaRPr lang="en-US"/>
        </a:p>
      </dgm:t>
    </dgm:pt>
    <dgm:pt modelId="{153A99C3-439A-4931-8790-6468BA5B40DB}" type="sibTrans" cxnId="{63987576-75AA-4D78-8772-8C8F1A61E1E0}">
      <dgm:prSet/>
      <dgm:spPr/>
      <dgm:t>
        <a:bodyPr/>
        <a:lstStyle/>
        <a:p>
          <a:endParaRPr lang="en-US"/>
        </a:p>
      </dgm:t>
    </dgm:pt>
    <dgm:pt modelId="{73C9C8E2-3DFA-4CED-9ED9-3CA445A0CF9F}">
      <dgm:prSet/>
      <dgm:spPr/>
      <dgm:t>
        <a:bodyPr/>
        <a:lstStyle/>
        <a:p>
          <a:r>
            <a:rPr lang="de-DE" dirty="0"/>
            <a:t>Schlecht definierter Projektplan</a:t>
          </a:r>
          <a:endParaRPr lang="en-US" dirty="0"/>
        </a:p>
      </dgm:t>
    </dgm:pt>
    <dgm:pt modelId="{AF78ABF5-0573-4054-ABBC-4C59CC779A09}" type="parTrans" cxnId="{EC0D2E28-3E84-4666-BF5A-72CFEEC64B50}">
      <dgm:prSet/>
      <dgm:spPr/>
      <dgm:t>
        <a:bodyPr/>
        <a:lstStyle/>
        <a:p>
          <a:endParaRPr lang="en-US"/>
        </a:p>
      </dgm:t>
    </dgm:pt>
    <dgm:pt modelId="{CECB49E8-6391-4337-8E77-1DA212D26546}" type="sibTrans" cxnId="{EC0D2E28-3E84-4666-BF5A-72CFEEC64B50}">
      <dgm:prSet/>
      <dgm:spPr/>
      <dgm:t>
        <a:bodyPr/>
        <a:lstStyle/>
        <a:p>
          <a:endParaRPr lang="en-US"/>
        </a:p>
      </dgm:t>
    </dgm:pt>
    <dgm:pt modelId="{27CF3F9C-980C-4F16-B855-E2A9A642BD19}">
      <dgm:prSet/>
      <dgm:spPr/>
      <dgm:t>
        <a:bodyPr/>
        <a:lstStyle/>
        <a:p>
          <a:r>
            <a:rPr lang="de-DE" dirty="0"/>
            <a:t>Fehlende </a:t>
          </a:r>
        </a:p>
        <a:p>
          <a:r>
            <a:rPr lang="de-DE" dirty="0"/>
            <a:t>(Programmier-)Kenntnisse</a:t>
          </a:r>
          <a:endParaRPr lang="en-US" dirty="0"/>
        </a:p>
      </dgm:t>
    </dgm:pt>
    <dgm:pt modelId="{53B056A0-F36F-4DF3-90CF-9D340AAC0907}" type="parTrans" cxnId="{11A5553E-0FB9-4BBA-99F6-D1FB713B0B59}">
      <dgm:prSet/>
      <dgm:spPr/>
      <dgm:t>
        <a:bodyPr/>
        <a:lstStyle/>
        <a:p>
          <a:endParaRPr lang="en-US"/>
        </a:p>
      </dgm:t>
    </dgm:pt>
    <dgm:pt modelId="{7B754E1A-0914-463B-8384-4F3801DA76B8}" type="sibTrans" cxnId="{11A5553E-0FB9-4BBA-99F6-D1FB713B0B59}">
      <dgm:prSet/>
      <dgm:spPr/>
      <dgm:t>
        <a:bodyPr/>
        <a:lstStyle/>
        <a:p>
          <a:endParaRPr lang="en-US"/>
        </a:p>
      </dgm:t>
    </dgm:pt>
    <dgm:pt modelId="{C24EC9DA-D294-41E7-ABFB-25505EDEB287}">
      <dgm:prSet/>
      <dgm:spPr/>
      <dgm:t>
        <a:bodyPr/>
        <a:lstStyle/>
        <a:p>
          <a:r>
            <a:rPr lang="de-DE" dirty="0"/>
            <a:t>Schlechte Einschätzung des Arbeitsaufwands der Arbeitspakete</a:t>
          </a:r>
          <a:endParaRPr lang="en-US" dirty="0"/>
        </a:p>
      </dgm:t>
    </dgm:pt>
    <dgm:pt modelId="{1DEA6CA0-FB07-4C2F-B4F6-98D5E9CC381C}" type="parTrans" cxnId="{418E8210-727D-4389-A086-8A3206A43932}">
      <dgm:prSet/>
      <dgm:spPr/>
      <dgm:t>
        <a:bodyPr/>
        <a:lstStyle/>
        <a:p>
          <a:endParaRPr lang="en-US"/>
        </a:p>
      </dgm:t>
    </dgm:pt>
    <dgm:pt modelId="{69156981-CC24-4FB1-AF70-12F39B17CBF3}" type="sibTrans" cxnId="{418E8210-727D-4389-A086-8A3206A43932}">
      <dgm:prSet/>
      <dgm:spPr/>
      <dgm:t>
        <a:bodyPr/>
        <a:lstStyle/>
        <a:p>
          <a:endParaRPr lang="en-US"/>
        </a:p>
      </dgm:t>
    </dgm:pt>
    <dgm:pt modelId="{38BDDE38-2B86-43F9-90B5-5F90FC25F445}" type="pres">
      <dgm:prSet presAssocID="{BE71FE43-9E95-485F-A008-77AD3C9E947D}" presName="linear" presStyleCnt="0">
        <dgm:presLayoutVars>
          <dgm:animLvl val="lvl"/>
          <dgm:resizeHandles val="exact"/>
        </dgm:presLayoutVars>
      </dgm:prSet>
      <dgm:spPr/>
    </dgm:pt>
    <dgm:pt modelId="{C5527603-5AE2-4F51-BA59-230C35EBBF7C}" type="pres">
      <dgm:prSet presAssocID="{3D3A357F-5CA8-43B1-B0BF-DDA06F2A0A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7BD0953-BD45-4883-9120-EB6B0DE49401}" type="pres">
      <dgm:prSet presAssocID="{153A99C3-439A-4931-8790-6468BA5B40DB}" presName="spacer" presStyleCnt="0"/>
      <dgm:spPr/>
    </dgm:pt>
    <dgm:pt modelId="{BF9317A4-DF5F-4953-8483-55EFDBBDA50E}" type="pres">
      <dgm:prSet presAssocID="{73C9C8E2-3DFA-4CED-9ED9-3CA445A0CF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5EA939-C515-4E14-AC19-BBD8CEAB83A7}" type="pres">
      <dgm:prSet presAssocID="{CECB49E8-6391-4337-8E77-1DA212D26546}" presName="spacer" presStyleCnt="0"/>
      <dgm:spPr/>
    </dgm:pt>
    <dgm:pt modelId="{F38930C5-5080-4907-B442-9C1A332F1C88}" type="pres">
      <dgm:prSet presAssocID="{27CF3F9C-980C-4F16-B855-E2A9A642BD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7D57F6-2A9A-447B-8C9B-5DF1BD93DE04}" type="pres">
      <dgm:prSet presAssocID="{7B754E1A-0914-463B-8384-4F3801DA76B8}" presName="spacer" presStyleCnt="0"/>
      <dgm:spPr/>
    </dgm:pt>
    <dgm:pt modelId="{D142C782-2DFB-466D-9FAE-2FEA4D680395}" type="pres">
      <dgm:prSet presAssocID="{C24EC9DA-D294-41E7-ABFB-25505EDEB28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18E8210-727D-4389-A086-8A3206A43932}" srcId="{BE71FE43-9E95-485F-A008-77AD3C9E947D}" destId="{C24EC9DA-D294-41E7-ABFB-25505EDEB287}" srcOrd="3" destOrd="0" parTransId="{1DEA6CA0-FB07-4C2F-B4F6-98D5E9CC381C}" sibTransId="{69156981-CC24-4FB1-AF70-12F39B17CBF3}"/>
    <dgm:cxn modelId="{EC0D2E28-3E84-4666-BF5A-72CFEEC64B50}" srcId="{BE71FE43-9E95-485F-A008-77AD3C9E947D}" destId="{73C9C8E2-3DFA-4CED-9ED9-3CA445A0CF9F}" srcOrd="1" destOrd="0" parTransId="{AF78ABF5-0573-4054-ABBC-4C59CC779A09}" sibTransId="{CECB49E8-6391-4337-8E77-1DA212D26546}"/>
    <dgm:cxn modelId="{11A5553E-0FB9-4BBA-99F6-D1FB713B0B59}" srcId="{BE71FE43-9E95-485F-A008-77AD3C9E947D}" destId="{27CF3F9C-980C-4F16-B855-E2A9A642BD19}" srcOrd="2" destOrd="0" parTransId="{53B056A0-F36F-4DF3-90CF-9D340AAC0907}" sibTransId="{7B754E1A-0914-463B-8384-4F3801DA76B8}"/>
    <dgm:cxn modelId="{63987576-75AA-4D78-8772-8C8F1A61E1E0}" srcId="{BE71FE43-9E95-485F-A008-77AD3C9E947D}" destId="{3D3A357F-5CA8-43B1-B0BF-DDA06F2A0AD9}" srcOrd="0" destOrd="0" parTransId="{9E3B4ECE-3804-4A39-A515-9420C08358F5}" sibTransId="{153A99C3-439A-4931-8790-6468BA5B40DB}"/>
    <dgm:cxn modelId="{3D637F58-7F76-4AC6-A7BF-B3CA09F99A75}" type="presOf" srcId="{73C9C8E2-3DFA-4CED-9ED9-3CA445A0CF9F}" destId="{BF9317A4-DF5F-4953-8483-55EFDBBDA50E}" srcOrd="0" destOrd="0" presId="urn:microsoft.com/office/officeart/2005/8/layout/vList2"/>
    <dgm:cxn modelId="{E5EEE482-E147-4565-8255-A314AE28114C}" type="presOf" srcId="{C24EC9DA-D294-41E7-ABFB-25505EDEB287}" destId="{D142C782-2DFB-466D-9FAE-2FEA4D680395}" srcOrd="0" destOrd="0" presId="urn:microsoft.com/office/officeart/2005/8/layout/vList2"/>
    <dgm:cxn modelId="{8EAD9DDF-A836-42B6-929E-521C0189FC75}" type="presOf" srcId="{27CF3F9C-980C-4F16-B855-E2A9A642BD19}" destId="{F38930C5-5080-4907-B442-9C1A332F1C88}" srcOrd="0" destOrd="0" presId="urn:microsoft.com/office/officeart/2005/8/layout/vList2"/>
    <dgm:cxn modelId="{4D1A8BE2-8801-45CE-BCB8-C3C1C0ECA4EE}" type="presOf" srcId="{BE71FE43-9E95-485F-A008-77AD3C9E947D}" destId="{38BDDE38-2B86-43F9-90B5-5F90FC25F445}" srcOrd="0" destOrd="0" presId="urn:microsoft.com/office/officeart/2005/8/layout/vList2"/>
    <dgm:cxn modelId="{69E6B0FF-22D3-4646-9307-70E609639E0D}" type="presOf" srcId="{3D3A357F-5CA8-43B1-B0BF-DDA06F2A0AD9}" destId="{C5527603-5AE2-4F51-BA59-230C35EBBF7C}" srcOrd="0" destOrd="0" presId="urn:microsoft.com/office/officeart/2005/8/layout/vList2"/>
    <dgm:cxn modelId="{4443DCC9-A153-4EB7-8409-44EE6C1DF49B}" type="presParOf" srcId="{38BDDE38-2B86-43F9-90B5-5F90FC25F445}" destId="{C5527603-5AE2-4F51-BA59-230C35EBBF7C}" srcOrd="0" destOrd="0" presId="urn:microsoft.com/office/officeart/2005/8/layout/vList2"/>
    <dgm:cxn modelId="{1715E799-F8DD-40B8-8054-EFE11A29E543}" type="presParOf" srcId="{38BDDE38-2B86-43F9-90B5-5F90FC25F445}" destId="{E7BD0953-BD45-4883-9120-EB6B0DE49401}" srcOrd="1" destOrd="0" presId="urn:microsoft.com/office/officeart/2005/8/layout/vList2"/>
    <dgm:cxn modelId="{1A34FEFF-A0E1-4AC3-B585-7A205E63B9C0}" type="presParOf" srcId="{38BDDE38-2B86-43F9-90B5-5F90FC25F445}" destId="{BF9317A4-DF5F-4953-8483-55EFDBBDA50E}" srcOrd="2" destOrd="0" presId="urn:microsoft.com/office/officeart/2005/8/layout/vList2"/>
    <dgm:cxn modelId="{009ED0F6-CB00-47A5-8740-F739808A27EF}" type="presParOf" srcId="{38BDDE38-2B86-43F9-90B5-5F90FC25F445}" destId="{195EA939-C515-4E14-AC19-BBD8CEAB83A7}" srcOrd="3" destOrd="0" presId="urn:microsoft.com/office/officeart/2005/8/layout/vList2"/>
    <dgm:cxn modelId="{FF5E51AC-D5D0-44E1-9048-83D1ED19BB3B}" type="presParOf" srcId="{38BDDE38-2B86-43F9-90B5-5F90FC25F445}" destId="{F38930C5-5080-4907-B442-9C1A332F1C88}" srcOrd="4" destOrd="0" presId="urn:microsoft.com/office/officeart/2005/8/layout/vList2"/>
    <dgm:cxn modelId="{4A8FBEE9-AD6E-4FBB-AFDB-7E247BBF5928}" type="presParOf" srcId="{38BDDE38-2B86-43F9-90B5-5F90FC25F445}" destId="{F87D57F6-2A9A-447B-8C9B-5DF1BD93DE04}" srcOrd="5" destOrd="0" presId="urn:microsoft.com/office/officeart/2005/8/layout/vList2"/>
    <dgm:cxn modelId="{20968FAC-6BB0-48EA-9319-65FEB692A8AA}" type="presParOf" srcId="{38BDDE38-2B86-43F9-90B5-5F90FC25F445}" destId="{D142C782-2DFB-466D-9FAE-2FEA4D6803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2B5E54-C4A0-4CC9-9102-58921132442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A5D63F-F26E-49E6-A4D3-F954C45E4F5B}">
      <dgm:prSet/>
      <dgm:spPr/>
      <dgm:t>
        <a:bodyPr/>
        <a:lstStyle/>
        <a:p>
          <a:r>
            <a:rPr lang="de-DE"/>
            <a:t>Mit Kommunikation steht und fällt das Projekt</a:t>
          </a:r>
          <a:endParaRPr lang="en-US"/>
        </a:p>
      </dgm:t>
    </dgm:pt>
    <dgm:pt modelId="{B834DE59-6171-47BE-A579-E65B323FC374}" type="parTrans" cxnId="{B912AA15-AEE0-4580-B925-5FB9EFD7E1EF}">
      <dgm:prSet/>
      <dgm:spPr/>
      <dgm:t>
        <a:bodyPr/>
        <a:lstStyle/>
        <a:p>
          <a:endParaRPr lang="en-US"/>
        </a:p>
      </dgm:t>
    </dgm:pt>
    <dgm:pt modelId="{077D2316-F5B0-47EC-953E-D4331DFA9E81}" type="sibTrans" cxnId="{B912AA15-AEE0-4580-B925-5FB9EFD7E1EF}">
      <dgm:prSet/>
      <dgm:spPr/>
      <dgm:t>
        <a:bodyPr/>
        <a:lstStyle/>
        <a:p>
          <a:endParaRPr lang="en-US"/>
        </a:p>
      </dgm:t>
    </dgm:pt>
    <dgm:pt modelId="{E0E13820-F1E9-4E80-908D-DB1A25E066B6}">
      <dgm:prSet/>
      <dgm:spPr/>
      <dgm:t>
        <a:bodyPr/>
        <a:lstStyle/>
        <a:p>
          <a:r>
            <a:rPr lang="de-DE"/>
            <a:t>Frühzeitige Problembehandlung erleichtert das Leben ungemein</a:t>
          </a:r>
          <a:endParaRPr lang="en-US"/>
        </a:p>
      </dgm:t>
    </dgm:pt>
    <dgm:pt modelId="{B1E6AED2-DBFE-4B6B-AC79-9A90DF7CBBBA}" type="parTrans" cxnId="{89E5D298-62A6-4AEC-B770-6FAB24265EC8}">
      <dgm:prSet/>
      <dgm:spPr/>
      <dgm:t>
        <a:bodyPr/>
        <a:lstStyle/>
        <a:p>
          <a:endParaRPr lang="en-US"/>
        </a:p>
      </dgm:t>
    </dgm:pt>
    <dgm:pt modelId="{1A008B60-8518-41E1-A65F-D117BC7939E4}" type="sibTrans" cxnId="{89E5D298-62A6-4AEC-B770-6FAB24265EC8}">
      <dgm:prSet/>
      <dgm:spPr/>
      <dgm:t>
        <a:bodyPr/>
        <a:lstStyle/>
        <a:p>
          <a:endParaRPr lang="en-US"/>
        </a:p>
      </dgm:t>
    </dgm:pt>
    <dgm:pt modelId="{3DBD5734-D32B-4463-86AC-E30BD0979473}">
      <dgm:prSet/>
      <dgm:spPr/>
      <dgm:t>
        <a:bodyPr/>
        <a:lstStyle/>
        <a:p>
          <a:r>
            <a:rPr lang="de-DE"/>
            <a:t>Kontrolle ist leidig, aber wichtig</a:t>
          </a:r>
          <a:endParaRPr lang="en-US"/>
        </a:p>
      </dgm:t>
    </dgm:pt>
    <dgm:pt modelId="{2BD8277C-1BB7-4F16-9DC3-91C2693A7CD5}" type="parTrans" cxnId="{9BCF29DA-132B-4B7E-A014-E026A0564623}">
      <dgm:prSet/>
      <dgm:spPr/>
      <dgm:t>
        <a:bodyPr/>
        <a:lstStyle/>
        <a:p>
          <a:endParaRPr lang="en-US"/>
        </a:p>
      </dgm:t>
    </dgm:pt>
    <dgm:pt modelId="{55B84571-21E9-4545-B966-8AFD5511D03A}" type="sibTrans" cxnId="{9BCF29DA-132B-4B7E-A014-E026A0564623}">
      <dgm:prSet/>
      <dgm:spPr/>
      <dgm:t>
        <a:bodyPr/>
        <a:lstStyle/>
        <a:p>
          <a:endParaRPr lang="en-US"/>
        </a:p>
      </dgm:t>
    </dgm:pt>
    <dgm:pt modelId="{C07C3172-09C6-492D-A1AA-1B2CCBD58957}">
      <dgm:prSet/>
      <dgm:spPr/>
      <dgm:t>
        <a:bodyPr/>
        <a:lstStyle/>
        <a:p>
          <a:r>
            <a:rPr lang="de-DE"/>
            <a:t>Fehlende Kenntnisse erschweren Aufwandsschätzung ungemein</a:t>
          </a:r>
          <a:endParaRPr lang="en-US"/>
        </a:p>
      </dgm:t>
    </dgm:pt>
    <dgm:pt modelId="{9C52E5AE-5426-4DCB-99B2-76CA835F7CC0}" type="parTrans" cxnId="{6DC51FA9-B050-4CBD-8BF0-372FD122040B}">
      <dgm:prSet/>
      <dgm:spPr/>
      <dgm:t>
        <a:bodyPr/>
        <a:lstStyle/>
        <a:p>
          <a:endParaRPr lang="en-US"/>
        </a:p>
      </dgm:t>
    </dgm:pt>
    <dgm:pt modelId="{03039E25-68C4-4DBC-B068-E624AE06C5CA}" type="sibTrans" cxnId="{6DC51FA9-B050-4CBD-8BF0-372FD122040B}">
      <dgm:prSet/>
      <dgm:spPr/>
      <dgm:t>
        <a:bodyPr/>
        <a:lstStyle/>
        <a:p>
          <a:endParaRPr lang="en-US"/>
        </a:p>
      </dgm:t>
    </dgm:pt>
    <dgm:pt modelId="{93E4E6F2-A152-4F5D-80CF-709155240D91}">
      <dgm:prSet/>
      <dgm:spPr/>
      <dgm:t>
        <a:bodyPr/>
        <a:lstStyle/>
        <a:p>
          <a:r>
            <a:rPr lang="de-DE"/>
            <a:t>Keine Angst vor Anpassung des Projekts</a:t>
          </a:r>
          <a:endParaRPr lang="en-US"/>
        </a:p>
      </dgm:t>
    </dgm:pt>
    <dgm:pt modelId="{0E5C1BC7-B7CD-4EF3-87FE-96C7E343D36E}" type="parTrans" cxnId="{5C26E437-27C5-4072-B532-949650295C64}">
      <dgm:prSet/>
      <dgm:spPr/>
      <dgm:t>
        <a:bodyPr/>
        <a:lstStyle/>
        <a:p>
          <a:endParaRPr lang="en-US"/>
        </a:p>
      </dgm:t>
    </dgm:pt>
    <dgm:pt modelId="{A4F4B97B-2B53-413D-92AE-8A798D4ECFB5}" type="sibTrans" cxnId="{5C26E437-27C5-4072-B532-949650295C64}">
      <dgm:prSet/>
      <dgm:spPr/>
      <dgm:t>
        <a:bodyPr/>
        <a:lstStyle/>
        <a:p>
          <a:endParaRPr lang="en-US"/>
        </a:p>
      </dgm:t>
    </dgm:pt>
    <dgm:pt modelId="{D0D6D799-35E3-457C-9D22-3A836817011E}" type="pres">
      <dgm:prSet presAssocID="{372B5E54-C4A0-4CC9-9102-589211324429}" presName="linear" presStyleCnt="0">
        <dgm:presLayoutVars>
          <dgm:animLvl val="lvl"/>
          <dgm:resizeHandles val="exact"/>
        </dgm:presLayoutVars>
      </dgm:prSet>
      <dgm:spPr/>
    </dgm:pt>
    <dgm:pt modelId="{3FA27542-2B1E-455B-9030-8545D8B13E94}" type="pres">
      <dgm:prSet presAssocID="{ADA5D63F-F26E-49E6-A4D3-F954C45E4F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E1D6FB-A498-42ED-97DD-417E5767823E}" type="pres">
      <dgm:prSet presAssocID="{077D2316-F5B0-47EC-953E-D4331DFA9E81}" presName="spacer" presStyleCnt="0"/>
      <dgm:spPr/>
    </dgm:pt>
    <dgm:pt modelId="{13FA0175-7FC4-40B0-974A-075B7DEACDB7}" type="pres">
      <dgm:prSet presAssocID="{E0E13820-F1E9-4E80-908D-DB1A25E066B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B5676FB-D189-4FED-B02A-53C59B775D57}" type="pres">
      <dgm:prSet presAssocID="{1A008B60-8518-41E1-A65F-D117BC7939E4}" presName="spacer" presStyleCnt="0"/>
      <dgm:spPr/>
    </dgm:pt>
    <dgm:pt modelId="{BDCCB76F-4DC1-4E8F-80B3-7C8B03C89B2A}" type="pres">
      <dgm:prSet presAssocID="{3DBD5734-D32B-4463-86AC-E30BD097947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CFAF169-84D1-4C04-9A77-A626C500986F}" type="pres">
      <dgm:prSet presAssocID="{55B84571-21E9-4545-B966-8AFD5511D03A}" presName="spacer" presStyleCnt="0"/>
      <dgm:spPr/>
    </dgm:pt>
    <dgm:pt modelId="{29984DB1-9FBC-435F-AF97-C1E3D46EA7D0}" type="pres">
      <dgm:prSet presAssocID="{C07C3172-09C6-492D-A1AA-1B2CCBD5895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69D9DA-7051-41CD-98B0-F69F6F79E9AA}" type="pres">
      <dgm:prSet presAssocID="{03039E25-68C4-4DBC-B068-E624AE06C5CA}" presName="spacer" presStyleCnt="0"/>
      <dgm:spPr/>
    </dgm:pt>
    <dgm:pt modelId="{A3C34117-BEB1-451D-9F38-C14DE57C03BC}" type="pres">
      <dgm:prSet presAssocID="{93E4E6F2-A152-4F5D-80CF-709155240D9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912AA15-AEE0-4580-B925-5FB9EFD7E1EF}" srcId="{372B5E54-C4A0-4CC9-9102-589211324429}" destId="{ADA5D63F-F26E-49E6-A4D3-F954C45E4F5B}" srcOrd="0" destOrd="0" parTransId="{B834DE59-6171-47BE-A579-E65B323FC374}" sibTransId="{077D2316-F5B0-47EC-953E-D4331DFA9E81}"/>
    <dgm:cxn modelId="{8519DF16-B4B7-49DD-8788-6C30B9135846}" type="presOf" srcId="{ADA5D63F-F26E-49E6-A4D3-F954C45E4F5B}" destId="{3FA27542-2B1E-455B-9030-8545D8B13E94}" srcOrd="0" destOrd="0" presId="urn:microsoft.com/office/officeart/2005/8/layout/vList2"/>
    <dgm:cxn modelId="{5C26E437-27C5-4072-B532-949650295C64}" srcId="{372B5E54-C4A0-4CC9-9102-589211324429}" destId="{93E4E6F2-A152-4F5D-80CF-709155240D91}" srcOrd="4" destOrd="0" parTransId="{0E5C1BC7-B7CD-4EF3-87FE-96C7E343D36E}" sibTransId="{A4F4B97B-2B53-413D-92AE-8A798D4ECFB5}"/>
    <dgm:cxn modelId="{FA560C40-A3D2-45B2-9ADF-F745A051FAEC}" type="presOf" srcId="{372B5E54-C4A0-4CC9-9102-589211324429}" destId="{D0D6D799-35E3-457C-9D22-3A836817011E}" srcOrd="0" destOrd="0" presId="urn:microsoft.com/office/officeart/2005/8/layout/vList2"/>
    <dgm:cxn modelId="{97FBD155-0766-4732-A452-2A85475A8109}" type="presOf" srcId="{C07C3172-09C6-492D-A1AA-1B2CCBD58957}" destId="{29984DB1-9FBC-435F-AF97-C1E3D46EA7D0}" srcOrd="0" destOrd="0" presId="urn:microsoft.com/office/officeart/2005/8/layout/vList2"/>
    <dgm:cxn modelId="{25B0DB59-ACCA-436A-94C1-2DFCAAFC6FE1}" type="presOf" srcId="{93E4E6F2-A152-4F5D-80CF-709155240D91}" destId="{A3C34117-BEB1-451D-9F38-C14DE57C03BC}" srcOrd="0" destOrd="0" presId="urn:microsoft.com/office/officeart/2005/8/layout/vList2"/>
    <dgm:cxn modelId="{0337E594-8DEA-4565-A719-F6DDB6BA990C}" type="presOf" srcId="{E0E13820-F1E9-4E80-908D-DB1A25E066B6}" destId="{13FA0175-7FC4-40B0-974A-075B7DEACDB7}" srcOrd="0" destOrd="0" presId="urn:microsoft.com/office/officeart/2005/8/layout/vList2"/>
    <dgm:cxn modelId="{89E5D298-62A6-4AEC-B770-6FAB24265EC8}" srcId="{372B5E54-C4A0-4CC9-9102-589211324429}" destId="{E0E13820-F1E9-4E80-908D-DB1A25E066B6}" srcOrd="1" destOrd="0" parTransId="{B1E6AED2-DBFE-4B6B-AC79-9A90DF7CBBBA}" sibTransId="{1A008B60-8518-41E1-A65F-D117BC7939E4}"/>
    <dgm:cxn modelId="{6DC51FA9-B050-4CBD-8BF0-372FD122040B}" srcId="{372B5E54-C4A0-4CC9-9102-589211324429}" destId="{C07C3172-09C6-492D-A1AA-1B2CCBD58957}" srcOrd="3" destOrd="0" parTransId="{9C52E5AE-5426-4DCB-99B2-76CA835F7CC0}" sibTransId="{03039E25-68C4-4DBC-B068-E624AE06C5CA}"/>
    <dgm:cxn modelId="{9BCF29DA-132B-4B7E-A014-E026A0564623}" srcId="{372B5E54-C4A0-4CC9-9102-589211324429}" destId="{3DBD5734-D32B-4463-86AC-E30BD0979473}" srcOrd="2" destOrd="0" parTransId="{2BD8277C-1BB7-4F16-9DC3-91C2693A7CD5}" sibTransId="{55B84571-21E9-4545-B966-8AFD5511D03A}"/>
    <dgm:cxn modelId="{30D6C0FF-72E5-43BA-8D2A-FD5F328FEDC4}" type="presOf" srcId="{3DBD5734-D32B-4463-86AC-E30BD0979473}" destId="{BDCCB76F-4DC1-4E8F-80B3-7C8B03C89B2A}" srcOrd="0" destOrd="0" presId="urn:microsoft.com/office/officeart/2005/8/layout/vList2"/>
    <dgm:cxn modelId="{160A34CE-B858-4024-9FE5-C394634E5823}" type="presParOf" srcId="{D0D6D799-35E3-457C-9D22-3A836817011E}" destId="{3FA27542-2B1E-455B-9030-8545D8B13E94}" srcOrd="0" destOrd="0" presId="urn:microsoft.com/office/officeart/2005/8/layout/vList2"/>
    <dgm:cxn modelId="{BEC918F9-CD98-45E3-AF28-E306AFCFA7EF}" type="presParOf" srcId="{D0D6D799-35E3-457C-9D22-3A836817011E}" destId="{0CE1D6FB-A498-42ED-97DD-417E5767823E}" srcOrd="1" destOrd="0" presId="urn:microsoft.com/office/officeart/2005/8/layout/vList2"/>
    <dgm:cxn modelId="{71EAD745-4A19-4A17-88CE-E3202DE8389B}" type="presParOf" srcId="{D0D6D799-35E3-457C-9D22-3A836817011E}" destId="{13FA0175-7FC4-40B0-974A-075B7DEACDB7}" srcOrd="2" destOrd="0" presId="urn:microsoft.com/office/officeart/2005/8/layout/vList2"/>
    <dgm:cxn modelId="{2AB470A4-2009-4335-87EB-67399864CD1B}" type="presParOf" srcId="{D0D6D799-35E3-457C-9D22-3A836817011E}" destId="{8B5676FB-D189-4FED-B02A-53C59B775D57}" srcOrd="3" destOrd="0" presId="urn:microsoft.com/office/officeart/2005/8/layout/vList2"/>
    <dgm:cxn modelId="{5E09F62A-AB4C-4ADE-AFD8-BA093C838C1B}" type="presParOf" srcId="{D0D6D799-35E3-457C-9D22-3A836817011E}" destId="{BDCCB76F-4DC1-4E8F-80B3-7C8B03C89B2A}" srcOrd="4" destOrd="0" presId="urn:microsoft.com/office/officeart/2005/8/layout/vList2"/>
    <dgm:cxn modelId="{38276DBE-07CD-4090-98E0-AAE50CD79A60}" type="presParOf" srcId="{D0D6D799-35E3-457C-9D22-3A836817011E}" destId="{ACFAF169-84D1-4C04-9A77-A626C500986F}" srcOrd="5" destOrd="0" presId="urn:microsoft.com/office/officeart/2005/8/layout/vList2"/>
    <dgm:cxn modelId="{83511F36-7B55-43AF-ACE6-20B00155DB68}" type="presParOf" srcId="{D0D6D799-35E3-457C-9D22-3A836817011E}" destId="{29984DB1-9FBC-435F-AF97-C1E3D46EA7D0}" srcOrd="6" destOrd="0" presId="urn:microsoft.com/office/officeart/2005/8/layout/vList2"/>
    <dgm:cxn modelId="{9DB758FA-5686-4FA0-892C-7498C210C762}" type="presParOf" srcId="{D0D6D799-35E3-457C-9D22-3A836817011E}" destId="{0269D9DA-7051-41CD-98B0-F69F6F79E9AA}" srcOrd="7" destOrd="0" presId="urn:microsoft.com/office/officeart/2005/8/layout/vList2"/>
    <dgm:cxn modelId="{6BB0775A-CF9B-4007-880C-1F025F9DF9B2}" type="presParOf" srcId="{D0D6D799-35E3-457C-9D22-3A836817011E}" destId="{A3C34117-BEB1-451D-9F38-C14DE57C03B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970DA-12DB-427A-A711-4572F6E85E45}">
      <dsp:nvSpPr>
        <dsp:cNvPr id="0" name=""/>
        <dsp:cNvSpPr/>
      </dsp:nvSpPr>
      <dsp:spPr>
        <a:xfrm>
          <a:off x="0" y="257675"/>
          <a:ext cx="6513603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Ermittlung des Kenntnisstands</a:t>
          </a:r>
          <a:endParaRPr lang="en-US" sz="2900" kern="1200"/>
        </a:p>
      </dsp:txBody>
      <dsp:txXfrm>
        <a:off x="33955" y="291630"/>
        <a:ext cx="6445693" cy="627655"/>
      </dsp:txXfrm>
    </dsp:sp>
    <dsp:sp modelId="{3E3F6AB9-851C-4C1D-8F6D-BFA4CEEF45B7}">
      <dsp:nvSpPr>
        <dsp:cNvPr id="0" name=""/>
        <dsp:cNvSpPr/>
      </dsp:nvSpPr>
      <dsp:spPr>
        <a:xfrm>
          <a:off x="0" y="1036760"/>
          <a:ext cx="6513603" cy="69556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Einteilung in kleinere Gruppen</a:t>
          </a:r>
          <a:endParaRPr lang="en-US" sz="2900" kern="1200"/>
        </a:p>
      </dsp:txBody>
      <dsp:txXfrm>
        <a:off x="33955" y="1070715"/>
        <a:ext cx="6445693" cy="627655"/>
      </dsp:txXfrm>
    </dsp:sp>
    <dsp:sp modelId="{8578B7E5-7948-4501-8CE4-46E9A0FFDFCB}">
      <dsp:nvSpPr>
        <dsp:cNvPr id="0" name=""/>
        <dsp:cNvSpPr/>
      </dsp:nvSpPr>
      <dsp:spPr>
        <a:xfrm>
          <a:off x="0" y="1815845"/>
          <a:ext cx="6513603" cy="69556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Entwurf von Spiel und Datenbankstruktur</a:t>
          </a:r>
          <a:endParaRPr lang="en-US" sz="2900" kern="1200"/>
        </a:p>
      </dsp:txBody>
      <dsp:txXfrm>
        <a:off x="33955" y="1849800"/>
        <a:ext cx="6445693" cy="627655"/>
      </dsp:txXfrm>
    </dsp:sp>
    <dsp:sp modelId="{776EC064-F1D7-420D-A90D-8006C79992A5}">
      <dsp:nvSpPr>
        <dsp:cNvPr id="0" name=""/>
        <dsp:cNvSpPr/>
      </dsp:nvSpPr>
      <dsp:spPr>
        <a:xfrm>
          <a:off x="0" y="2594930"/>
          <a:ext cx="6513603" cy="69556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Setup einer Grundstruktur</a:t>
          </a:r>
          <a:endParaRPr lang="en-US" sz="2900" kern="1200"/>
        </a:p>
      </dsp:txBody>
      <dsp:txXfrm>
        <a:off x="33955" y="2628885"/>
        <a:ext cx="6445693" cy="627655"/>
      </dsp:txXfrm>
    </dsp:sp>
    <dsp:sp modelId="{F1697F26-4D5C-4211-ADF6-9FB24294547D}">
      <dsp:nvSpPr>
        <dsp:cNvPr id="0" name=""/>
        <dsp:cNvSpPr/>
      </dsp:nvSpPr>
      <dsp:spPr>
        <a:xfrm>
          <a:off x="0" y="3374015"/>
          <a:ext cx="6513603" cy="69556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Implementierung von Frontend/Backend</a:t>
          </a:r>
          <a:endParaRPr lang="en-US" sz="2900" kern="1200"/>
        </a:p>
      </dsp:txBody>
      <dsp:txXfrm>
        <a:off x="33955" y="3407970"/>
        <a:ext cx="6445693" cy="627655"/>
      </dsp:txXfrm>
    </dsp:sp>
    <dsp:sp modelId="{3D5943A4-3FAE-4105-AEE3-80E5CDE2A66D}">
      <dsp:nvSpPr>
        <dsp:cNvPr id="0" name=""/>
        <dsp:cNvSpPr/>
      </dsp:nvSpPr>
      <dsp:spPr>
        <a:xfrm>
          <a:off x="0" y="4153100"/>
          <a:ext cx="6513603" cy="69556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Testing &amp; Anpassungen</a:t>
          </a:r>
          <a:endParaRPr lang="en-US" sz="2900" kern="1200"/>
        </a:p>
      </dsp:txBody>
      <dsp:txXfrm>
        <a:off x="33955" y="4187055"/>
        <a:ext cx="6445693" cy="627655"/>
      </dsp:txXfrm>
    </dsp:sp>
    <dsp:sp modelId="{B7D9CCE9-115C-44F2-B5EC-633A37E63E1C}">
      <dsp:nvSpPr>
        <dsp:cNvPr id="0" name=""/>
        <dsp:cNvSpPr/>
      </dsp:nvSpPr>
      <dsp:spPr>
        <a:xfrm>
          <a:off x="0" y="4932185"/>
          <a:ext cx="6513603" cy="69556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Präsentation</a:t>
          </a:r>
          <a:endParaRPr lang="en-US" sz="2900" kern="1200"/>
        </a:p>
      </dsp:txBody>
      <dsp:txXfrm>
        <a:off x="33955" y="4966140"/>
        <a:ext cx="6445693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27603-5AE2-4F51-BA59-230C35EBBF7C}">
      <dsp:nvSpPr>
        <dsp:cNvPr id="0" name=""/>
        <dsp:cNvSpPr/>
      </dsp:nvSpPr>
      <dsp:spPr>
        <a:xfrm>
          <a:off x="0" y="69828"/>
          <a:ext cx="6513603" cy="13716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Unzureichende Kommunikation</a:t>
          </a:r>
          <a:endParaRPr lang="en-US" sz="3000" kern="1200"/>
        </a:p>
      </dsp:txBody>
      <dsp:txXfrm>
        <a:off x="66958" y="136786"/>
        <a:ext cx="6379687" cy="1237726"/>
      </dsp:txXfrm>
    </dsp:sp>
    <dsp:sp modelId="{BF9317A4-DF5F-4953-8483-55EFDBBDA50E}">
      <dsp:nvSpPr>
        <dsp:cNvPr id="0" name=""/>
        <dsp:cNvSpPr/>
      </dsp:nvSpPr>
      <dsp:spPr>
        <a:xfrm>
          <a:off x="0" y="1527870"/>
          <a:ext cx="6513603" cy="1371642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Schlecht definierter Projektplan</a:t>
          </a:r>
          <a:endParaRPr lang="en-US" sz="3000" kern="1200" dirty="0"/>
        </a:p>
      </dsp:txBody>
      <dsp:txXfrm>
        <a:off x="66958" y="1594828"/>
        <a:ext cx="6379687" cy="1237726"/>
      </dsp:txXfrm>
    </dsp:sp>
    <dsp:sp modelId="{F38930C5-5080-4907-B442-9C1A332F1C88}">
      <dsp:nvSpPr>
        <dsp:cNvPr id="0" name=""/>
        <dsp:cNvSpPr/>
      </dsp:nvSpPr>
      <dsp:spPr>
        <a:xfrm>
          <a:off x="0" y="2985913"/>
          <a:ext cx="6513603" cy="1371642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Fehlende 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(Programmier-)Kenntnisse</a:t>
          </a:r>
          <a:endParaRPr lang="en-US" sz="3000" kern="1200" dirty="0"/>
        </a:p>
      </dsp:txBody>
      <dsp:txXfrm>
        <a:off x="66958" y="3052871"/>
        <a:ext cx="6379687" cy="1237726"/>
      </dsp:txXfrm>
    </dsp:sp>
    <dsp:sp modelId="{D142C782-2DFB-466D-9FAE-2FEA4D680395}">
      <dsp:nvSpPr>
        <dsp:cNvPr id="0" name=""/>
        <dsp:cNvSpPr/>
      </dsp:nvSpPr>
      <dsp:spPr>
        <a:xfrm>
          <a:off x="0" y="4443955"/>
          <a:ext cx="6513603" cy="137164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Schlechte Einschätzung des Arbeitsaufwands der Arbeitspakete</a:t>
          </a:r>
          <a:endParaRPr lang="en-US" sz="3000" kern="1200" dirty="0"/>
        </a:p>
      </dsp:txBody>
      <dsp:txXfrm>
        <a:off x="66958" y="4510913"/>
        <a:ext cx="6379687" cy="1237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27542-2B1E-455B-9030-8545D8B13E94}">
      <dsp:nvSpPr>
        <dsp:cNvPr id="0" name=""/>
        <dsp:cNvSpPr/>
      </dsp:nvSpPr>
      <dsp:spPr>
        <a:xfrm>
          <a:off x="0" y="102043"/>
          <a:ext cx="6513603" cy="1074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Mit Kommunikation steht und fällt das Projekt</a:t>
          </a:r>
          <a:endParaRPr lang="en-US" sz="2700" kern="1200"/>
        </a:p>
      </dsp:txBody>
      <dsp:txXfrm>
        <a:off x="52431" y="154474"/>
        <a:ext cx="6408741" cy="969198"/>
      </dsp:txXfrm>
    </dsp:sp>
    <dsp:sp modelId="{13FA0175-7FC4-40B0-974A-075B7DEACDB7}">
      <dsp:nvSpPr>
        <dsp:cNvPr id="0" name=""/>
        <dsp:cNvSpPr/>
      </dsp:nvSpPr>
      <dsp:spPr>
        <a:xfrm>
          <a:off x="0" y="1253863"/>
          <a:ext cx="6513603" cy="10740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Frühzeitige Problembehandlung erleichtert das Leben ungemein</a:t>
          </a:r>
          <a:endParaRPr lang="en-US" sz="2700" kern="1200"/>
        </a:p>
      </dsp:txBody>
      <dsp:txXfrm>
        <a:off x="52431" y="1306294"/>
        <a:ext cx="6408741" cy="969198"/>
      </dsp:txXfrm>
    </dsp:sp>
    <dsp:sp modelId="{BDCCB76F-4DC1-4E8F-80B3-7C8B03C89B2A}">
      <dsp:nvSpPr>
        <dsp:cNvPr id="0" name=""/>
        <dsp:cNvSpPr/>
      </dsp:nvSpPr>
      <dsp:spPr>
        <a:xfrm>
          <a:off x="0" y="2405683"/>
          <a:ext cx="6513603" cy="10740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Kontrolle ist leidig, aber wichtig</a:t>
          </a:r>
          <a:endParaRPr lang="en-US" sz="2700" kern="1200"/>
        </a:p>
      </dsp:txBody>
      <dsp:txXfrm>
        <a:off x="52431" y="2458114"/>
        <a:ext cx="6408741" cy="969198"/>
      </dsp:txXfrm>
    </dsp:sp>
    <dsp:sp modelId="{29984DB1-9FBC-435F-AF97-C1E3D46EA7D0}">
      <dsp:nvSpPr>
        <dsp:cNvPr id="0" name=""/>
        <dsp:cNvSpPr/>
      </dsp:nvSpPr>
      <dsp:spPr>
        <a:xfrm>
          <a:off x="0" y="3557503"/>
          <a:ext cx="6513603" cy="10740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Fehlende Kenntnisse erschweren Aufwandsschätzung ungemein</a:t>
          </a:r>
          <a:endParaRPr lang="en-US" sz="2700" kern="1200"/>
        </a:p>
      </dsp:txBody>
      <dsp:txXfrm>
        <a:off x="52431" y="3609934"/>
        <a:ext cx="6408741" cy="969198"/>
      </dsp:txXfrm>
    </dsp:sp>
    <dsp:sp modelId="{A3C34117-BEB1-451D-9F38-C14DE57C03BC}">
      <dsp:nvSpPr>
        <dsp:cNvPr id="0" name=""/>
        <dsp:cNvSpPr/>
      </dsp:nvSpPr>
      <dsp:spPr>
        <a:xfrm>
          <a:off x="0" y="4709322"/>
          <a:ext cx="6513603" cy="10740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Keine Angst vor Anpassung des Projekts</a:t>
          </a:r>
          <a:endParaRPr lang="en-US" sz="2700" kern="1200"/>
        </a:p>
      </dsp:txBody>
      <dsp:txXfrm>
        <a:off x="52431" y="4761753"/>
        <a:ext cx="6408741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8F259-8124-4495-9466-8D1E8631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866627-905A-4A5C-831B-522AD1ABF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B8F0EA-B5E4-4C98-8A01-2AD29F48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8C1D9A-C270-4BF4-BACD-B77FED03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CABDB-E280-4403-9BE0-3D672430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22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F3A2B-F109-45BD-AD5F-D42AB314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21A2AA-5280-4AF6-B54B-6B83ABBD6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09CF8A-CAA3-4B3C-8855-C4B7EDB5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541C1-2870-4C72-9D6E-0F891D8A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A8A33-4743-465E-8247-34578685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74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C968BC-B088-4AB6-9EFB-19B1C60F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DC6DA-7A83-4D83-9B2C-D170B61AB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47BD4-64FE-408B-B633-65926761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BDA97C-6C63-4D83-BD0A-0E75FCEF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6D3AD1-8DE9-4897-8742-FDFB7BB2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12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6E7FA-76E6-4B11-B0D6-CBE7823E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24029-2A69-4C60-BB5C-D7C20362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A5FE2-366A-491D-95D2-F9633AE5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997E88-A53D-4869-9ECB-7C048FD5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780AF-FF88-4F4A-9933-C90751E2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24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10E13-6AE3-47A8-A017-A2B0353C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39921D-CE76-476C-A686-BB8E5AD5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BFE19B-FB21-4EA6-8DDE-D782B6B4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8CDB9-0F0A-4E9F-AC9F-7211B7B5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C46557-58EA-46D0-A27F-14E095C5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47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27F07-187B-4F48-970C-6ABB52EA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5DA3D-2450-4261-9CC3-C76757284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EB4A89-0740-42AD-B1BC-6B5B36FE8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3F0113-1218-499F-91AA-BBAAAC9A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491E2B-66D6-4FF1-8EA7-3B12AFA1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B7C29E-3134-4F2F-ABB9-5B271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3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339C6-A28B-4260-AB97-31FC2206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60D60-5F10-48D0-8AFB-C748D99FB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D0B1D5-2034-4D91-9CDD-737AE4FA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A351E2-3EA7-43A7-B42C-535B408EB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4289B5-F939-4577-B459-6ECEC1857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FCFCA2-5472-4F88-9A4E-1D8564C0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87548A-29BD-4A29-A07B-7A115DDE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1EAE34-4BFC-460B-890F-5B6C89CC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9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D03A7-3F7B-4DE9-B7BE-491061C8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DAECF3-E5C2-4427-991B-422FF936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888635-8520-4D50-AAD2-C7845754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E2BF31-FBDF-4516-B64D-D7F42781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4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BD50B6-35D6-439D-B190-D7CC224A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058DC9-8383-402F-B627-2FE14C16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BB7A83-7AFE-4DAB-AECE-9319F305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66400-89F5-4FA5-A627-20E76B74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3BCCD-CB0D-4C4A-B514-6C1E0CD0A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2937EA-1B89-4180-B161-F3C251387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15D0C8-9C9B-49A4-B954-E16CD76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FE216C-1F73-4F13-9013-75F327FE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CE2B18-1EDC-4C6F-90DA-50F81614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3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8F309-9B89-4308-8DCC-D494DCA9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E8A98A-5FE0-4D2B-8281-92964D627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B0EC57-415C-4D55-9E91-2657A33DB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C51002-BA62-4B27-A1DC-22F24DF2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F89A58-9A7B-4F6A-9818-D4401406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59F3EB-D9DB-4175-83FA-D1344D0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49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3C3ECE-559D-45F5-B0D3-A5D0DFA9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1F10C9-972E-4460-98C7-58C660A8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15799C-344C-4290-AE66-1F11E527A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C3A6-CF96-4138-AAB1-E992060A5D27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9B915A-6607-4018-B7D5-759BA2BB2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296AB-0389-4D0B-AAE2-97CD528B7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56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89E16A-CE5B-4BEA-BC28-8E2339189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e-DE"/>
              <a:t>Projekt-Kompass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75685E-2F3B-46FC-88C4-1C3C0177C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de-DE"/>
              <a:t>Team 4: Web-Version des Spiels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4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1F1022-EC9C-427D-B1FE-61B60D62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Ablauf des Projekts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16D0A53-6164-4A9A-950C-8D9B81AEC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7565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34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64659F-021D-4D9B-AA3E-5B04F958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Probleme beim Projektablauf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0B2F754-7191-4254-900A-74FF1892A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8385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43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551215-AA55-4BB3-80FD-3E3685E7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Terminziele-Auszug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5">
            <a:extLst>
              <a:ext uri="{FF2B5EF4-FFF2-40B4-BE49-F238E27FC236}">
                <a16:creationId xmlns:a16="http://schemas.microsoft.com/office/drawing/2014/main" id="{C99E0E13-A38F-4C44-BEB5-C9862934E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611755"/>
            <a:ext cx="11496821" cy="379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747543-2235-43C6-9481-9128DD1C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Reflexion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5826FEA-AF69-4E04-8470-9CD18D791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05212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30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091153-A6EC-4181-8FEF-0EBC2035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1D7BD-9C2B-4612-942D-FBC9EA4A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Vielen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Dank </a:t>
            </a: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für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Eure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Aufmerksamkeit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2CE27A7-0387-444E-82AD-9992707B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632" y="2509911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2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Projekt-Kompass</vt:lpstr>
      <vt:lpstr>Ablauf des Projekts</vt:lpstr>
      <vt:lpstr>Probleme beim Projektablauf</vt:lpstr>
      <vt:lpstr>Terminziele-Auszug</vt:lpstr>
      <vt:lpstr>Reflexion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Projekt-Kompass</dc:title>
  <dc:creator>Kevin Kretschmar</dc:creator>
  <cp:lastModifiedBy>Kevin Kretschmar</cp:lastModifiedBy>
  <cp:revision>1</cp:revision>
  <dcterms:created xsi:type="dcterms:W3CDTF">2019-06-18T10:11:32Z</dcterms:created>
  <dcterms:modified xsi:type="dcterms:W3CDTF">2019-06-18T10:13:48Z</dcterms:modified>
</cp:coreProperties>
</file>