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0D383-617D-43D6-94BE-AFEF5D195EE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CDAC2E24-FD3C-417A-AB78-E97D828A645A}">
      <dgm:prSet/>
      <dgm:spPr/>
      <dgm:t>
        <a:bodyPr/>
        <a:lstStyle/>
        <a:p>
          <a:pPr>
            <a:defRPr cap="all"/>
          </a:pPr>
          <a:r>
            <a:rPr lang="de-DE" dirty="0"/>
            <a:t>ausführbares Spiel passend zu den geg. Voraussetzungen</a:t>
          </a:r>
          <a:endParaRPr lang="en-US" dirty="0"/>
        </a:p>
      </dgm:t>
    </dgm:pt>
    <dgm:pt modelId="{DD3DAC57-1AEA-4640-AEB6-111430D5468C}" type="parTrans" cxnId="{70953B12-4115-411F-A287-3DC03A620754}">
      <dgm:prSet/>
      <dgm:spPr/>
      <dgm:t>
        <a:bodyPr/>
        <a:lstStyle/>
        <a:p>
          <a:endParaRPr lang="en-US"/>
        </a:p>
      </dgm:t>
    </dgm:pt>
    <dgm:pt modelId="{7E454714-BE83-4747-A1A6-13A788B6939C}" type="sibTrans" cxnId="{70953B12-4115-411F-A287-3DC03A620754}">
      <dgm:prSet/>
      <dgm:spPr/>
      <dgm:t>
        <a:bodyPr/>
        <a:lstStyle/>
        <a:p>
          <a:endParaRPr lang="en-US"/>
        </a:p>
      </dgm:t>
    </dgm:pt>
    <dgm:pt modelId="{2ADF6031-63F0-47CD-8AB4-7288273264B1}">
      <dgm:prSet/>
      <dgm:spPr/>
      <dgm:t>
        <a:bodyPr/>
        <a:lstStyle/>
        <a:p>
          <a:pPr>
            <a:defRPr cap="all"/>
          </a:pPr>
          <a:r>
            <a:rPr lang="de-DE" dirty="0"/>
            <a:t>Unterhaltung der Spieler</a:t>
          </a:r>
          <a:endParaRPr lang="en-US" dirty="0"/>
        </a:p>
      </dgm:t>
    </dgm:pt>
    <dgm:pt modelId="{4EE33CD6-8B44-498B-9F8A-87C11E939EB3}" type="parTrans" cxnId="{57E75B49-CC40-4938-BF67-E97A12FB466C}">
      <dgm:prSet/>
      <dgm:spPr/>
      <dgm:t>
        <a:bodyPr/>
        <a:lstStyle/>
        <a:p>
          <a:endParaRPr lang="en-US"/>
        </a:p>
      </dgm:t>
    </dgm:pt>
    <dgm:pt modelId="{6EC7198B-CE69-4FD7-8C89-EE8C8377C3AC}" type="sibTrans" cxnId="{57E75B49-CC40-4938-BF67-E97A12FB466C}">
      <dgm:prSet/>
      <dgm:spPr/>
      <dgm:t>
        <a:bodyPr/>
        <a:lstStyle/>
        <a:p>
          <a:endParaRPr lang="en-US"/>
        </a:p>
      </dgm:t>
    </dgm:pt>
    <dgm:pt modelId="{AA475645-3C4D-4AC5-BFAE-B82F6E1B4166}">
      <dgm:prSet/>
      <dgm:spPr/>
      <dgm:t>
        <a:bodyPr/>
        <a:lstStyle/>
        <a:p>
          <a:pPr>
            <a:defRPr cap="all"/>
          </a:pPr>
          <a:r>
            <a:rPr lang="de-DE" dirty="0"/>
            <a:t>Besser, inhaltlich passender und günstiger als Vergleichswerke</a:t>
          </a:r>
          <a:endParaRPr lang="en-US" dirty="0"/>
        </a:p>
      </dgm:t>
    </dgm:pt>
    <dgm:pt modelId="{FAD45AC6-14D9-4FD6-902D-47215551A919}" type="parTrans" cxnId="{CA63AF45-4AB4-428E-96AC-9AB857760F30}">
      <dgm:prSet/>
      <dgm:spPr/>
      <dgm:t>
        <a:bodyPr/>
        <a:lstStyle/>
        <a:p>
          <a:endParaRPr lang="en-US"/>
        </a:p>
      </dgm:t>
    </dgm:pt>
    <dgm:pt modelId="{E19B9C8B-EF1D-4E99-8549-37B7285C0214}" type="sibTrans" cxnId="{CA63AF45-4AB4-428E-96AC-9AB857760F30}">
      <dgm:prSet/>
      <dgm:spPr/>
      <dgm:t>
        <a:bodyPr/>
        <a:lstStyle/>
        <a:p>
          <a:endParaRPr lang="en-US"/>
        </a:p>
      </dgm:t>
    </dgm:pt>
    <dgm:pt modelId="{3C2F59E1-2777-4A24-8254-00A4B1DFC264}" type="pres">
      <dgm:prSet presAssocID="{C980D383-617D-43D6-94BE-AFEF5D195EE7}" presName="root" presStyleCnt="0">
        <dgm:presLayoutVars>
          <dgm:dir/>
          <dgm:resizeHandles val="exact"/>
        </dgm:presLayoutVars>
      </dgm:prSet>
      <dgm:spPr/>
    </dgm:pt>
    <dgm:pt modelId="{1C628B9F-477F-44C8-BD92-72A2107E4590}" type="pres">
      <dgm:prSet presAssocID="{CDAC2E24-FD3C-417A-AB78-E97D828A645A}" presName="compNode" presStyleCnt="0"/>
      <dgm:spPr/>
    </dgm:pt>
    <dgm:pt modelId="{417925F1-0B1A-4C5F-B5F0-9D6E6EB8079B}" type="pres">
      <dgm:prSet presAssocID="{CDAC2E24-FD3C-417A-AB78-E97D828A645A}" presName="iconBgRect" presStyleLbl="bgShp" presStyleIdx="0" presStyleCnt="3"/>
      <dgm:spPr/>
    </dgm:pt>
    <dgm:pt modelId="{7B712DF4-D5BF-42C3-9DD9-9D62E513138B}" type="pres">
      <dgm:prSet presAssocID="{CDAC2E24-FD3C-417A-AB78-E97D828A64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146069E-B5FF-4097-9D8A-DED388E2ADD3}" type="pres">
      <dgm:prSet presAssocID="{CDAC2E24-FD3C-417A-AB78-E97D828A645A}" presName="spaceRect" presStyleCnt="0"/>
      <dgm:spPr/>
    </dgm:pt>
    <dgm:pt modelId="{B1C02429-B8ED-4FB9-8C42-D86E19AE5E2E}" type="pres">
      <dgm:prSet presAssocID="{CDAC2E24-FD3C-417A-AB78-E97D828A645A}" presName="textRect" presStyleLbl="revTx" presStyleIdx="0" presStyleCnt="3">
        <dgm:presLayoutVars>
          <dgm:chMax val="1"/>
          <dgm:chPref val="1"/>
        </dgm:presLayoutVars>
      </dgm:prSet>
      <dgm:spPr/>
    </dgm:pt>
    <dgm:pt modelId="{8CBBCFB3-8D7B-4C2C-97C3-A8A2D3423B89}" type="pres">
      <dgm:prSet presAssocID="{7E454714-BE83-4747-A1A6-13A788B6939C}" presName="sibTrans" presStyleCnt="0"/>
      <dgm:spPr/>
    </dgm:pt>
    <dgm:pt modelId="{95E4BEF5-85FC-4D57-9DFA-13B05ACC7746}" type="pres">
      <dgm:prSet presAssocID="{2ADF6031-63F0-47CD-8AB4-7288273264B1}" presName="compNode" presStyleCnt="0"/>
      <dgm:spPr/>
    </dgm:pt>
    <dgm:pt modelId="{E2B0E8B2-A887-483C-889C-EDCC6DF41263}" type="pres">
      <dgm:prSet presAssocID="{2ADF6031-63F0-47CD-8AB4-7288273264B1}" presName="iconBgRect" presStyleLbl="bgShp" presStyleIdx="1" presStyleCnt="3"/>
      <dgm:spPr/>
    </dgm:pt>
    <dgm:pt modelId="{500D3EA0-555F-45E5-82CF-FDF865267AAB}" type="pres">
      <dgm:prSet presAssocID="{2ADF6031-63F0-47CD-8AB4-7288273264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F456408F-A99E-4223-B7A7-FC2C5A7A2732}" type="pres">
      <dgm:prSet presAssocID="{2ADF6031-63F0-47CD-8AB4-7288273264B1}" presName="spaceRect" presStyleCnt="0"/>
      <dgm:spPr/>
    </dgm:pt>
    <dgm:pt modelId="{17DBF30A-4371-4B5F-BC6C-B5E051358B2D}" type="pres">
      <dgm:prSet presAssocID="{2ADF6031-63F0-47CD-8AB4-7288273264B1}" presName="textRect" presStyleLbl="revTx" presStyleIdx="1" presStyleCnt="3">
        <dgm:presLayoutVars>
          <dgm:chMax val="1"/>
          <dgm:chPref val="1"/>
        </dgm:presLayoutVars>
      </dgm:prSet>
      <dgm:spPr/>
    </dgm:pt>
    <dgm:pt modelId="{8237F49C-F0EB-4634-AD09-80363A72E236}" type="pres">
      <dgm:prSet presAssocID="{6EC7198B-CE69-4FD7-8C89-EE8C8377C3AC}" presName="sibTrans" presStyleCnt="0"/>
      <dgm:spPr/>
    </dgm:pt>
    <dgm:pt modelId="{A865C0ED-AE6F-43AD-B19D-758ED1B63960}" type="pres">
      <dgm:prSet presAssocID="{AA475645-3C4D-4AC5-BFAE-B82F6E1B4166}" presName="compNode" presStyleCnt="0"/>
      <dgm:spPr/>
    </dgm:pt>
    <dgm:pt modelId="{0BF7E268-5BBE-4319-984B-9A5D959D68C8}" type="pres">
      <dgm:prSet presAssocID="{AA475645-3C4D-4AC5-BFAE-B82F6E1B4166}" presName="iconBgRect" presStyleLbl="bgShp" presStyleIdx="2" presStyleCnt="3"/>
      <dgm:spPr/>
    </dgm:pt>
    <dgm:pt modelId="{7CBFE002-41A8-4735-8AF5-480DFB89A142}" type="pres">
      <dgm:prSet presAssocID="{AA475645-3C4D-4AC5-BFAE-B82F6E1B41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91A6F85-D178-45E5-9BC5-C803C7F2B24B}" type="pres">
      <dgm:prSet presAssocID="{AA475645-3C4D-4AC5-BFAE-B82F6E1B4166}" presName="spaceRect" presStyleCnt="0"/>
      <dgm:spPr/>
    </dgm:pt>
    <dgm:pt modelId="{90027DD2-C193-4152-BDB7-5B524CCE47FE}" type="pres">
      <dgm:prSet presAssocID="{AA475645-3C4D-4AC5-BFAE-B82F6E1B416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29C00A-BC02-4C34-9090-9C610D7DD7DB}" type="presOf" srcId="{AA475645-3C4D-4AC5-BFAE-B82F6E1B4166}" destId="{90027DD2-C193-4152-BDB7-5B524CCE47FE}" srcOrd="0" destOrd="0" presId="urn:microsoft.com/office/officeart/2018/5/layout/IconCircleLabelList"/>
    <dgm:cxn modelId="{70953B12-4115-411F-A287-3DC03A620754}" srcId="{C980D383-617D-43D6-94BE-AFEF5D195EE7}" destId="{CDAC2E24-FD3C-417A-AB78-E97D828A645A}" srcOrd="0" destOrd="0" parTransId="{DD3DAC57-1AEA-4640-AEB6-111430D5468C}" sibTransId="{7E454714-BE83-4747-A1A6-13A788B6939C}"/>
    <dgm:cxn modelId="{D6E9EE3E-6F67-4C21-B6A0-5C5396CD0F69}" type="presOf" srcId="{C980D383-617D-43D6-94BE-AFEF5D195EE7}" destId="{3C2F59E1-2777-4A24-8254-00A4B1DFC264}" srcOrd="0" destOrd="0" presId="urn:microsoft.com/office/officeart/2018/5/layout/IconCircleLabelList"/>
    <dgm:cxn modelId="{CA63AF45-4AB4-428E-96AC-9AB857760F30}" srcId="{C980D383-617D-43D6-94BE-AFEF5D195EE7}" destId="{AA475645-3C4D-4AC5-BFAE-B82F6E1B4166}" srcOrd="2" destOrd="0" parTransId="{FAD45AC6-14D9-4FD6-902D-47215551A919}" sibTransId="{E19B9C8B-EF1D-4E99-8549-37B7285C0214}"/>
    <dgm:cxn modelId="{57E75B49-CC40-4938-BF67-E97A12FB466C}" srcId="{C980D383-617D-43D6-94BE-AFEF5D195EE7}" destId="{2ADF6031-63F0-47CD-8AB4-7288273264B1}" srcOrd="1" destOrd="0" parTransId="{4EE33CD6-8B44-498B-9F8A-87C11E939EB3}" sibTransId="{6EC7198B-CE69-4FD7-8C89-EE8C8377C3AC}"/>
    <dgm:cxn modelId="{1D78BCBD-9EEF-4C21-9FAA-9229F294A854}" type="presOf" srcId="{2ADF6031-63F0-47CD-8AB4-7288273264B1}" destId="{17DBF30A-4371-4B5F-BC6C-B5E051358B2D}" srcOrd="0" destOrd="0" presId="urn:microsoft.com/office/officeart/2018/5/layout/IconCircleLabelList"/>
    <dgm:cxn modelId="{C09CE9C0-1001-4E21-8BB1-3173B4F21637}" type="presOf" srcId="{CDAC2E24-FD3C-417A-AB78-E97D828A645A}" destId="{B1C02429-B8ED-4FB9-8C42-D86E19AE5E2E}" srcOrd="0" destOrd="0" presId="urn:microsoft.com/office/officeart/2018/5/layout/IconCircleLabelList"/>
    <dgm:cxn modelId="{B0FC276A-0EC7-424C-8F68-EDDCAC550383}" type="presParOf" srcId="{3C2F59E1-2777-4A24-8254-00A4B1DFC264}" destId="{1C628B9F-477F-44C8-BD92-72A2107E4590}" srcOrd="0" destOrd="0" presId="urn:microsoft.com/office/officeart/2018/5/layout/IconCircleLabelList"/>
    <dgm:cxn modelId="{FAFA0F6D-610D-42BC-930B-0878635DDF2D}" type="presParOf" srcId="{1C628B9F-477F-44C8-BD92-72A2107E4590}" destId="{417925F1-0B1A-4C5F-B5F0-9D6E6EB8079B}" srcOrd="0" destOrd="0" presId="urn:microsoft.com/office/officeart/2018/5/layout/IconCircleLabelList"/>
    <dgm:cxn modelId="{5519B877-6DE5-472C-9F63-89E28CCE4F83}" type="presParOf" srcId="{1C628B9F-477F-44C8-BD92-72A2107E4590}" destId="{7B712DF4-D5BF-42C3-9DD9-9D62E513138B}" srcOrd="1" destOrd="0" presId="urn:microsoft.com/office/officeart/2018/5/layout/IconCircleLabelList"/>
    <dgm:cxn modelId="{5BAD5599-82A4-491B-BD10-FAEFB5C6BDE0}" type="presParOf" srcId="{1C628B9F-477F-44C8-BD92-72A2107E4590}" destId="{2146069E-B5FF-4097-9D8A-DED388E2ADD3}" srcOrd="2" destOrd="0" presId="urn:microsoft.com/office/officeart/2018/5/layout/IconCircleLabelList"/>
    <dgm:cxn modelId="{E257DFD9-F8AC-4C62-9636-F67CC7E04AEC}" type="presParOf" srcId="{1C628B9F-477F-44C8-BD92-72A2107E4590}" destId="{B1C02429-B8ED-4FB9-8C42-D86E19AE5E2E}" srcOrd="3" destOrd="0" presId="urn:microsoft.com/office/officeart/2018/5/layout/IconCircleLabelList"/>
    <dgm:cxn modelId="{FC4FAA7C-9F28-48A4-BD78-0E4C8671E605}" type="presParOf" srcId="{3C2F59E1-2777-4A24-8254-00A4B1DFC264}" destId="{8CBBCFB3-8D7B-4C2C-97C3-A8A2D3423B89}" srcOrd="1" destOrd="0" presId="urn:microsoft.com/office/officeart/2018/5/layout/IconCircleLabelList"/>
    <dgm:cxn modelId="{6971A85A-FB90-4774-B22F-B3EC7A6D6D2F}" type="presParOf" srcId="{3C2F59E1-2777-4A24-8254-00A4B1DFC264}" destId="{95E4BEF5-85FC-4D57-9DFA-13B05ACC7746}" srcOrd="2" destOrd="0" presId="urn:microsoft.com/office/officeart/2018/5/layout/IconCircleLabelList"/>
    <dgm:cxn modelId="{F4D64866-3A66-430D-A54C-E3DFAF6B1FF8}" type="presParOf" srcId="{95E4BEF5-85FC-4D57-9DFA-13B05ACC7746}" destId="{E2B0E8B2-A887-483C-889C-EDCC6DF41263}" srcOrd="0" destOrd="0" presId="urn:microsoft.com/office/officeart/2018/5/layout/IconCircleLabelList"/>
    <dgm:cxn modelId="{3C68A2A7-6953-4DF8-AE5A-349D2452D6DF}" type="presParOf" srcId="{95E4BEF5-85FC-4D57-9DFA-13B05ACC7746}" destId="{500D3EA0-555F-45E5-82CF-FDF865267AAB}" srcOrd="1" destOrd="0" presId="urn:microsoft.com/office/officeart/2018/5/layout/IconCircleLabelList"/>
    <dgm:cxn modelId="{B6BC2E83-5555-4D33-8B3B-7C1D2E545BC6}" type="presParOf" srcId="{95E4BEF5-85FC-4D57-9DFA-13B05ACC7746}" destId="{F456408F-A99E-4223-B7A7-FC2C5A7A2732}" srcOrd="2" destOrd="0" presId="urn:microsoft.com/office/officeart/2018/5/layout/IconCircleLabelList"/>
    <dgm:cxn modelId="{4ACCCD17-F749-4A52-90CF-8EEE35D3E087}" type="presParOf" srcId="{95E4BEF5-85FC-4D57-9DFA-13B05ACC7746}" destId="{17DBF30A-4371-4B5F-BC6C-B5E051358B2D}" srcOrd="3" destOrd="0" presId="urn:microsoft.com/office/officeart/2018/5/layout/IconCircleLabelList"/>
    <dgm:cxn modelId="{A6A7A03D-D0D4-4956-ABE1-C20149532E82}" type="presParOf" srcId="{3C2F59E1-2777-4A24-8254-00A4B1DFC264}" destId="{8237F49C-F0EB-4634-AD09-80363A72E236}" srcOrd="3" destOrd="0" presId="urn:microsoft.com/office/officeart/2018/5/layout/IconCircleLabelList"/>
    <dgm:cxn modelId="{B86401B5-31D3-4373-857F-D4772F45FDB2}" type="presParOf" srcId="{3C2F59E1-2777-4A24-8254-00A4B1DFC264}" destId="{A865C0ED-AE6F-43AD-B19D-758ED1B63960}" srcOrd="4" destOrd="0" presId="urn:microsoft.com/office/officeart/2018/5/layout/IconCircleLabelList"/>
    <dgm:cxn modelId="{2BBDE78A-F019-4348-8723-669E5CFC1017}" type="presParOf" srcId="{A865C0ED-AE6F-43AD-B19D-758ED1B63960}" destId="{0BF7E268-5BBE-4319-984B-9A5D959D68C8}" srcOrd="0" destOrd="0" presId="urn:microsoft.com/office/officeart/2018/5/layout/IconCircleLabelList"/>
    <dgm:cxn modelId="{14BB2066-B717-4124-87CA-0602E8126E01}" type="presParOf" srcId="{A865C0ED-AE6F-43AD-B19D-758ED1B63960}" destId="{7CBFE002-41A8-4735-8AF5-480DFB89A142}" srcOrd="1" destOrd="0" presId="urn:microsoft.com/office/officeart/2018/5/layout/IconCircleLabelList"/>
    <dgm:cxn modelId="{DC94EF80-1854-46AE-BD2D-FBFE98AF4F05}" type="presParOf" srcId="{A865C0ED-AE6F-43AD-B19D-758ED1B63960}" destId="{B91A6F85-D178-45E5-9BC5-C803C7F2B24B}" srcOrd="2" destOrd="0" presId="urn:microsoft.com/office/officeart/2018/5/layout/IconCircleLabelList"/>
    <dgm:cxn modelId="{8574DA2B-58CF-452B-8EDB-E3BACC11666B}" type="presParOf" srcId="{A865C0ED-AE6F-43AD-B19D-758ED1B63960}" destId="{90027DD2-C193-4152-BDB7-5B524CCE47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D4AB-7342-432D-B1DF-909729DCCD9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13B0B30-75CB-4924-8B59-1AA35104B6E2}">
      <dgm:prSet/>
      <dgm:spPr/>
      <dgm:t>
        <a:bodyPr/>
        <a:lstStyle/>
        <a:p>
          <a:pPr>
            <a:defRPr b="1"/>
          </a:pPr>
          <a:r>
            <a:rPr lang="de-DE" dirty="0"/>
            <a:t>Spiel</a:t>
          </a:r>
          <a:endParaRPr lang="en-US" dirty="0"/>
        </a:p>
      </dgm:t>
    </dgm:pt>
    <dgm:pt modelId="{1F6889AC-3F88-4A5D-AC02-45C2A33067F6}" type="parTrans" cxnId="{503D9108-68D3-4B74-A775-9E15EE01F993}">
      <dgm:prSet/>
      <dgm:spPr/>
      <dgm:t>
        <a:bodyPr/>
        <a:lstStyle/>
        <a:p>
          <a:endParaRPr lang="en-US"/>
        </a:p>
      </dgm:t>
    </dgm:pt>
    <dgm:pt modelId="{8D741755-02D0-4411-A5B2-F38574327842}" type="sibTrans" cxnId="{503D9108-68D3-4B74-A775-9E15EE01F993}">
      <dgm:prSet/>
      <dgm:spPr/>
      <dgm:t>
        <a:bodyPr/>
        <a:lstStyle/>
        <a:p>
          <a:endParaRPr lang="en-US"/>
        </a:p>
      </dgm:t>
    </dgm:pt>
    <dgm:pt modelId="{3DA82BD3-2C17-47C9-86E3-49F49FE88F0F}">
      <dgm:prSet/>
      <dgm:spPr/>
      <dgm:t>
        <a:bodyPr/>
        <a:lstStyle/>
        <a:p>
          <a:pPr>
            <a:defRPr b="1"/>
          </a:pPr>
          <a:r>
            <a:rPr lang="de-DE" dirty="0"/>
            <a:t>Dokumente</a:t>
          </a:r>
          <a:endParaRPr lang="en-US" dirty="0"/>
        </a:p>
      </dgm:t>
    </dgm:pt>
    <dgm:pt modelId="{83D2AFAA-D524-449A-8281-8D3288851BA7}" type="parTrans" cxnId="{8AFDF4CC-6891-4D5B-8A4E-E84A7CEC41F4}">
      <dgm:prSet/>
      <dgm:spPr/>
      <dgm:t>
        <a:bodyPr/>
        <a:lstStyle/>
        <a:p>
          <a:endParaRPr lang="en-US"/>
        </a:p>
      </dgm:t>
    </dgm:pt>
    <dgm:pt modelId="{8342383E-BF1D-4B9E-A479-72E0D254B3B5}" type="sibTrans" cxnId="{8AFDF4CC-6891-4D5B-8A4E-E84A7CEC41F4}">
      <dgm:prSet/>
      <dgm:spPr/>
      <dgm:t>
        <a:bodyPr/>
        <a:lstStyle/>
        <a:p>
          <a:endParaRPr lang="en-US"/>
        </a:p>
      </dgm:t>
    </dgm:pt>
    <dgm:pt modelId="{860314BB-D5BC-40C2-979C-4D986F8E6C3D}">
      <dgm:prSet/>
      <dgm:spPr/>
      <dgm:t>
        <a:bodyPr/>
        <a:lstStyle/>
        <a:p>
          <a:r>
            <a:rPr lang="de-DE" dirty="0"/>
            <a:t>Anleitung</a:t>
          </a:r>
          <a:endParaRPr lang="en-US" dirty="0"/>
        </a:p>
      </dgm:t>
    </dgm:pt>
    <dgm:pt modelId="{98D74FC3-575F-4A42-9385-EAFAD0C62051}" type="parTrans" cxnId="{59A1A333-1476-4700-ABCA-B0591C507EF3}">
      <dgm:prSet/>
      <dgm:spPr/>
      <dgm:t>
        <a:bodyPr/>
        <a:lstStyle/>
        <a:p>
          <a:endParaRPr lang="en-US"/>
        </a:p>
      </dgm:t>
    </dgm:pt>
    <dgm:pt modelId="{67FB3D67-3018-4231-A1C0-127567281E5C}" type="sibTrans" cxnId="{59A1A333-1476-4700-ABCA-B0591C507EF3}">
      <dgm:prSet/>
      <dgm:spPr/>
      <dgm:t>
        <a:bodyPr/>
        <a:lstStyle/>
        <a:p>
          <a:endParaRPr lang="en-US"/>
        </a:p>
      </dgm:t>
    </dgm:pt>
    <dgm:pt modelId="{A8261D39-2423-4C84-A4FE-139BF5C455E5}">
      <dgm:prSet/>
      <dgm:spPr/>
      <dgm:t>
        <a:bodyPr/>
        <a:lstStyle/>
        <a:p>
          <a:r>
            <a:rPr lang="de-DE" dirty="0"/>
            <a:t>Testberichte</a:t>
          </a:r>
          <a:endParaRPr lang="en-US" dirty="0"/>
        </a:p>
      </dgm:t>
    </dgm:pt>
    <dgm:pt modelId="{22C9E7C3-613C-41D6-9700-D3BD47FD716D}" type="parTrans" cxnId="{A897BD7A-5F4B-43D1-9BFC-8074A1E98087}">
      <dgm:prSet/>
      <dgm:spPr/>
      <dgm:t>
        <a:bodyPr/>
        <a:lstStyle/>
        <a:p>
          <a:endParaRPr lang="en-US"/>
        </a:p>
      </dgm:t>
    </dgm:pt>
    <dgm:pt modelId="{96A10CC7-F7E6-4A48-B27B-4AC407D2CA56}" type="sibTrans" cxnId="{A897BD7A-5F4B-43D1-9BFC-8074A1E98087}">
      <dgm:prSet/>
      <dgm:spPr/>
      <dgm:t>
        <a:bodyPr/>
        <a:lstStyle/>
        <a:p>
          <a:endParaRPr lang="en-US"/>
        </a:p>
      </dgm:t>
    </dgm:pt>
    <dgm:pt modelId="{4273724F-ACE4-405C-A9C9-5ED15B04BCC8}" type="pres">
      <dgm:prSet presAssocID="{43E2D4AB-7342-432D-B1DF-909729DCCD90}" presName="root" presStyleCnt="0">
        <dgm:presLayoutVars>
          <dgm:dir/>
          <dgm:resizeHandles val="exact"/>
        </dgm:presLayoutVars>
      </dgm:prSet>
      <dgm:spPr/>
    </dgm:pt>
    <dgm:pt modelId="{3A62C3A6-BA4D-499F-92DF-492674A63A46}" type="pres">
      <dgm:prSet presAssocID="{913B0B30-75CB-4924-8B59-1AA35104B6E2}" presName="compNode" presStyleCnt="0"/>
      <dgm:spPr/>
    </dgm:pt>
    <dgm:pt modelId="{724012F8-6B17-49D0-A237-9CDE57D4152F}" type="pres">
      <dgm:prSet presAssocID="{913B0B30-75CB-4924-8B59-1AA35104B6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F2FBBCF-DE12-4C0D-BCD3-31CB9D6D32ED}" type="pres">
      <dgm:prSet presAssocID="{913B0B30-75CB-4924-8B59-1AA35104B6E2}" presName="iconSpace" presStyleCnt="0"/>
      <dgm:spPr/>
    </dgm:pt>
    <dgm:pt modelId="{216FA9FD-AFA5-49E3-86EB-C3264CE732B8}" type="pres">
      <dgm:prSet presAssocID="{913B0B30-75CB-4924-8B59-1AA35104B6E2}" presName="parTx" presStyleLbl="revTx" presStyleIdx="0" presStyleCnt="4">
        <dgm:presLayoutVars>
          <dgm:chMax val="0"/>
          <dgm:chPref val="0"/>
        </dgm:presLayoutVars>
      </dgm:prSet>
      <dgm:spPr/>
    </dgm:pt>
    <dgm:pt modelId="{EFFA3239-A1BB-4978-A77C-B06ADA5B3C91}" type="pres">
      <dgm:prSet presAssocID="{913B0B30-75CB-4924-8B59-1AA35104B6E2}" presName="txSpace" presStyleCnt="0"/>
      <dgm:spPr/>
    </dgm:pt>
    <dgm:pt modelId="{22C3DECA-3D1F-4A01-AB49-54D952FD8672}" type="pres">
      <dgm:prSet presAssocID="{913B0B30-75CB-4924-8B59-1AA35104B6E2}" presName="desTx" presStyleLbl="revTx" presStyleIdx="1" presStyleCnt="4">
        <dgm:presLayoutVars/>
      </dgm:prSet>
      <dgm:spPr/>
    </dgm:pt>
    <dgm:pt modelId="{E3DE8C51-AFC1-4C4C-BC99-E6919F300E3E}" type="pres">
      <dgm:prSet presAssocID="{8D741755-02D0-4411-A5B2-F38574327842}" presName="sibTrans" presStyleCnt="0"/>
      <dgm:spPr/>
    </dgm:pt>
    <dgm:pt modelId="{1D788BD2-6667-4EDE-87B2-CDCBA02BFE1E}" type="pres">
      <dgm:prSet presAssocID="{3DA82BD3-2C17-47C9-86E3-49F49FE88F0F}" presName="compNode" presStyleCnt="0"/>
      <dgm:spPr/>
    </dgm:pt>
    <dgm:pt modelId="{3F805C37-8052-49FC-B3A1-10CC1C2736C3}" type="pres">
      <dgm:prSet presAssocID="{3DA82BD3-2C17-47C9-86E3-49F49FE88F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283119A-C6B4-4017-A3E4-B5ACB95B5F5B}" type="pres">
      <dgm:prSet presAssocID="{3DA82BD3-2C17-47C9-86E3-49F49FE88F0F}" presName="iconSpace" presStyleCnt="0"/>
      <dgm:spPr/>
    </dgm:pt>
    <dgm:pt modelId="{D239E0E8-2189-4A85-963D-2351FE336126}" type="pres">
      <dgm:prSet presAssocID="{3DA82BD3-2C17-47C9-86E3-49F49FE88F0F}" presName="parTx" presStyleLbl="revTx" presStyleIdx="2" presStyleCnt="4">
        <dgm:presLayoutVars>
          <dgm:chMax val="0"/>
          <dgm:chPref val="0"/>
        </dgm:presLayoutVars>
      </dgm:prSet>
      <dgm:spPr/>
    </dgm:pt>
    <dgm:pt modelId="{878542F3-981E-4FCC-9DFB-57AF275EF437}" type="pres">
      <dgm:prSet presAssocID="{3DA82BD3-2C17-47C9-86E3-49F49FE88F0F}" presName="txSpace" presStyleCnt="0"/>
      <dgm:spPr/>
    </dgm:pt>
    <dgm:pt modelId="{E5EAFD9F-EBD1-4ACC-881B-51E340046755}" type="pres">
      <dgm:prSet presAssocID="{3DA82BD3-2C17-47C9-86E3-49F49FE88F0F}" presName="desTx" presStyleLbl="revTx" presStyleIdx="3" presStyleCnt="4">
        <dgm:presLayoutVars/>
      </dgm:prSet>
      <dgm:spPr/>
    </dgm:pt>
  </dgm:ptLst>
  <dgm:cxnLst>
    <dgm:cxn modelId="{503D9108-68D3-4B74-A775-9E15EE01F993}" srcId="{43E2D4AB-7342-432D-B1DF-909729DCCD90}" destId="{913B0B30-75CB-4924-8B59-1AA35104B6E2}" srcOrd="0" destOrd="0" parTransId="{1F6889AC-3F88-4A5D-AC02-45C2A33067F6}" sibTransId="{8D741755-02D0-4411-A5B2-F38574327842}"/>
    <dgm:cxn modelId="{59A1A333-1476-4700-ABCA-B0591C507EF3}" srcId="{3DA82BD3-2C17-47C9-86E3-49F49FE88F0F}" destId="{860314BB-D5BC-40C2-979C-4D986F8E6C3D}" srcOrd="0" destOrd="0" parTransId="{98D74FC3-575F-4A42-9385-EAFAD0C62051}" sibTransId="{67FB3D67-3018-4231-A1C0-127567281E5C}"/>
    <dgm:cxn modelId="{1AE8BE6C-D0B1-44AC-B727-61FC1E441FA2}" type="presOf" srcId="{A8261D39-2423-4C84-A4FE-139BF5C455E5}" destId="{E5EAFD9F-EBD1-4ACC-881B-51E340046755}" srcOrd="0" destOrd="1" presId="urn:microsoft.com/office/officeart/2018/5/layout/CenteredIconLabelDescriptionList"/>
    <dgm:cxn modelId="{A897BD7A-5F4B-43D1-9BFC-8074A1E98087}" srcId="{3DA82BD3-2C17-47C9-86E3-49F49FE88F0F}" destId="{A8261D39-2423-4C84-A4FE-139BF5C455E5}" srcOrd="1" destOrd="0" parTransId="{22C9E7C3-613C-41D6-9700-D3BD47FD716D}" sibTransId="{96A10CC7-F7E6-4A48-B27B-4AC407D2CA56}"/>
    <dgm:cxn modelId="{F1BF9389-1099-4CC6-8B0E-8659F0CA829F}" type="presOf" srcId="{3DA82BD3-2C17-47C9-86E3-49F49FE88F0F}" destId="{D239E0E8-2189-4A85-963D-2351FE336126}" srcOrd="0" destOrd="0" presId="urn:microsoft.com/office/officeart/2018/5/layout/CenteredIconLabelDescriptionList"/>
    <dgm:cxn modelId="{A8187C8D-623C-4E87-8A58-C4AF3D390B3D}" type="presOf" srcId="{913B0B30-75CB-4924-8B59-1AA35104B6E2}" destId="{216FA9FD-AFA5-49E3-86EB-C3264CE732B8}" srcOrd="0" destOrd="0" presId="urn:microsoft.com/office/officeart/2018/5/layout/CenteredIconLabelDescriptionList"/>
    <dgm:cxn modelId="{EA41B7A3-0A25-484B-8BEF-C896DFCE8826}" type="presOf" srcId="{860314BB-D5BC-40C2-979C-4D986F8E6C3D}" destId="{E5EAFD9F-EBD1-4ACC-881B-51E340046755}" srcOrd="0" destOrd="0" presId="urn:microsoft.com/office/officeart/2018/5/layout/CenteredIconLabelDescriptionList"/>
    <dgm:cxn modelId="{8AFDF4CC-6891-4D5B-8A4E-E84A7CEC41F4}" srcId="{43E2D4AB-7342-432D-B1DF-909729DCCD90}" destId="{3DA82BD3-2C17-47C9-86E3-49F49FE88F0F}" srcOrd="1" destOrd="0" parTransId="{83D2AFAA-D524-449A-8281-8D3288851BA7}" sibTransId="{8342383E-BF1D-4B9E-A479-72E0D254B3B5}"/>
    <dgm:cxn modelId="{E536EFE9-9D3B-466C-B64F-0CEEBB114248}" type="presOf" srcId="{43E2D4AB-7342-432D-B1DF-909729DCCD90}" destId="{4273724F-ACE4-405C-A9C9-5ED15B04BCC8}" srcOrd="0" destOrd="0" presId="urn:microsoft.com/office/officeart/2018/5/layout/CenteredIconLabelDescriptionList"/>
    <dgm:cxn modelId="{B49C01F0-30AA-4297-9B01-5D8FF5E33B74}" type="presParOf" srcId="{4273724F-ACE4-405C-A9C9-5ED15B04BCC8}" destId="{3A62C3A6-BA4D-499F-92DF-492674A63A46}" srcOrd="0" destOrd="0" presId="urn:microsoft.com/office/officeart/2018/5/layout/CenteredIconLabelDescriptionList"/>
    <dgm:cxn modelId="{2DF31585-5567-42CA-8A6A-E6D9CDB51846}" type="presParOf" srcId="{3A62C3A6-BA4D-499F-92DF-492674A63A46}" destId="{724012F8-6B17-49D0-A237-9CDE57D4152F}" srcOrd="0" destOrd="0" presId="urn:microsoft.com/office/officeart/2018/5/layout/CenteredIconLabelDescriptionList"/>
    <dgm:cxn modelId="{3093B8A8-686D-4C40-B962-47137CB19CC3}" type="presParOf" srcId="{3A62C3A6-BA4D-499F-92DF-492674A63A46}" destId="{EF2FBBCF-DE12-4C0D-BCD3-31CB9D6D32ED}" srcOrd="1" destOrd="0" presId="urn:microsoft.com/office/officeart/2018/5/layout/CenteredIconLabelDescriptionList"/>
    <dgm:cxn modelId="{E413AFE4-1299-478A-BCEE-4873565E1FAD}" type="presParOf" srcId="{3A62C3A6-BA4D-499F-92DF-492674A63A46}" destId="{216FA9FD-AFA5-49E3-86EB-C3264CE732B8}" srcOrd="2" destOrd="0" presId="urn:microsoft.com/office/officeart/2018/5/layout/CenteredIconLabelDescriptionList"/>
    <dgm:cxn modelId="{B426D047-A4B5-4910-A082-8A193C7974CF}" type="presParOf" srcId="{3A62C3A6-BA4D-499F-92DF-492674A63A46}" destId="{EFFA3239-A1BB-4978-A77C-B06ADA5B3C91}" srcOrd="3" destOrd="0" presId="urn:microsoft.com/office/officeart/2018/5/layout/CenteredIconLabelDescriptionList"/>
    <dgm:cxn modelId="{B6BFF5BD-17A7-4E44-AF05-FF99CCD26732}" type="presParOf" srcId="{3A62C3A6-BA4D-499F-92DF-492674A63A46}" destId="{22C3DECA-3D1F-4A01-AB49-54D952FD8672}" srcOrd="4" destOrd="0" presId="urn:microsoft.com/office/officeart/2018/5/layout/CenteredIconLabelDescriptionList"/>
    <dgm:cxn modelId="{C8F26E92-0D56-456E-99F2-3D4588C0EF4A}" type="presParOf" srcId="{4273724F-ACE4-405C-A9C9-5ED15B04BCC8}" destId="{E3DE8C51-AFC1-4C4C-BC99-E6919F300E3E}" srcOrd="1" destOrd="0" presId="urn:microsoft.com/office/officeart/2018/5/layout/CenteredIconLabelDescriptionList"/>
    <dgm:cxn modelId="{7D66F878-EF9A-4D51-8CD6-7F6B5B6F0C00}" type="presParOf" srcId="{4273724F-ACE4-405C-A9C9-5ED15B04BCC8}" destId="{1D788BD2-6667-4EDE-87B2-CDCBA02BFE1E}" srcOrd="2" destOrd="0" presId="urn:microsoft.com/office/officeart/2018/5/layout/CenteredIconLabelDescriptionList"/>
    <dgm:cxn modelId="{D48966F7-BB15-4081-8958-7AE9A964162C}" type="presParOf" srcId="{1D788BD2-6667-4EDE-87B2-CDCBA02BFE1E}" destId="{3F805C37-8052-49FC-B3A1-10CC1C2736C3}" srcOrd="0" destOrd="0" presId="urn:microsoft.com/office/officeart/2018/5/layout/CenteredIconLabelDescriptionList"/>
    <dgm:cxn modelId="{30C068B1-6900-4104-99D2-F09C15AF4F3F}" type="presParOf" srcId="{1D788BD2-6667-4EDE-87B2-CDCBA02BFE1E}" destId="{5283119A-C6B4-4017-A3E4-B5ACB95B5F5B}" srcOrd="1" destOrd="0" presId="urn:microsoft.com/office/officeart/2018/5/layout/CenteredIconLabelDescriptionList"/>
    <dgm:cxn modelId="{038053A7-56CA-48E5-8401-B43584D97CA2}" type="presParOf" srcId="{1D788BD2-6667-4EDE-87B2-CDCBA02BFE1E}" destId="{D239E0E8-2189-4A85-963D-2351FE336126}" srcOrd="2" destOrd="0" presId="urn:microsoft.com/office/officeart/2018/5/layout/CenteredIconLabelDescriptionList"/>
    <dgm:cxn modelId="{F97F922A-2302-4B80-82A4-E4C923123402}" type="presParOf" srcId="{1D788BD2-6667-4EDE-87B2-CDCBA02BFE1E}" destId="{878542F3-981E-4FCC-9DFB-57AF275EF437}" srcOrd="3" destOrd="0" presId="urn:microsoft.com/office/officeart/2018/5/layout/CenteredIconLabelDescriptionList"/>
    <dgm:cxn modelId="{3ADC4637-407C-4576-9A06-5D2ED4723DB7}" type="presParOf" srcId="{1D788BD2-6667-4EDE-87B2-CDCBA02BFE1E}" destId="{E5EAFD9F-EBD1-4ACC-881B-51E34004675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412B4F-20E0-46DD-AF88-AE33E4F68E7A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BDF1757-B3CF-4B09-89C7-5F7A18ECAE9D}">
      <dgm:prSet/>
      <dgm:spPr/>
      <dgm:t>
        <a:bodyPr/>
        <a:lstStyle/>
        <a:p>
          <a:r>
            <a:rPr lang="de-DE" dirty="0"/>
            <a:t>Klare und eindeutige Idee</a:t>
          </a:r>
          <a:endParaRPr lang="en-US" dirty="0"/>
        </a:p>
      </dgm:t>
    </dgm:pt>
    <dgm:pt modelId="{3E6E8072-1EC4-4611-8AFA-CAF72F5F9E5A}" type="parTrans" cxnId="{944A9F91-39FC-48CD-9875-A3A0FBE7D345}">
      <dgm:prSet/>
      <dgm:spPr/>
      <dgm:t>
        <a:bodyPr/>
        <a:lstStyle/>
        <a:p>
          <a:endParaRPr lang="en-US"/>
        </a:p>
      </dgm:t>
    </dgm:pt>
    <dgm:pt modelId="{9CA1E080-F5DC-4CDE-80A4-B3EE3E287A82}" type="sibTrans" cxnId="{944A9F91-39FC-48CD-9875-A3A0FBE7D345}">
      <dgm:prSet/>
      <dgm:spPr/>
      <dgm:t>
        <a:bodyPr/>
        <a:lstStyle/>
        <a:p>
          <a:endParaRPr lang="en-US"/>
        </a:p>
      </dgm:t>
    </dgm:pt>
    <dgm:pt modelId="{04226955-1F56-4044-BA7C-276A0479D37E}">
      <dgm:prSet/>
      <dgm:spPr/>
      <dgm:t>
        <a:bodyPr/>
        <a:lstStyle/>
        <a:p>
          <a:r>
            <a:rPr lang="de-DE" dirty="0"/>
            <a:t>Prototyp des Spiels</a:t>
          </a:r>
          <a:endParaRPr lang="en-US" dirty="0"/>
        </a:p>
      </dgm:t>
    </dgm:pt>
    <dgm:pt modelId="{8A0D7F4E-A07A-4CDD-B497-3653C1EB842D}" type="parTrans" cxnId="{2B41085E-CEBA-4EC9-9A20-0F41AD85EC35}">
      <dgm:prSet/>
      <dgm:spPr/>
      <dgm:t>
        <a:bodyPr/>
        <a:lstStyle/>
        <a:p>
          <a:endParaRPr lang="en-US"/>
        </a:p>
      </dgm:t>
    </dgm:pt>
    <dgm:pt modelId="{EE77BDD4-989D-4AB4-9D3C-3BB502C5CD81}" type="sibTrans" cxnId="{2B41085E-CEBA-4EC9-9A20-0F41AD85EC35}">
      <dgm:prSet/>
      <dgm:spPr/>
      <dgm:t>
        <a:bodyPr/>
        <a:lstStyle/>
        <a:p>
          <a:endParaRPr lang="en-US"/>
        </a:p>
      </dgm:t>
    </dgm:pt>
    <dgm:pt modelId="{F458B9A7-59A0-4B17-A081-3A574553DB1C}">
      <dgm:prSet/>
      <dgm:spPr/>
      <dgm:t>
        <a:bodyPr/>
        <a:lstStyle/>
        <a:p>
          <a:r>
            <a:rPr lang="de-DE" dirty="0"/>
            <a:t>Spiel</a:t>
          </a:r>
          <a:endParaRPr lang="en-US" dirty="0"/>
        </a:p>
      </dgm:t>
    </dgm:pt>
    <dgm:pt modelId="{85FE2B09-8BFE-4384-B114-68DB65F950FA}" type="parTrans" cxnId="{BDEC43FA-97E7-488B-9A50-08B9831FEB50}">
      <dgm:prSet/>
      <dgm:spPr/>
      <dgm:t>
        <a:bodyPr/>
        <a:lstStyle/>
        <a:p>
          <a:endParaRPr lang="en-US"/>
        </a:p>
      </dgm:t>
    </dgm:pt>
    <dgm:pt modelId="{7EE69E4C-F6B8-4AF0-A8A9-0C582EA1AF46}" type="sibTrans" cxnId="{BDEC43FA-97E7-488B-9A50-08B9831FEB50}">
      <dgm:prSet/>
      <dgm:spPr/>
      <dgm:t>
        <a:bodyPr/>
        <a:lstStyle/>
        <a:p>
          <a:endParaRPr lang="en-US"/>
        </a:p>
      </dgm:t>
    </dgm:pt>
    <dgm:pt modelId="{6CB5C8C1-330C-4A40-AB1B-989AFBFD4C14}" type="pres">
      <dgm:prSet presAssocID="{34412B4F-20E0-46DD-AF88-AE33E4F68E7A}" presName="outerComposite" presStyleCnt="0">
        <dgm:presLayoutVars>
          <dgm:chMax val="5"/>
          <dgm:dir/>
          <dgm:resizeHandles val="exact"/>
        </dgm:presLayoutVars>
      </dgm:prSet>
      <dgm:spPr/>
    </dgm:pt>
    <dgm:pt modelId="{5FCF1ACB-6219-4BD4-A98C-59719D452BE2}" type="pres">
      <dgm:prSet presAssocID="{34412B4F-20E0-46DD-AF88-AE33E4F68E7A}" presName="dummyMaxCanvas" presStyleCnt="0">
        <dgm:presLayoutVars/>
      </dgm:prSet>
      <dgm:spPr/>
    </dgm:pt>
    <dgm:pt modelId="{65FB148A-10A4-4AC1-BA9F-0744F06E762F}" type="pres">
      <dgm:prSet presAssocID="{34412B4F-20E0-46DD-AF88-AE33E4F68E7A}" presName="ThreeNodes_1" presStyleLbl="node1" presStyleIdx="0" presStyleCnt="3">
        <dgm:presLayoutVars>
          <dgm:bulletEnabled val="1"/>
        </dgm:presLayoutVars>
      </dgm:prSet>
      <dgm:spPr/>
    </dgm:pt>
    <dgm:pt modelId="{83FFD8E4-3625-4F0F-AE69-6FED5DAAD50D}" type="pres">
      <dgm:prSet presAssocID="{34412B4F-20E0-46DD-AF88-AE33E4F68E7A}" presName="ThreeNodes_2" presStyleLbl="node1" presStyleIdx="1" presStyleCnt="3">
        <dgm:presLayoutVars>
          <dgm:bulletEnabled val="1"/>
        </dgm:presLayoutVars>
      </dgm:prSet>
      <dgm:spPr/>
    </dgm:pt>
    <dgm:pt modelId="{4F17D6FC-B8BA-4393-A674-F31530AD91B6}" type="pres">
      <dgm:prSet presAssocID="{34412B4F-20E0-46DD-AF88-AE33E4F68E7A}" presName="ThreeNodes_3" presStyleLbl="node1" presStyleIdx="2" presStyleCnt="3">
        <dgm:presLayoutVars>
          <dgm:bulletEnabled val="1"/>
        </dgm:presLayoutVars>
      </dgm:prSet>
      <dgm:spPr/>
    </dgm:pt>
    <dgm:pt modelId="{2534A1C9-F016-4F60-82C2-FC2E73AC34C5}" type="pres">
      <dgm:prSet presAssocID="{34412B4F-20E0-46DD-AF88-AE33E4F68E7A}" presName="ThreeConn_1-2" presStyleLbl="fgAccFollowNode1" presStyleIdx="0" presStyleCnt="2">
        <dgm:presLayoutVars>
          <dgm:bulletEnabled val="1"/>
        </dgm:presLayoutVars>
      </dgm:prSet>
      <dgm:spPr/>
    </dgm:pt>
    <dgm:pt modelId="{680A2C2B-AA19-4038-9604-E37A07CCD889}" type="pres">
      <dgm:prSet presAssocID="{34412B4F-20E0-46DD-AF88-AE33E4F68E7A}" presName="ThreeConn_2-3" presStyleLbl="fgAccFollowNode1" presStyleIdx="1" presStyleCnt="2">
        <dgm:presLayoutVars>
          <dgm:bulletEnabled val="1"/>
        </dgm:presLayoutVars>
      </dgm:prSet>
      <dgm:spPr/>
    </dgm:pt>
    <dgm:pt modelId="{826360C3-3B75-4235-B0A9-0971B31A8DE3}" type="pres">
      <dgm:prSet presAssocID="{34412B4F-20E0-46DD-AF88-AE33E4F68E7A}" presName="ThreeNodes_1_text" presStyleLbl="node1" presStyleIdx="2" presStyleCnt="3">
        <dgm:presLayoutVars>
          <dgm:bulletEnabled val="1"/>
        </dgm:presLayoutVars>
      </dgm:prSet>
      <dgm:spPr/>
    </dgm:pt>
    <dgm:pt modelId="{3A3FA1CC-CA65-4F16-96EE-B866B8713930}" type="pres">
      <dgm:prSet presAssocID="{34412B4F-20E0-46DD-AF88-AE33E4F68E7A}" presName="ThreeNodes_2_text" presStyleLbl="node1" presStyleIdx="2" presStyleCnt="3">
        <dgm:presLayoutVars>
          <dgm:bulletEnabled val="1"/>
        </dgm:presLayoutVars>
      </dgm:prSet>
      <dgm:spPr/>
    </dgm:pt>
    <dgm:pt modelId="{DAD4ED7A-5083-47F9-AEA4-A02AFD558EF2}" type="pres">
      <dgm:prSet presAssocID="{34412B4F-20E0-46DD-AF88-AE33E4F68E7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B41085E-CEBA-4EC9-9A20-0F41AD85EC35}" srcId="{34412B4F-20E0-46DD-AF88-AE33E4F68E7A}" destId="{04226955-1F56-4044-BA7C-276A0479D37E}" srcOrd="1" destOrd="0" parTransId="{8A0D7F4E-A07A-4CDD-B497-3653C1EB842D}" sibTransId="{EE77BDD4-989D-4AB4-9D3C-3BB502C5CD81}"/>
    <dgm:cxn modelId="{39B78F7B-A01D-4B5F-9481-9E322F69714A}" type="presOf" srcId="{EE77BDD4-989D-4AB4-9D3C-3BB502C5CD81}" destId="{680A2C2B-AA19-4038-9604-E37A07CCD889}" srcOrd="0" destOrd="0" presId="urn:microsoft.com/office/officeart/2005/8/layout/vProcess5"/>
    <dgm:cxn modelId="{3B81B789-1B2F-49A4-A96C-6C042CF3CC34}" type="presOf" srcId="{04226955-1F56-4044-BA7C-276A0479D37E}" destId="{83FFD8E4-3625-4F0F-AE69-6FED5DAAD50D}" srcOrd="0" destOrd="0" presId="urn:microsoft.com/office/officeart/2005/8/layout/vProcess5"/>
    <dgm:cxn modelId="{944A9F91-39FC-48CD-9875-A3A0FBE7D345}" srcId="{34412B4F-20E0-46DD-AF88-AE33E4F68E7A}" destId="{CBDF1757-B3CF-4B09-89C7-5F7A18ECAE9D}" srcOrd="0" destOrd="0" parTransId="{3E6E8072-1EC4-4611-8AFA-CAF72F5F9E5A}" sibTransId="{9CA1E080-F5DC-4CDE-80A4-B3EE3E287A82}"/>
    <dgm:cxn modelId="{B965C6AC-829E-45C2-9B39-9055EC747675}" type="presOf" srcId="{CBDF1757-B3CF-4B09-89C7-5F7A18ECAE9D}" destId="{65FB148A-10A4-4AC1-BA9F-0744F06E762F}" srcOrd="0" destOrd="0" presId="urn:microsoft.com/office/officeart/2005/8/layout/vProcess5"/>
    <dgm:cxn modelId="{2D6E01B1-72BC-477A-B72A-BE6677BD8B6A}" type="presOf" srcId="{34412B4F-20E0-46DD-AF88-AE33E4F68E7A}" destId="{6CB5C8C1-330C-4A40-AB1B-989AFBFD4C14}" srcOrd="0" destOrd="0" presId="urn:microsoft.com/office/officeart/2005/8/layout/vProcess5"/>
    <dgm:cxn modelId="{225400B4-9F88-4DF9-9B91-FA4A6EE563DB}" type="presOf" srcId="{04226955-1F56-4044-BA7C-276A0479D37E}" destId="{3A3FA1CC-CA65-4F16-96EE-B866B8713930}" srcOrd="1" destOrd="0" presId="urn:microsoft.com/office/officeart/2005/8/layout/vProcess5"/>
    <dgm:cxn modelId="{5E36E8CF-E5EB-452F-A464-E327D4A84519}" type="presOf" srcId="{CBDF1757-B3CF-4B09-89C7-5F7A18ECAE9D}" destId="{826360C3-3B75-4235-B0A9-0971B31A8DE3}" srcOrd="1" destOrd="0" presId="urn:microsoft.com/office/officeart/2005/8/layout/vProcess5"/>
    <dgm:cxn modelId="{685810D5-4CBF-4734-BF82-D3C361391864}" type="presOf" srcId="{9CA1E080-F5DC-4CDE-80A4-B3EE3E287A82}" destId="{2534A1C9-F016-4F60-82C2-FC2E73AC34C5}" srcOrd="0" destOrd="0" presId="urn:microsoft.com/office/officeart/2005/8/layout/vProcess5"/>
    <dgm:cxn modelId="{C15904D9-90A3-466E-BDE2-439E88A950B2}" type="presOf" srcId="{F458B9A7-59A0-4B17-A081-3A574553DB1C}" destId="{DAD4ED7A-5083-47F9-AEA4-A02AFD558EF2}" srcOrd="1" destOrd="0" presId="urn:microsoft.com/office/officeart/2005/8/layout/vProcess5"/>
    <dgm:cxn modelId="{A10CF1EE-917F-4D65-B3E4-8FEA52E367D5}" type="presOf" srcId="{F458B9A7-59A0-4B17-A081-3A574553DB1C}" destId="{4F17D6FC-B8BA-4393-A674-F31530AD91B6}" srcOrd="0" destOrd="0" presId="urn:microsoft.com/office/officeart/2005/8/layout/vProcess5"/>
    <dgm:cxn modelId="{BDEC43FA-97E7-488B-9A50-08B9831FEB50}" srcId="{34412B4F-20E0-46DD-AF88-AE33E4F68E7A}" destId="{F458B9A7-59A0-4B17-A081-3A574553DB1C}" srcOrd="2" destOrd="0" parTransId="{85FE2B09-8BFE-4384-B114-68DB65F950FA}" sibTransId="{7EE69E4C-F6B8-4AF0-A8A9-0C582EA1AF46}"/>
    <dgm:cxn modelId="{09B0A867-8089-466A-A544-D9B258E2B041}" type="presParOf" srcId="{6CB5C8C1-330C-4A40-AB1B-989AFBFD4C14}" destId="{5FCF1ACB-6219-4BD4-A98C-59719D452BE2}" srcOrd="0" destOrd="0" presId="urn:microsoft.com/office/officeart/2005/8/layout/vProcess5"/>
    <dgm:cxn modelId="{5A38A3C9-E030-4BD5-8C09-A5E024B633F3}" type="presParOf" srcId="{6CB5C8C1-330C-4A40-AB1B-989AFBFD4C14}" destId="{65FB148A-10A4-4AC1-BA9F-0744F06E762F}" srcOrd="1" destOrd="0" presId="urn:microsoft.com/office/officeart/2005/8/layout/vProcess5"/>
    <dgm:cxn modelId="{F31C462D-DFF0-4D03-8DC8-72946AECED7B}" type="presParOf" srcId="{6CB5C8C1-330C-4A40-AB1B-989AFBFD4C14}" destId="{83FFD8E4-3625-4F0F-AE69-6FED5DAAD50D}" srcOrd="2" destOrd="0" presId="urn:microsoft.com/office/officeart/2005/8/layout/vProcess5"/>
    <dgm:cxn modelId="{CF946733-3439-4418-8F3E-87FE759B9DE5}" type="presParOf" srcId="{6CB5C8C1-330C-4A40-AB1B-989AFBFD4C14}" destId="{4F17D6FC-B8BA-4393-A674-F31530AD91B6}" srcOrd="3" destOrd="0" presId="urn:microsoft.com/office/officeart/2005/8/layout/vProcess5"/>
    <dgm:cxn modelId="{CF99626B-536D-416B-9865-381EFC35C666}" type="presParOf" srcId="{6CB5C8C1-330C-4A40-AB1B-989AFBFD4C14}" destId="{2534A1C9-F016-4F60-82C2-FC2E73AC34C5}" srcOrd="4" destOrd="0" presId="urn:microsoft.com/office/officeart/2005/8/layout/vProcess5"/>
    <dgm:cxn modelId="{7DC30BAD-0888-4212-BCC9-3ABDBDFCC7EA}" type="presParOf" srcId="{6CB5C8C1-330C-4A40-AB1B-989AFBFD4C14}" destId="{680A2C2B-AA19-4038-9604-E37A07CCD889}" srcOrd="5" destOrd="0" presId="urn:microsoft.com/office/officeart/2005/8/layout/vProcess5"/>
    <dgm:cxn modelId="{E1183D5F-1CB8-4A48-B3DB-2BA0FB42750E}" type="presParOf" srcId="{6CB5C8C1-330C-4A40-AB1B-989AFBFD4C14}" destId="{826360C3-3B75-4235-B0A9-0971B31A8DE3}" srcOrd="6" destOrd="0" presId="urn:microsoft.com/office/officeart/2005/8/layout/vProcess5"/>
    <dgm:cxn modelId="{34AD6B55-205E-480D-A8AA-877F6D40D8E1}" type="presParOf" srcId="{6CB5C8C1-330C-4A40-AB1B-989AFBFD4C14}" destId="{3A3FA1CC-CA65-4F16-96EE-B866B8713930}" srcOrd="7" destOrd="0" presId="urn:microsoft.com/office/officeart/2005/8/layout/vProcess5"/>
    <dgm:cxn modelId="{3C95AAEC-CDE5-46E8-A514-95C5837CEB7E}" type="presParOf" srcId="{6CB5C8C1-330C-4A40-AB1B-989AFBFD4C14}" destId="{DAD4ED7A-5083-47F9-AEA4-A02AFD558EF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871CE0-7776-4892-AB6A-5F1380A16959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2387A0-72BA-4D9E-B917-96DB1E5AAE38}">
      <dgm:prSet/>
      <dgm:spPr/>
      <dgm:t>
        <a:bodyPr/>
        <a:lstStyle/>
        <a:p>
          <a:pPr>
            <a:defRPr b="1"/>
          </a:pPr>
          <a:r>
            <a:rPr lang="de-DE"/>
            <a:t>Gruppe 2:</a:t>
          </a:r>
          <a:endParaRPr lang="en-US"/>
        </a:p>
      </dgm:t>
    </dgm:pt>
    <dgm:pt modelId="{37AE4CB2-78F7-46D3-9180-8D5118C1E69F}" type="parTrans" cxnId="{C67CC049-3D2C-409E-9542-A48D774EC3A2}">
      <dgm:prSet/>
      <dgm:spPr/>
      <dgm:t>
        <a:bodyPr/>
        <a:lstStyle/>
        <a:p>
          <a:endParaRPr lang="en-US"/>
        </a:p>
      </dgm:t>
    </dgm:pt>
    <dgm:pt modelId="{0F4C741B-1D33-4CC3-A6D6-9EFB585BF656}" type="sibTrans" cxnId="{C67CC049-3D2C-409E-9542-A48D774EC3A2}">
      <dgm:prSet/>
      <dgm:spPr/>
      <dgm:t>
        <a:bodyPr/>
        <a:lstStyle/>
        <a:p>
          <a:endParaRPr lang="en-US"/>
        </a:p>
      </dgm:t>
    </dgm:pt>
    <dgm:pt modelId="{98B53FF8-94A3-4DD1-B1E2-1ABCDA682931}">
      <dgm:prSet/>
      <dgm:spPr/>
      <dgm:t>
        <a:bodyPr/>
        <a:lstStyle/>
        <a:p>
          <a:r>
            <a:rPr lang="de-DE"/>
            <a:t>Inhalte für Spiel</a:t>
          </a:r>
          <a:endParaRPr lang="en-US"/>
        </a:p>
      </dgm:t>
    </dgm:pt>
    <dgm:pt modelId="{C6E81775-A647-47B1-8390-3F244AA82B50}" type="parTrans" cxnId="{9306378E-04DB-493E-A51D-1A6A9606C2EA}">
      <dgm:prSet/>
      <dgm:spPr/>
      <dgm:t>
        <a:bodyPr/>
        <a:lstStyle/>
        <a:p>
          <a:endParaRPr lang="en-US"/>
        </a:p>
      </dgm:t>
    </dgm:pt>
    <dgm:pt modelId="{30262C12-49F3-47B0-AACE-5DAE92F83A15}" type="sibTrans" cxnId="{9306378E-04DB-493E-A51D-1A6A9606C2EA}">
      <dgm:prSet/>
      <dgm:spPr/>
      <dgm:t>
        <a:bodyPr/>
        <a:lstStyle/>
        <a:p>
          <a:endParaRPr lang="en-US"/>
        </a:p>
      </dgm:t>
    </dgm:pt>
    <dgm:pt modelId="{721DCF81-634B-45F1-9621-2E6E6AC4967F}">
      <dgm:prSet/>
      <dgm:spPr/>
      <dgm:t>
        <a:bodyPr/>
        <a:lstStyle/>
        <a:p>
          <a:pPr>
            <a:defRPr b="1"/>
          </a:pPr>
          <a:r>
            <a:rPr lang="de-DE"/>
            <a:t>Gruppe 4:</a:t>
          </a:r>
          <a:endParaRPr lang="en-US"/>
        </a:p>
      </dgm:t>
    </dgm:pt>
    <dgm:pt modelId="{4399C376-7B14-40D3-AE2F-8BFDF9A0E53C}" type="parTrans" cxnId="{7229B02A-AF6A-4504-A9A7-DF55D59E3909}">
      <dgm:prSet/>
      <dgm:spPr/>
      <dgm:t>
        <a:bodyPr/>
        <a:lstStyle/>
        <a:p>
          <a:endParaRPr lang="en-US"/>
        </a:p>
      </dgm:t>
    </dgm:pt>
    <dgm:pt modelId="{5ED41F05-28C6-48F7-AE74-8FD4109BB74B}" type="sibTrans" cxnId="{7229B02A-AF6A-4504-A9A7-DF55D59E3909}">
      <dgm:prSet/>
      <dgm:spPr/>
      <dgm:t>
        <a:bodyPr/>
        <a:lstStyle/>
        <a:p>
          <a:endParaRPr lang="en-US"/>
        </a:p>
      </dgm:t>
    </dgm:pt>
    <dgm:pt modelId="{AD4F6E8B-4CD2-4C8C-B959-674DF2115246}">
      <dgm:prSet/>
      <dgm:spPr/>
      <dgm:t>
        <a:bodyPr/>
        <a:lstStyle/>
        <a:p>
          <a:r>
            <a:rPr lang="de-DE"/>
            <a:t>Einigung über Spielsystem</a:t>
          </a:r>
          <a:endParaRPr lang="en-US"/>
        </a:p>
      </dgm:t>
    </dgm:pt>
    <dgm:pt modelId="{C327B4E9-20E3-41C1-9D62-B5D567D6CC4F}" type="parTrans" cxnId="{A3125815-109E-40DD-A3A8-43A5FEC0AE6E}">
      <dgm:prSet/>
      <dgm:spPr/>
      <dgm:t>
        <a:bodyPr/>
        <a:lstStyle/>
        <a:p>
          <a:endParaRPr lang="en-US"/>
        </a:p>
      </dgm:t>
    </dgm:pt>
    <dgm:pt modelId="{1D5BEEB8-CCE0-46C6-A07D-44BD8EB628D6}" type="sibTrans" cxnId="{A3125815-109E-40DD-A3A8-43A5FEC0AE6E}">
      <dgm:prSet/>
      <dgm:spPr/>
      <dgm:t>
        <a:bodyPr/>
        <a:lstStyle/>
        <a:p>
          <a:endParaRPr lang="en-US"/>
        </a:p>
      </dgm:t>
    </dgm:pt>
    <dgm:pt modelId="{61B33FAA-2437-42C2-AC0D-CCC053ED37A3}" type="pres">
      <dgm:prSet presAssocID="{31871CE0-7776-4892-AB6A-5F1380A16959}" presName="Name0" presStyleCnt="0">
        <dgm:presLayoutVars>
          <dgm:dir/>
          <dgm:animLvl val="lvl"/>
          <dgm:resizeHandles val="exact"/>
        </dgm:presLayoutVars>
      </dgm:prSet>
      <dgm:spPr/>
    </dgm:pt>
    <dgm:pt modelId="{ECC32041-4ABF-4481-9181-6621A901B1FB}" type="pres">
      <dgm:prSet presAssocID="{102387A0-72BA-4D9E-B917-96DB1E5AAE38}" presName="linNode" presStyleCnt="0"/>
      <dgm:spPr/>
    </dgm:pt>
    <dgm:pt modelId="{61270A89-EA40-4E3E-80E1-1B657AE7737E}" type="pres">
      <dgm:prSet presAssocID="{102387A0-72BA-4D9E-B917-96DB1E5AAE3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4D84F05-AB95-4DA6-B7FF-80B53105E19F}" type="pres">
      <dgm:prSet presAssocID="{102387A0-72BA-4D9E-B917-96DB1E5AAE38}" presName="descendantText" presStyleLbl="alignAccFollowNode1" presStyleIdx="0" presStyleCnt="2">
        <dgm:presLayoutVars>
          <dgm:bulletEnabled val="1"/>
        </dgm:presLayoutVars>
      </dgm:prSet>
      <dgm:spPr/>
    </dgm:pt>
    <dgm:pt modelId="{563B5E41-B0F5-4C93-B1F7-56DC558AA453}" type="pres">
      <dgm:prSet presAssocID="{0F4C741B-1D33-4CC3-A6D6-9EFB585BF656}" presName="sp" presStyleCnt="0"/>
      <dgm:spPr/>
    </dgm:pt>
    <dgm:pt modelId="{3B7C95B3-4538-4A27-83F5-A2BA58BD8DE6}" type="pres">
      <dgm:prSet presAssocID="{721DCF81-634B-45F1-9621-2E6E6AC4967F}" presName="linNode" presStyleCnt="0"/>
      <dgm:spPr/>
    </dgm:pt>
    <dgm:pt modelId="{735B549F-F5F3-4BA9-B07B-926D5D09CE8C}" type="pres">
      <dgm:prSet presAssocID="{721DCF81-634B-45F1-9621-2E6E6AC4967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3E61E26-86F1-47B4-9479-25D8D18C026D}" type="pres">
      <dgm:prSet presAssocID="{721DCF81-634B-45F1-9621-2E6E6AC4967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FF41B0F-753E-4066-8E87-802A4D3509F0}" type="presOf" srcId="{102387A0-72BA-4D9E-B917-96DB1E5AAE38}" destId="{61270A89-EA40-4E3E-80E1-1B657AE7737E}" srcOrd="0" destOrd="0" presId="urn:microsoft.com/office/officeart/2005/8/layout/vList5"/>
    <dgm:cxn modelId="{A3125815-109E-40DD-A3A8-43A5FEC0AE6E}" srcId="{721DCF81-634B-45F1-9621-2E6E6AC4967F}" destId="{AD4F6E8B-4CD2-4C8C-B959-674DF2115246}" srcOrd="0" destOrd="0" parTransId="{C327B4E9-20E3-41C1-9D62-B5D567D6CC4F}" sibTransId="{1D5BEEB8-CCE0-46C6-A07D-44BD8EB628D6}"/>
    <dgm:cxn modelId="{7229B02A-AF6A-4504-A9A7-DF55D59E3909}" srcId="{31871CE0-7776-4892-AB6A-5F1380A16959}" destId="{721DCF81-634B-45F1-9621-2E6E6AC4967F}" srcOrd="1" destOrd="0" parTransId="{4399C376-7B14-40D3-AE2F-8BFDF9A0E53C}" sibTransId="{5ED41F05-28C6-48F7-AE74-8FD4109BB74B}"/>
    <dgm:cxn modelId="{0F387E39-E332-4884-A534-9D4ED140EE6E}" type="presOf" srcId="{AD4F6E8B-4CD2-4C8C-B959-674DF2115246}" destId="{43E61E26-86F1-47B4-9479-25D8D18C026D}" srcOrd="0" destOrd="0" presId="urn:microsoft.com/office/officeart/2005/8/layout/vList5"/>
    <dgm:cxn modelId="{085BCB39-39DE-4A88-9CE1-6CA167384FBC}" type="presOf" srcId="{31871CE0-7776-4892-AB6A-5F1380A16959}" destId="{61B33FAA-2437-42C2-AC0D-CCC053ED37A3}" srcOrd="0" destOrd="0" presId="urn:microsoft.com/office/officeart/2005/8/layout/vList5"/>
    <dgm:cxn modelId="{C67CC049-3D2C-409E-9542-A48D774EC3A2}" srcId="{31871CE0-7776-4892-AB6A-5F1380A16959}" destId="{102387A0-72BA-4D9E-B917-96DB1E5AAE38}" srcOrd="0" destOrd="0" parTransId="{37AE4CB2-78F7-46D3-9180-8D5118C1E69F}" sibTransId="{0F4C741B-1D33-4CC3-A6D6-9EFB585BF656}"/>
    <dgm:cxn modelId="{9306378E-04DB-493E-A51D-1A6A9606C2EA}" srcId="{102387A0-72BA-4D9E-B917-96DB1E5AAE38}" destId="{98B53FF8-94A3-4DD1-B1E2-1ABCDA682931}" srcOrd="0" destOrd="0" parTransId="{C6E81775-A647-47B1-8390-3F244AA82B50}" sibTransId="{30262C12-49F3-47B0-AACE-5DAE92F83A15}"/>
    <dgm:cxn modelId="{32B8A2AC-EBED-4587-B564-C076C3918F14}" type="presOf" srcId="{98B53FF8-94A3-4DD1-B1E2-1ABCDA682931}" destId="{C4D84F05-AB95-4DA6-B7FF-80B53105E19F}" srcOrd="0" destOrd="0" presId="urn:microsoft.com/office/officeart/2005/8/layout/vList5"/>
    <dgm:cxn modelId="{70F698C6-09C5-4AEA-9A65-6FC524DDF93D}" type="presOf" srcId="{721DCF81-634B-45F1-9621-2E6E6AC4967F}" destId="{735B549F-F5F3-4BA9-B07B-926D5D09CE8C}" srcOrd="0" destOrd="0" presId="urn:microsoft.com/office/officeart/2005/8/layout/vList5"/>
    <dgm:cxn modelId="{8365556B-3CB5-41EB-9A9C-2F8559BD7AE8}" type="presParOf" srcId="{61B33FAA-2437-42C2-AC0D-CCC053ED37A3}" destId="{ECC32041-4ABF-4481-9181-6621A901B1FB}" srcOrd="0" destOrd="0" presId="urn:microsoft.com/office/officeart/2005/8/layout/vList5"/>
    <dgm:cxn modelId="{09F3C6E4-B6F8-439E-AAEE-AB9C4AF3963E}" type="presParOf" srcId="{ECC32041-4ABF-4481-9181-6621A901B1FB}" destId="{61270A89-EA40-4E3E-80E1-1B657AE7737E}" srcOrd="0" destOrd="0" presId="urn:microsoft.com/office/officeart/2005/8/layout/vList5"/>
    <dgm:cxn modelId="{F59A95DC-86E5-4BB0-863C-93D55429AC18}" type="presParOf" srcId="{ECC32041-4ABF-4481-9181-6621A901B1FB}" destId="{C4D84F05-AB95-4DA6-B7FF-80B53105E19F}" srcOrd="1" destOrd="0" presId="urn:microsoft.com/office/officeart/2005/8/layout/vList5"/>
    <dgm:cxn modelId="{A528FC0C-36EC-4B92-8E7B-3C15132EFA0A}" type="presParOf" srcId="{61B33FAA-2437-42C2-AC0D-CCC053ED37A3}" destId="{563B5E41-B0F5-4C93-B1F7-56DC558AA453}" srcOrd="1" destOrd="0" presId="urn:microsoft.com/office/officeart/2005/8/layout/vList5"/>
    <dgm:cxn modelId="{276245FE-77E5-4499-A23D-FF71BF1AA896}" type="presParOf" srcId="{61B33FAA-2437-42C2-AC0D-CCC053ED37A3}" destId="{3B7C95B3-4538-4A27-83F5-A2BA58BD8DE6}" srcOrd="2" destOrd="0" presId="urn:microsoft.com/office/officeart/2005/8/layout/vList5"/>
    <dgm:cxn modelId="{684340C7-7C27-4110-AF98-57F47A9C1F82}" type="presParOf" srcId="{3B7C95B3-4538-4A27-83F5-A2BA58BD8DE6}" destId="{735B549F-F5F3-4BA9-B07B-926D5D09CE8C}" srcOrd="0" destOrd="0" presId="urn:microsoft.com/office/officeart/2005/8/layout/vList5"/>
    <dgm:cxn modelId="{4CA5D338-F21B-419E-A19F-D714972C53C7}" type="presParOf" srcId="{3B7C95B3-4538-4A27-83F5-A2BA58BD8DE6}" destId="{43E61E26-86F1-47B4-9479-25D8D18C02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55E28B-AA4D-47B3-9CF2-738C8FA1F6C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264DDD-F738-4142-A639-43D75191FBD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Brettspiel</a:t>
          </a:r>
          <a:endParaRPr lang="en-US" dirty="0"/>
        </a:p>
      </dgm:t>
    </dgm:pt>
    <dgm:pt modelId="{53DDFE82-85DF-4088-9406-C25264DD7B0C}" type="parTrans" cxnId="{7D6EBC7B-F11B-4C5C-A21A-618C89AC8BDB}">
      <dgm:prSet/>
      <dgm:spPr/>
      <dgm:t>
        <a:bodyPr/>
        <a:lstStyle/>
        <a:p>
          <a:endParaRPr lang="en-US"/>
        </a:p>
      </dgm:t>
    </dgm:pt>
    <dgm:pt modelId="{7EDA2E78-4E3C-4EFD-BE45-347FF4DC9F6F}" type="sibTrans" cxnId="{7D6EBC7B-F11B-4C5C-A21A-618C89AC8BDB}">
      <dgm:prSet/>
      <dgm:spPr/>
      <dgm:t>
        <a:bodyPr/>
        <a:lstStyle/>
        <a:p>
          <a:endParaRPr lang="en-US"/>
        </a:p>
      </dgm:t>
    </dgm:pt>
    <dgm:pt modelId="{53578FA1-E1E4-4053-A8FD-F513A258BC6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Art Leiterspiel </a:t>
          </a:r>
          <a:endParaRPr lang="en-US" dirty="0"/>
        </a:p>
      </dgm:t>
    </dgm:pt>
    <dgm:pt modelId="{544CE963-809B-4DED-89EF-0EE60AF3B971}" type="parTrans" cxnId="{C274FF05-0DF0-40B9-8589-9AE1CEA1101D}">
      <dgm:prSet/>
      <dgm:spPr/>
      <dgm:t>
        <a:bodyPr/>
        <a:lstStyle/>
        <a:p>
          <a:endParaRPr lang="en-US"/>
        </a:p>
      </dgm:t>
    </dgm:pt>
    <dgm:pt modelId="{C1996CBE-6A9E-4996-812F-4907130597E2}" type="sibTrans" cxnId="{C274FF05-0DF0-40B9-8589-9AE1CEA1101D}">
      <dgm:prSet/>
      <dgm:spPr/>
      <dgm:t>
        <a:bodyPr/>
        <a:lstStyle/>
        <a:p>
          <a:endParaRPr lang="en-US"/>
        </a:p>
      </dgm:t>
    </dgm:pt>
    <dgm:pt modelId="{33BFD35D-EC8C-43B3-84AC-34B734952D7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Wobei die Felder mit jeweils mit einer Frage in Verbindung stehen</a:t>
          </a:r>
          <a:endParaRPr lang="en-US" dirty="0"/>
        </a:p>
      </dgm:t>
    </dgm:pt>
    <dgm:pt modelId="{5408B552-0A1B-4DDD-97D1-26084C9E3850}" type="parTrans" cxnId="{8203A47A-2CD3-4A03-975E-4E06BAF8A1C8}">
      <dgm:prSet/>
      <dgm:spPr/>
      <dgm:t>
        <a:bodyPr/>
        <a:lstStyle/>
        <a:p>
          <a:endParaRPr lang="en-US"/>
        </a:p>
      </dgm:t>
    </dgm:pt>
    <dgm:pt modelId="{772B5F0B-2BFD-4447-A3B2-CF472AA19D10}" type="sibTrans" cxnId="{8203A47A-2CD3-4A03-975E-4E06BAF8A1C8}">
      <dgm:prSet/>
      <dgm:spPr/>
      <dgm:t>
        <a:bodyPr/>
        <a:lstStyle/>
        <a:p>
          <a:endParaRPr lang="en-US"/>
        </a:p>
      </dgm:t>
    </dgm:pt>
    <dgm:pt modelId="{FA9D4FE0-2D81-449C-9497-A888B7A5A87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Abkürzungen oder unterschiedliche Wege, erhöhen das Risiko, z.B.: schwerere Frage…</a:t>
          </a:r>
          <a:endParaRPr lang="en-US" dirty="0"/>
        </a:p>
      </dgm:t>
    </dgm:pt>
    <dgm:pt modelId="{A32C24D7-C148-4514-A48F-AB3DAC1F394E}" type="parTrans" cxnId="{5331B9FF-6DE8-44BF-AAF4-A1D4BA9CCFD8}">
      <dgm:prSet/>
      <dgm:spPr/>
      <dgm:t>
        <a:bodyPr/>
        <a:lstStyle/>
        <a:p>
          <a:endParaRPr lang="en-US"/>
        </a:p>
      </dgm:t>
    </dgm:pt>
    <dgm:pt modelId="{52A0965C-5443-4479-BD28-213F04DD013E}" type="sibTrans" cxnId="{5331B9FF-6DE8-44BF-AAF4-A1D4BA9CCFD8}">
      <dgm:prSet/>
      <dgm:spPr/>
      <dgm:t>
        <a:bodyPr/>
        <a:lstStyle/>
        <a:p>
          <a:endParaRPr lang="en-US"/>
        </a:p>
      </dgm:t>
    </dgm:pt>
    <dgm:pt modelId="{9FAB81C1-29FA-4412-9BE2-0ABB380F0A3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Würfel</a:t>
          </a:r>
          <a:endParaRPr lang="en-US" dirty="0"/>
        </a:p>
      </dgm:t>
    </dgm:pt>
    <dgm:pt modelId="{9562B389-B53F-4B36-8E76-679896BB2DDF}" type="parTrans" cxnId="{D281142C-18BA-4398-A7CA-4D66D21B029F}">
      <dgm:prSet/>
      <dgm:spPr/>
      <dgm:t>
        <a:bodyPr/>
        <a:lstStyle/>
        <a:p>
          <a:endParaRPr lang="en-US"/>
        </a:p>
      </dgm:t>
    </dgm:pt>
    <dgm:pt modelId="{F53C4F89-C834-4EE2-B1C5-19137E912B66}" type="sibTrans" cxnId="{D281142C-18BA-4398-A7CA-4D66D21B029F}">
      <dgm:prSet/>
      <dgm:spPr/>
      <dgm:t>
        <a:bodyPr/>
        <a:lstStyle/>
        <a:p>
          <a:endParaRPr lang="en-US"/>
        </a:p>
      </dgm:t>
    </dgm:pt>
    <dgm:pt modelId="{AAFFD817-1E92-499B-93D5-0EFB4E55F86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Aussehen, wäre DhBw-Gebäude mit den 4 Stockwerken?</a:t>
          </a:r>
          <a:endParaRPr lang="en-US" dirty="0"/>
        </a:p>
      </dgm:t>
    </dgm:pt>
    <dgm:pt modelId="{F7F4FDD2-E95A-4202-840F-88ED09085D88}" type="parTrans" cxnId="{6306700A-591F-472E-8FFB-9D1456EFA3E1}">
      <dgm:prSet/>
      <dgm:spPr/>
      <dgm:t>
        <a:bodyPr/>
        <a:lstStyle/>
        <a:p>
          <a:endParaRPr lang="en-US"/>
        </a:p>
      </dgm:t>
    </dgm:pt>
    <dgm:pt modelId="{998CA879-60C8-45C3-B075-09DBCE408AD1}" type="sibTrans" cxnId="{6306700A-591F-472E-8FFB-9D1456EFA3E1}">
      <dgm:prSet/>
      <dgm:spPr/>
      <dgm:t>
        <a:bodyPr/>
        <a:lstStyle/>
        <a:p>
          <a:endParaRPr lang="en-US"/>
        </a:p>
      </dgm:t>
    </dgm:pt>
    <dgm:pt modelId="{53388F77-FCEC-4C24-9942-8CF9AB6C8B2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Punkte: </a:t>
          </a:r>
          <a:endParaRPr lang="en-US" dirty="0"/>
        </a:p>
      </dgm:t>
    </dgm:pt>
    <dgm:pt modelId="{2ACBADC3-5FC4-4E92-B327-B71DB4741795}" type="parTrans" cxnId="{F38D17BE-2C55-48D2-930B-15847632775B}">
      <dgm:prSet/>
      <dgm:spPr/>
      <dgm:t>
        <a:bodyPr/>
        <a:lstStyle/>
        <a:p>
          <a:endParaRPr lang="en-US"/>
        </a:p>
      </dgm:t>
    </dgm:pt>
    <dgm:pt modelId="{9483E12C-567B-4837-97F1-AF44AD4CC265}" type="sibTrans" cxnId="{F38D17BE-2C55-48D2-930B-15847632775B}">
      <dgm:prSet/>
      <dgm:spPr/>
      <dgm:t>
        <a:bodyPr/>
        <a:lstStyle/>
        <a:p>
          <a:endParaRPr lang="en-US"/>
        </a:p>
      </dgm:t>
    </dgm:pt>
    <dgm:pt modelId="{6B7E02DB-98CD-4334-8D98-F35BAE7A566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Minuspunkte für falsche Antwort</a:t>
          </a:r>
          <a:endParaRPr lang="en-US" dirty="0"/>
        </a:p>
      </dgm:t>
    </dgm:pt>
    <dgm:pt modelId="{B0B547D8-CFAA-4E39-B5A6-F365CB52F736}" type="parTrans" cxnId="{F8C139AD-B936-4207-9E6D-34230006B369}">
      <dgm:prSet/>
      <dgm:spPr/>
      <dgm:t>
        <a:bodyPr/>
        <a:lstStyle/>
        <a:p>
          <a:endParaRPr lang="en-US"/>
        </a:p>
      </dgm:t>
    </dgm:pt>
    <dgm:pt modelId="{104ECB32-E991-4887-989D-3B359874191A}" type="sibTrans" cxnId="{F8C139AD-B936-4207-9E6D-34230006B369}">
      <dgm:prSet/>
      <dgm:spPr/>
      <dgm:t>
        <a:bodyPr/>
        <a:lstStyle/>
        <a:p>
          <a:endParaRPr lang="en-US"/>
        </a:p>
      </dgm:t>
    </dgm:pt>
    <dgm:pt modelId="{1748E88E-739D-4682-BAEE-144C9086C51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Fragen: Auf jedem Feld eine Frage</a:t>
          </a:r>
          <a:endParaRPr lang="en-US" dirty="0"/>
        </a:p>
      </dgm:t>
    </dgm:pt>
    <dgm:pt modelId="{290AD541-D63D-4AAB-9C95-D2652045BAC1}" type="parTrans" cxnId="{C19CF932-A252-4BC5-ACC7-7BF292DC43B9}">
      <dgm:prSet/>
      <dgm:spPr/>
      <dgm:t>
        <a:bodyPr/>
        <a:lstStyle/>
        <a:p>
          <a:endParaRPr lang="en-US"/>
        </a:p>
      </dgm:t>
    </dgm:pt>
    <dgm:pt modelId="{7B06E04D-C177-4BEF-AE1D-616C2BF68C5F}" type="sibTrans" cxnId="{C19CF932-A252-4BC5-ACC7-7BF292DC43B9}">
      <dgm:prSet/>
      <dgm:spPr/>
      <dgm:t>
        <a:bodyPr/>
        <a:lstStyle/>
        <a:p>
          <a:endParaRPr lang="en-US"/>
        </a:p>
      </dgm:t>
    </dgm:pt>
    <dgm:pt modelId="{CE807BF1-33BF-48FB-9333-C13837E1C8D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(Vergleichbar auch mit Mario Party)</a:t>
          </a:r>
        </a:p>
      </dgm:t>
    </dgm:pt>
    <dgm:pt modelId="{9A6B52C8-96F1-4CAD-BB75-6B53547B31A3}" type="parTrans" cxnId="{57FA52C2-818D-4E41-A239-FC1D28679AF0}">
      <dgm:prSet/>
      <dgm:spPr/>
      <dgm:t>
        <a:bodyPr/>
        <a:lstStyle/>
        <a:p>
          <a:endParaRPr lang="en-US"/>
        </a:p>
      </dgm:t>
    </dgm:pt>
    <dgm:pt modelId="{ACD8A4DD-04CA-4169-96E8-10007353791B}" type="sibTrans" cxnId="{57FA52C2-818D-4E41-A239-FC1D28679AF0}">
      <dgm:prSet/>
      <dgm:spPr/>
      <dgm:t>
        <a:bodyPr/>
        <a:lstStyle/>
        <a:p>
          <a:endParaRPr lang="en-US"/>
        </a:p>
      </dgm:t>
    </dgm:pt>
    <dgm:pt modelId="{4E9C2089-ADB4-4D0E-9C68-18B62DF2B977}" type="pres">
      <dgm:prSet presAssocID="{B355E28B-AA4D-47B3-9CF2-738C8FA1F6C0}" presName="linear" presStyleCnt="0">
        <dgm:presLayoutVars>
          <dgm:dir/>
          <dgm:animLvl val="lvl"/>
          <dgm:resizeHandles val="exact"/>
        </dgm:presLayoutVars>
      </dgm:prSet>
      <dgm:spPr/>
    </dgm:pt>
    <dgm:pt modelId="{96F4308C-F104-471C-B41F-3DAD7735F160}" type="pres">
      <dgm:prSet presAssocID="{C5264DDD-F738-4142-A639-43D75191FBD7}" presName="parentLin" presStyleCnt="0"/>
      <dgm:spPr/>
    </dgm:pt>
    <dgm:pt modelId="{A9EC6B4E-8337-4BDE-B343-C5ED64F6B843}" type="pres">
      <dgm:prSet presAssocID="{C5264DDD-F738-4142-A639-43D75191FBD7}" presName="parentLeftMargin" presStyleLbl="node1" presStyleIdx="0" presStyleCnt="4"/>
      <dgm:spPr/>
    </dgm:pt>
    <dgm:pt modelId="{2D636664-FCC9-456F-A261-4A5F97A263B3}" type="pres">
      <dgm:prSet presAssocID="{C5264DDD-F738-4142-A639-43D75191FB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8A320B-D992-42A6-BF23-08FF63A7EAA0}" type="pres">
      <dgm:prSet presAssocID="{C5264DDD-F738-4142-A639-43D75191FBD7}" presName="negativeSpace" presStyleCnt="0"/>
      <dgm:spPr/>
    </dgm:pt>
    <dgm:pt modelId="{93007F4B-AD94-4775-ADE2-C76E650F2FB3}" type="pres">
      <dgm:prSet presAssocID="{C5264DDD-F738-4142-A639-43D75191FBD7}" presName="childText" presStyleLbl="conFgAcc1" presStyleIdx="0" presStyleCnt="4" custAng="0">
        <dgm:presLayoutVars>
          <dgm:bulletEnabled val="1"/>
        </dgm:presLayoutVars>
      </dgm:prSet>
      <dgm:spPr>
        <a:ln>
          <a:noFill/>
        </a:ln>
      </dgm:spPr>
    </dgm:pt>
    <dgm:pt modelId="{6B63AD01-4423-4133-AC2C-52B1A2ADC3BB}" type="pres">
      <dgm:prSet presAssocID="{7EDA2E78-4E3C-4EFD-BE45-347FF4DC9F6F}" presName="spaceBetweenRectangles" presStyleCnt="0"/>
      <dgm:spPr/>
    </dgm:pt>
    <dgm:pt modelId="{057BD255-2FD5-4DC8-AAD3-779F8CC3B6C3}" type="pres">
      <dgm:prSet presAssocID="{53578FA1-E1E4-4053-A8FD-F513A258BC6B}" presName="parentLin" presStyleCnt="0"/>
      <dgm:spPr/>
    </dgm:pt>
    <dgm:pt modelId="{3ADCD11D-8F0E-4178-B209-735E85B9AC51}" type="pres">
      <dgm:prSet presAssocID="{53578FA1-E1E4-4053-A8FD-F513A258BC6B}" presName="parentLeftMargin" presStyleLbl="node1" presStyleIdx="0" presStyleCnt="4"/>
      <dgm:spPr/>
    </dgm:pt>
    <dgm:pt modelId="{77AC2DE7-3CCB-4B2B-8390-9DC685E7C35E}" type="pres">
      <dgm:prSet presAssocID="{53578FA1-E1E4-4053-A8FD-F513A258BC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0CDB48-0CD4-4AB3-8915-4001C391B326}" type="pres">
      <dgm:prSet presAssocID="{53578FA1-E1E4-4053-A8FD-F513A258BC6B}" presName="negativeSpace" presStyleCnt="0"/>
      <dgm:spPr/>
    </dgm:pt>
    <dgm:pt modelId="{F9420286-AA01-44C8-8095-A0AE9753B645}" type="pres">
      <dgm:prSet presAssocID="{53578FA1-E1E4-4053-A8FD-F513A258BC6B}" presName="childText" presStyleLbl="conFgAcc1" presStyleIdx="1" presStyleCnt="4">
        <dgm:presLayoutVars>
          <dgm:bulletEnabled val="1"/>
        </dgm:presLayoutVars>
      </dgm:prSet>
      <dgm:spPr/>
    </dgm:pt>
    <dgm:pt modelId="{BBFBF3CD-8339-4CB3-AE12-11C5D136CA85}" type="pres">
      <dgm:prSet presAssocID="{C1996CBE-6A9E-4996-812F-4907130597E2}" presName="spaceBetweenRectangles" presStyleCnt="0"/>
      <dgm:spPr/>
    </dgm:pt>
    <dgm:pt modelId="{8E1C91F7-318D-438D-B8CC-3C1A4434B9B2}" type="pres">
      <dgm:prSet presAssocID="{53388F77-FCEC-4C24-9942-8CF9AB6C8B2C}" presName="parentLin" presStyleCnt="0"/>
      <dgm:spPr/>
    </dgm:pt>
    <dgm:pt modelId="{F7427F61-4F8F-4F07-9486-6B1C0A711EF1}" type="pres">
      <dgm:prSet presAssocID="{53388F77-FCEC-4C24-9942-8CF9AB6C8B2C}" presName="parentLeftMargin" presStyleLbl="node1" presStyleIdx="1" presStyleCnt="4"/>
      <dgm:spPr/>
    </dgm:pt>
    <dgm:pt modelId="{925EC92B-FDB1-4132-BB8F-9F75E12957AA}" type="pres">
      <dgm:prSet presAssocID="{53388F77-FCEC-4C24-9942-8CF9AB6C8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6A8C4A-6D3E-445E-B28D-6BE6321A98A8}" type="pres">
      <dgm:prSet presAssocID="{53388F77-FCEC-4C24-9942-8CF9AB6C8B2C}" presName="negativeSpace" presStyleCnt="0"/>
      <dgm:spPr/>
    </dgm:pt>
    <dgm:pt modelId="{D8D127BA-A350-4A31-A2C8-CB0EC86492AC}" type="pres">
      <dgm:prSet presAssocID="{53388F77-FCEC-4C24-9942-8CF9AB6C8B2C}" presName="childText" presStyleLbl="conFgAcc1" presStyleIdx="2" presStyleCnt="4">
        <dgm:presLayoutVars>
          <dgm:bulletEnabled val="1"/>
        </dgm:presLayoutVars>
      </dgm:prSet>
      <dgm:spPr/>
    </dgm:pt>
    <dgm:pt modelId="{75047113-C58B-47F4-93FA-767774B27D82}" type="pres">
      <dgm:prSet presAssocID="{9483E12C-567B-4837-97F1-AF44AD4CC265}" presName="spaceBetweenRectangles" presStyleCnt="0"/>
      <dgm:spPr/>
    </dgm:pt>
    <dgm:pt modelId="{92AE8BA3-EB49-417A-B04D-FFF6E0FCB550}" type="pres">
      <dgm:prSet presAssocID="{1748E88E-739D-4682-BAEE-144C9086C510}" presName="parentLin" presStyleCnt="0"/>
      <dgm:spPr/>
    </dgm:pt>
    <dgm:pt modelId="{EB9F6A70-DC8E-4378-A43C-B09FAB1EAC31}" type="pres">
      <dgm:prSet presAssocID="{1748E88E-739D-4682-BAEE-144C9086C510}" presName="parentLeftMargin" presStyleLbl="node1" presStyleIdx="2" presStyleCnt="4"/>
      <dgm:spPr/>
    </dgm:pt>
    <dgm:pt modelId="{0C4E18E5-5273-45D1-8E68-0EF3D5460819}" type="pres">
      <dgm:prSet presAssocID="{1748E88E-739D-4682-BAEE-144C9086C51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E90B9D7-2823-45C1-8379-A47CE4FF1F2A}" type="pres">
      <dgm:prSet presAssocID="{1748E88E-739D-4682-BAEE-144C9086C510}" presName="negativeSpace" presStyleCnt="0"/>
      <dgm:spPr/>
    </dgm:pt>
    <dgm:pt modelId="{731F594C-5ECB-4571-99C3-EFEE8799A164}" type="pres">
      <dgm:prSet presAssocID="{1748E88E-739D-4682-BAEE-144C9086C510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bg1"/>
          </a:solidFill>
        </a:ln>
      </dgm:spPr>
    </dgm:pt>
  </dgm:ptLst>
  <dgm:cxnLst>
    <dgm:cxn modelId="{C274FF05-0DF0-40B9-8589-9AE1CEA1101D}" srcId="{B355E28B-AA4D-47B3-9CF2-738C8FA1F6C0}" destId="{53578FA1-E1E4-4053-A8FD-F513A258BC6B}" srcOrd="1" destOrd="0" parTransId="{544CE963-809B-4DED-89EF-0EE60AF3B971}" sibTransId="{C1996CBE-6A9E-4996-812F-4907130597E2}"/>
    <dgm:cxn modelId="{6306700A-591F-472E-8FFB-9D1456EFA3E1}" srcId="{53578FA1-E1E4-4053-A8FD-F513A258BC6B}" destId="{AAFFD817-1E92-499B-93D5-0EFB4E55F861}" srcOrd="3" destOrd="0" parTransId="{F7F4FDD2-E95A-4202-840F-88ED09085D88}" sibTransId="{998CA879-60C8-45C3-B075-09DBCE408AD1}"/>
    <dgm:cxn modelId="{D281142C-18BA-4398-A7CA-4D66D21B029F}" srcId="{53578FA1-E1E4-4053-A8FD-F513A258BC6B}" destId="{9FAB81C1-29FA-4412-9BE2-0ABB380F0A3F}" srcOrd="2" destOrd="0" parTransId="{9562B389-B53F-4B36-8E76-679896BB2DDF}" sibTransId="{F53C4F89-C834-4EE2-B1C5-19137E912B66}"/>
    <dgm:cxn modelId="{C19CF932-A252-4BC5-ACC7-7BF292DC43B9}" srcId="{B355E28B-AA4D-47B3-9CF2-738C8FA1F6C0}" destId="{1748E88E-739D-4682-BAEE-144C9086C510}" srcOrd="3" destOrd="0" parTransId="{290AD541-D63D-4AAB-9C95-D2652045BAC1}" sibTransId="{7B06E04D-C177-4BEF-AE1D-616C2BF68C5F}"/>
    <dgm:cxn modelId="{95D6E163-1150-4E20-945E-6EFA6BCD706B}" type="presOf" srcId="{B355E28B-AA4D-47B3-9CF2-738C8FA1F6C0}" destId="{4E9C2089-ADB4-4D0E-9C68-18B62DF2B977}" srcOrd="0" destOrd="0" presId="urn:microsoft.com/office/officeart/2005/8/layout/list1"/>
    <dgm:cxn modelId="{DCBA066F-971A-4D9D-9094-F9897FAD1D08}" type="presOf" srcId="{53388F77-FCEC-4C24-9942-8CF9AB6C8B2C}" destId="{F7427F61-4F8F-4F07-9486-6B1C0A711EF1}" srcOrd="0" destOrd="0" presId="urn:microsoft.com/office/officeart/2005/8/layout/list1"/>
    <dgm:cxn modelId="{4E4AA155-E38F-4E5E-9E57-ED68FA11B575}" type="presOf" srcId="{1748E88E-739D-4682-BAEE-144C9086C510}" destId="{0C4E18E5-5273-45D1-8E68-0EF3D5460819}" srcOrd="1" destOrd="0" presId="urn:microsoft.com/office/officeart/2005/8/layout/list1"/>
    <dgm:cxn modelId="{9DB3A059-B0D0-459B-A9C7-23A249312303}" type="presOf" srcId="{C5264DDD-F738-4142-A639-43D75191FBD7}" destId="{2D636664-FCC9-456F-A261-4A5F97A263B3}" srcOrd="1" destOrd="0" presId="urn:microsoft.com/office/officeart/2005/8/layout/list1"/>
    <dgm:cxn modelId="{8203A47A-2CD3-4A03-975E-4E06BAF8A1C8}" srcId="{53578FA1-E1E4-4053-A8FD-F513A258BC6B}" destId="{33BFD35D-EC8C-43B3-84AC-34B734952D76}" srcOrd="0" destOrd="0" parTransId="{5408B552-0A1B-4DDD-97D1-26084C9E3850}" sibTransId="{772B5F0B-2BFD-4447-A3B2-CF472AA19D10}"/>
    <dgm:cxn modelId="{7D6EBC7B-F11B-4C5C-A21A-618C89AC8BDB}" srcId="{B355E28B-AA4D-47B3-9CF2-738C8FA1F6C0}" destId="{C5264DDD-F738-4142-A639-43D75191FBD7}" srcOrd="0" destOrd="0" parTransId="{53DDFE82-85DF-4088-9406-C25264DD7B0C}" sibTransId="{7EDA2E78-4E3C-4EFD-BE45-347FF4DC9F6F}"/>
    <dgm:cxn modelId="{93265C80-F449-4648-B1B4-F55AC6707109}" type="presOf" srcId="{6B7E02DB-98CD-4334-8D98-F35BAE7A5666}" destId="{D8D127BA-A350-4A31-A2C8-CB0EC86492AC}" srcOrd="0" destOrd="0" presId="urn:microsoft.com/office/officeart/2005/8/layout/list1"/>
    <dgm:cxn modelId="{4D1C4190-CDF4-4F32-A175-297F1C3994C6}" type="presOf" srcId="{9FAB81C1-29FA-4412-9BE2-0ABB380F0A3F}" destId="{F9420286-AA01-44C8-8095-A0AE9753B645}" srcOrd="0" destOrd="2" presId="urn:microsoft.com/office/officeart/2005/8/layout/list1"/>
    <dgm:cxn modelId="{4DF23D95-221A-42C5-8605-3B39234DFA2F}" type="presOf" srcId="{33BFD35D-EC8C-43B3-84AC-34B734952D76}" destId="{F9420286-AA01-44C8-8095-A0AE9753B645}" srcOrd="0" destOrd="0" presId="urn:microsoft.com/office/officeart/2005/8/layout/list1"/>
    <dgm:cxn modelId="{E8B8139E-12CD-471C-AB71-7925077E9E79}" type="presOf" srcId="{C5264DDD-F738-4142-A639-43D75191FBD7}" destId="{A9EC6B4E-8337-4BDE-B343-C5ED64F6B843}" srcOrd="0" destOrd="0" presId="urn:microsoft.com/office/officeart/2005/8/layout/list1"/>
    <dgm:cxn modelId="{8FA6FAA2-7883-4EA3-A266-7896AA0E8A57}" type="presOf" srcId="{FA9D4FE0-2D81-449C-9497-A888B7A5A878}" destId="{F9420286-AA01-44C8-8095-A0AE9753B645}" srcOrd="0" destOrd="1" presId="urn:microsoft.com/office/officeart/2005/8/layout/list1"/>
    <dgm:cxn modelId="{F8C139AD-B936-4207-9E6D-34230006B369}" srcId="{53388F77-FCEC-4C24-9942-8CF9AB6C8B2C}" destId="{6B7E02DB-98CD-4334-8D98-F35BAE7A5666}" srcOrd="0" destOrd="0" parTransId="{B0B547D8-CFAA-4E39-B5A6-F365CB52F736}" sibTransId="{104ECB32-E991-4887-989D-3B359874191A}"/>
    <dgm:cxn modelId="{12EE3CB1-11DF-49F2-9DAD-6B9650438F8C}" type="presOf" srcId="{53388F77-FCEC-4C24-9942-8CF9AB6C8B2C}" destId="{925EC92B-FDB1-4132-BB8F-9F75E12957AA}" srcOrd="1" destOrd="0" presId="urn:microsoft.com/office/officeart/2005/8/layout/list1"/>
    <dgm:cxn modelId="{F38D17BE-2C55-48D2-930B-15847632775B}" srcId="{B355E28B-AA4D-47B3-9CF2-738C8FA1F6C0}" destId="{53388F77-FCEC-4C24-9942-8CF9AB6C8B2C}" srcOrd="2" destOrd="0" parTransId="{2ACBADC3-5FC4-4E92-B327-B71DB4741795}" sibTransId="{9483E12C-567B-4837-97F1-AF44AD4CC265}"/>
    <dgm:cxn modelId="{381E5DC0-86D6-405D-BE47-6F50A7832E51}" type="presOf" srcId="{53578FA1-E1E4-4053-A8FD-F513A258BC6B}" destId="{3ADCD11D-8F0E-4178-B209-735E85B9AC51}" srcOrd="0" destOrd="0" presId="urn:microsoft.com/office/officeart/2005/8/layout/list1"/>
    <dgm:cxn modelId="{57FA52C2-818D-4E41-A239-FC1D28679AF0}" srcId="{53578FA1-E1E4-4053-A8FD-F513A258BC6B}" destId="{CE807BF1-33BF-48FB-9333-C13837E1C8D9}" srcOrd="4" destOrd="0" parTransId="{9A6B52C8-96F1-4CAD-BB75-6B53547B31A3}" sibTransId="{ACD8A4DD-04CA-4169-96E8-10007353791B}"/>
    <dgm:cxn modelId="{1B80E2CD-542F-46C4-B7B4-3EEAB69936E1}" type="presOf" srcId="{CE807BF1-33BF-48FB-9333-C13837E1C8D9}" destId="{F9420286-AA01-44C8-8095-A0AE9753B645}" srcOrd="0" destOrd="4" presId="urn:microsoft.com/office/officeart/2005/8/layout/list1"/>
    <dgm:cxn modelId="{FF7549F6-D28E-4888-B89F-26B4153BFBD7}" type="presOf" srcId="{AAFFD817-1E92-499B-93D5-0EFB4E55F861}" destId="{F9420286-AA01-44C8-8095-A0AE9753B645}" srcOrd="0" destOrd="3" presId="urn:microsoft.com/office/officeart/2005/8/layout/list1"/>
    <dgm:cxn modelId="{88DFFCFB-738E-4B8F-BCCA-7D6975781B4D}" type="presOf" srcId="{1748E88E-739D-4682-BAEE-144C9086C510}" destId="{EB9F6A70-DC8E-4378-A43C-B09FAB1EAC31}" srcOrd="0" destOrd="0" presId="urn:microsoft.com/office/officeart/2005/8/layout/list1"/>
    <dgm:cxn modelId="{DDA905FC-EF7E-4971-89BA-2B3ED7B773C4}" type="presOf" srcId="{53578FA1-E1E4-4053-A8FD-F513A258BC6B}" destId="{77AC2DE7-3CCB-4B2B-8390-9DC685E7C35E}" srcOrd="1" destOrd="0" presId="urn:microsoft.com/office/officeart/2005/8/layout/list1"/>
    <dgm:cxn modelId="{5331B9FF-6DE8-44BF-AAF4-A1D4BA9CCFD8}" srcId="{53578FA1-E1E4-4053-A8FD-F513A258BC6B}" destId="{FA9D4FE0-2D81-449C-9497-A888B7A5A878}" srcOrd="1" destOrd="0" parTransId="{A32C24D7-C148-4514-A48F-AB3DAC1F394E}" sibTransId="{52A0965C-5443-4479-BD28-213F04DD013E}"/>
    <dgm:cxn modelId="{A4B22CFD-B6B1-4605-B576-25E43B32AD67}" type="presParOf" srcId="{4E9C2089-ADB4-4D0E-9C68-18B62DF2B977}" destId="{96F4308C-F104-471C-B41F-3DAD7735F160}" srcOrd="0" destOrd="0" presId="urn:microsoft.com/office/officeart/2005/8/layout/list1"/>
    <dgm:cxn modelId="{FB3B4FA9-9342-43CB-AD03-E6A822E33119}" type="presParOf" srcId="{96F4308C-F104-471C-B41F-3DAD7735F160}" destId="{A9EC6B4E-8337-4BDE-B343-C5ED64F6B843}" srcOrd="0" destOrd="0" presId="urn:microsoft.com/office/officeart/2005/8/layout/list1"/>
    <dgm:cxn modelId="{940402D0-203B-483D-8C34-958903EB4E45}" type="presParOf" srcId="{96F4308C-F104-471C-B41F-3DAD7735F160}" destId="{2D636664-FCC9-456F-A261-4A5F97A263B3}" srcOrd="1" destOrd="0" presId="urn:microsoft.com/office/officeart/2005/8/layout/list1"/>
    <dgm:cxn modelId="{2B54520B-152F-49BE-A399-61CD3DE378A2}" type="presParOf" srcId="{4E9C2089-ADB4-4D0E-9C68-18B62DF2B977}" destId="{4C8A320B-D992-42A6-BF23-08FF63A7EAA0}" srcOrd="1" destOrd="0" presId="urn:microsoft.com/office/officeart/2005/8/layout/list1"/>
    <dgm:cxn modelId="{CEC197D5-F8B9-4A81-B5DB-E3966A404C9B}" type="presParOf" srcId="{4E9C2089-ADB4-4D0E-9C68-18B62DF2B977}" destId="{93007F4B-AD94-4775-ADE2-C76E650F2FB3}" srcOrd="2" destOrd="0" presId="urn:microsoft.com/office/officeart/2005/8/layout/list1"/>
    <dgm:cxn modelId="{248BCF33-3E2F-4445-9588-B9074DD7DB8B}" type="presParOf" srcId="{4E9C2089-ADB4-4D0E-9C68-18B62DF2B977}" destId="{6B63AD01-4423-4133-AC2C-52B1A2ADC3BB}" srcOrd="3" destOrd="0" presId="urn:microsoft.com/office/officeart/2005/8/layout/list1"/>
    <dgm:cxn modelId="{32BFCD32-AB0E-4CC4-BEDE-EC489ACC12D7}" type="presParOf" srcId="{4E9C2089-ADB4-4D0E-9C68-18B62DF2B977}" destId="{057BD255-2FD5-4DC8-AAD3-779F8CC3B6C3}" srcOrd="4" destOrd="0" presId="urn:microsoft.com/office/officeart/2005/8/layout/list1"/>
    <dgm:cxn modelId="{0F8F897B-130F-49A7-8E5F-A870D8608028}" type="presParOf" srcId="{057BD255-2FD5-4DC8-AAD3-779F8CC3B6C3}" destId="{3ADCD11D-8F0E-4178-B209-735E85B9AC51}" srcOrd="0" destOrd="0" presId="urn:microsoft.com/office/officeart/2005/8/layout/list1"/>
    <dgm:cxn modelId="{A7EABB5E-D5E8-4525-ADD7-5D5DAFFA5036}" type="presParOf" srcId="{057BD255-2FD5-4DC8-AAD3-779F8CC3B6C3}" destId="{77AC2DE7-3CCB-4B2B-8390-9DC685E7C35E}" srcOrd="1" destOrd="0" presId="urn:microsoft.com/office/officeart/2005/8/layout/list1"/>
    <dgm:cxn modelId="{062B4763-BD20-4F86-99BC-1A95EF070865}" type="presParOf" srcId="{4E9C2089-ADB4-4D0E-9C68-18B62DF2B977}" destId="{0D0CDB48-0CD4-4AB3-8915-4001C391B326}" srcOrd="5" destOrd="0" presId="urn:microsoft.com/office/officeart/2005/8/layout/list1"/>
    <dgm:cxn modelId="{5AD35E2A-B760-4C5B-B02D-DF1CA892335A}" type="presParOf" srcId="{4E9C2089-ADB4-4D0E-9C68-18B62DF2B977}" destId="{F9420286-AA01-44C8-8095-A0AE9753B645}" srcOrd="6" destOrd="0" presId="urn:microsoft.com/office/officeart/2005/8/layout/list1"/>
    <dgm:cxn modelId="{1F2097AB-2BE2-4FA1-BF98-C5036E437E8C}" type="presParOf" srcId="{4E9C2089-ADB4-4D0E-9C68-18B62DF2B977}" destId="{BBFBF3CD-8339-4CB3-AE12-11C5D136CA85}" srcOrd="7" destOrd="0" presId="urn:microsoft.com/office/officeart/2005/8/layout/list1"/>
    <dgm:cxn modelId="{6082FDCB-12AB-4DE5-A776-A2D45CB3B2C9}" type="presParOf" srcId="{4E9C2089-ADB4-4D0E-9C68-18B62DF2B977}" destId="{8E1C91F7-318D-438D-B8CC-3C1A4434B9B2}" srcOrd="8" destOrd="0" presId="urn:microsoft.com/office/officeart/2005/8/layout/list1"/>
    <dgm:cxn modelId="{89F131C2-40C4-42C2-A5CF-06DBDD10A1E3}" type="presParOf" srcId="{8E1C91F7-318D-438D-B8CC-3C1A4434B9B2}" destId="{F7427F61-4F8F-4F07-9486-6B1C0A711EF1}" srcOrd="0" destOrd="0" presId="urn:microsoft.com/office/officeart/2005/8/layout/list1"/>
    <dgm:cxn modelId="{4A935BCA-87B8-411A-AEF4-F7C2CCD6AA0F}" type="presParOf" srcId="{8E1C91F7-318D-438D-B8CC-3C1A4434B9B2}" destId="{925EC92B-FDB1-4132-BB8F-9F75E12957AA}" srcOrd="1" destOrd="0" presId="urn:microsoft.com/office/officeart/2005/8/layout/list1"/>
    <dgm:cxn modelId="{6E9FA76B-9950-492A-894D-61FB7E97D964}" type="presParOf" srcId="{4E9C2089-ADB4-4D0E-9C68-18B62DF2B977}" destId="{536A8C4A-6D3E-445E-B28D-6BE6321A98A8}" srcOrd="9" destOrd="0" presId="urn:microsoft.com/office/officeart/2005/8/layout/list1"/>
    <dgm:cxn modelId="{75A6AF47-00A1-45B3-906A-50521C1649F2}" type="presParOf" srcId="{4E9C2089-ADB4-4D0E-9C68-18B62DF2B977}" destId="{D8D127BA-A350-4A31-A2C8-CB0EC86492AC}" srcOrd="10" destOrd="0" presId="urn:microsoft.com/office/officeart/2005/8/layout/list1"/>
    <dgm:cxn modelId="{F6B34644-EE62-4BC8-9CFB-66D8A8DBED43}" type="presParOf" srcId="{4E9C2089-ADB4-4D0E-9C68-18B62DF2B977}" destId="{75047113-C58B-47F4-93FA-767774B27D82}" srcOrd="11" destOrd="0" presId="urn:microsoft.com/office/officeart/2005/8/layout/list1"/>
    <dgm:cxn modelId="{02025B9E-0FCC-460F-A8C1-0B320C05B405}" type="presParOf" srcId="{4E9C2089-ADB4-4D0E-9C68-18B62DF2B977}" destId="{92AE8BA3-EB49-417A-B04D-FFF6E0FCB550}" srcOrd="12" destOrd="0" presId="urn:microsoft.com/office/officeart/2005/8/layout/list1"/>
    <dgm:cxn modelId="{3087AE78-DEEB-4497-80C9-C6BAC541B4F3}" type="presParOf" srcId="{92AE8BA3-EB49-417A-B04D-FFF6E0FCB550}" destId="{EB9F6A70-DC8E-4378-A43C-B09FAB1EAC31}" srcOrd="0" destOrd="0" presId="urn:microsoft.com/office/officeart/2005/8/layout/list1"/>
    <dgm:cxn modelId="{063C78A8-86CB-4A0F-BF5C-AF6BE6EB9CA3}" type="presParOf" srcId="{92AE8BA3-EB49-417A-B04D-FFF6E0FCB550}" destId="{0C4E18E5-5273-45D1-8E68-0EF3D5460819}" srcOrd="1" destOrd="0" presId="urn:microsoft.com/office/officeart/2005/8/layout/list1"/>
    <dgm:cxn modelId="{A4E5F8A8-3828-4CD2-8414-55FA4B1B4D29}" type="presParOf" srcId="{4E9C2089-ADB4-4D0E-9C68-18B62DF2B977}" destId="{4E90B9D7-2823-45C1-8379-A47CE4FF1F2A}" srcOrd="13" destOrd="0" presId="urn:microsoft.com/office/officeart/2005/8/layout/list1"/>
    <dgm:cxn modelId="{B36EFC87-9387-4F77-A571-A59B511EBEDA}" type="presParOf" srcId="{4E9C2089-ADB4-4D0E-9C68-18B62DF2B977}" destId="{731F594C-5ECB-4571-99C3-EFEE8799A16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0BA001-139A-43AD-A05E-90518417645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AC798D3-05D2-4118-98AD-8BFC5DAF29F4}">
      <dgm:prSet/>
      <dgm:spPr/>
      <dgm:t>
        <a:bodyPr/>
        <a:lstStyle/>
        <a:p>
          <a:r>
            <a:rPr lang="de-DE" dirty="0"/>
            <a:t>Materialfrage unklar</a:t>
          </a:r>
          <a:endParaRPr lang="en-US" dirty="0"/>
        </a:p>
      </dgm:t>
    </dgm:pt>
    <dgm:pt modelId="{DFBAC2E8-6512-4492-9BF6-283117533482}" type="parTrans" cxnId="{958FE1C2-D397-4D39-80DC-A753E3459130}">
      <dgm:prSet/>
      <dgm:spPr/>
      <dgm:t>
        <a:bodyPr/>
        <a:lstStyle/>
        <a:p>
          <a:endParaRPr lang="en-US"/>
        </a:p>
      </dgm:t>
    </dgm:pt>
    <dgm:pt modelId="{09C505A7-990C-48E1-8BEF-9F6B569FA433}" type="sibTrans" cxnId="{958FE1C2-D397-4D39-80DC-A753E3459130}">
      <dgm:prSet/>
      <dgm:spPr/>
      <dgm:t>
        <a:bodyPr/>
        <a:lstStyle/>
        <a:p>
          <a:endParaRPr lang="en-US"/>
        </a:p>
      </dgm:t>
    </dgm:pt>
    <dgm:pt modelId="{12C4BCAF-715D-4929-A76D-174C9A20FD8D}">
      <dgm:prSet/>
      <dgm:spPr/>
      <dgm:t>
        <a:bodyPr/>
        <a:lstStyle/>
        <a:p>
          <a:r>
            <a:rPr lang="de-DE" dirty="0"/>
            <a:t>Erstellung des Spiels ohne tatsächliche Kosten</a:t>
          </a:r>
          <a:endParaRPr lang="en-US" dirty="0"/>
        </a:p>
      </dgm:t>
    </dgm:pt>
    <dgm:pt modelId="{C5A308FF-43DA-4876-8E6D-3B5ABA078B0E}" type="parTrans" cxnId="{77807283-93CA-4EB9-8C43-667827E47088}">
      <dgm:prSet/>
      <dgm:spPr/>
      <dgm:t>
        <a:bodyPr/>
        <a:lstStyle/>
        <a:p>
          <a:endParaRPr lang="en-US"/>
        </a:p>
      </dgm:t>
    </dgm:pt>
    <dgm:pt modelId="{2B7CCB1E-C3F8-4613-B5DE-F040C4A489B8}" type="sibTrans" cxnId="{77807283-93CA-4EB9-8C43-667827E47088}">
      <dgm:prSet/>
      <dgm:spPr/>
      <dgm:t>
        <a:bodyPr/>
        <a:lstStyle/>
        <a:p>
          <a:endParaRPr lang="en-US"/>
        </a:p>
      </dgm:t>
    </dgm:pt>
    <dgm:pt modelId="{E7B8D7BA-59DC-46CD-8811-99BD837FC4A6}" type="pres">
      <dgm:prSet presAssocID="{600BA001-139A-43AD-A05E-90518417645B}" presName="root" presStyleCnt="0">
        <dgm:presLayoutVars>
          <dgm:dir/>
          <dgm:resizeHandles val="exact"/>
        </dgm:presLayoutVars>
      </dgm:prSet>
      <dgm:spPr/>
    </dgm:pt>
    <dgm:pt modelId="{840EE979-65F9-4056-B49C-DD9128CC0618}" type="pres">
      <dgm:prSet presAssocID="{AAC798D3-05D2-4118-98AD-8BFC5DAF29F4}" presName="compNode" presStyleCnt="0"/>
      <dgm:spPr/>
    </dgm:pt>
    <dgm:pt modelId="{8BACA19F-6657-4D54-9A1C-971938F48D0D}" type="pres">
      <dgm:prSet presAssocID="{AAC798D3-05D2-4118-98AD-8BFC5DAF29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B39DE94-BE44-40A1-BDB1-7AD87A9CAB92}" type="pres">
      <dgm:prSet presAssocID="{AAC798D3-05D2-4118-98AD-8BFC5DAF29F4}" presName="spaceRect" presStyleCnt="0"/>
      <dgm:spPr/>
    </dgm:pt>
    <dgm:pt modelId="{6B984D6C-8191-4A9B-B9F3-197C951DDCA2}" type="pres">
      <dgm:prSet presAssocID="{AAC798D3-05D2-4118-98AD-8BFC5DAF29F4}" presName="textRect" presStyleLbl="revTx" presStyleIdx="0" presStyleCnt="2">
        <dgm:presLayoutVars>
          <dgm:chMax val="1"/>
          <dgm:chPref val="1"/>
        </dgm:presLayoutVars>
      </dgm:prSet>
      <dgm:spPr/>
    </dgm:pt>
    <dgm:pt modelId="{50B9B44B-F57B-4DBD-ADC0-9AE80BC8AA7D}" type="pres">
      <dgm:prSet presAssocID="{09C505A7-990C-48E1-8BEF-9F6B569FA433}" presName="sibTrans" presStyleCnt="0"/>
      <dgm:spPr/>
    </dgm:pt>
    <dgm:pt modelId="{B144D7A3-9DD1-4053-AD23-09EFF3C39E48}" type="pres">
      <dgm:prSet presAssocID="{12C4BCAF-715D-4929-A76D-174C9A20FD8D}" presName="compNode" presStyleCnt="0"/>
      <dgm:spPr/>
    </dgm:pt>
    <dgm:pt modelId="{80ED6F3A-8FE5-4A3F-A55F-A49C7AE1D691}" type="pres">
      <dgm:prSet presAssocID="{12C4BCAF-715D-4929-A76D-174C9A20FD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648F950-DE31-4B69-BCB2-E2D02817F23A}" type="pres">
      <dgm:prSet presAssocID="{12C4BCAF-715D-4929-A76D-174C9A20FD8D}" presName="spaceRect" presStyleCnt="0"/>
      <dgm:spPr/>
    </dgm:pt>
    <dgm:pt modelId="{6E5517C4-B03D-4899-A289-1B91CA99A8C1}" type="pres">
      <dgm:prSet presAssocID="{12C4BCAF-715D-4929-A76D-174C9A20FD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0A91826-4FE1-4FEE-A60B-CB5EA1B3A89C}" type="presOf" srcId="{AAC798D3-05D2-4118-98AD-8BFC5DAF29F4}" destId="{6B984D6C-8191-4A9B-B9F3-197C951DDCA2}" srcOrd="0" destOrd="0" presId="urn:microsoft.com/office/officeart/2018/2/layout/IconLabelList"/>
    <dgm:cxn modelId="{B1E2DA6A-B011-4BFF-A3D1-88DCC5B1A2B7}" type="presOf" srcId="{600BA001-139A-43AD-A05E-90518417645B}" destId="{E7B8D7BA-59DC-46CD-8811-99BD837FC4A6}" srcOrd="0" destOrd="0" presId="urn:microsoft.com/office/officeart/2018/2/layout/IconLabelList"/>
    <dgm:cxn modelId="{77807283-93CA-4EB9-8C43-667827E47088}" srcId="{600BA001-139A-43AD-A05E-90518417645B}" destId="{12C4BCAF-715D-4929-A76D-174C9A20FD8D}" srcOrd="1" destOrd="0" parTransId="{C5A308FF-43DA-4876-8E6D-3B5ABA078B0E}" sibTransId="{2B7CCB1E-C3F8-4613-B5DE-F040C4A489B8}"/>
    <dgm:cxn modelId="{4994759A-C0E2-402E-8F1B-5BC5C1A28A8B}" type="presOf" srcId="{12C4BCAF-715D-4929-A76D-174C9A20FD8D}" destId="{6E5517C4-B03D-4899-A289-1B91CA99A8C1}" srcOrd="0" destOrd="0" presId="urn:microsoft.com/office/officeart/2018/2/layout/IconLabelList"/>
    <dgm:cxn modelId="{958FE1C2-D397-4D39-80DC-A753E3459130}" srcId="{600BA001-139A-43AD-A05E-90518417645B}" destId="{AAC798D3-05D2-4118-98AD-8BFC5DAF29F4}" srcOrd="0" destOrd="0" parTransId="{DFBAC2E8-6512-4492-9BF6-283117533482}" sibTransId="{09C505A7-990C-48E1-8BEF-9F6B569FA433}"/>
    <dgm:cxn modelId="{67EFF350-F542-4458-8545-2DA354071B40}" type="presParOf" srcId="{E7B8D7BA-59DC-46CD-8811-99BD837FC4A6}" destId="{840EE979-65F9-4056-B49C-DD9128CC0618}" srcOrd="0" destOrd="0" presId="urn:microsoft.com/office/officeart/2018/2/layout/IconLabelList"/>
    <dgm:cxn modelId="{06658A85-34E2-43E6-81DD-8806ACB64212}" type="presParOf" srcId="{840EE979-65F9-4056-B49C-DD9128CC0618}" destId="{8BACA19F-6657-4D54-9A1C-971938F48D0D}" srcOrd="0" destOrd="0" presId="urn:microsoft.com/office/officeart/2018/2/layout/IconLabelList"/>
    <dgm:cxn modelId="{AB467435-DAFE-4074-9C4F-293E57752AC2}" type="presParOf" srcId="{840EE979-65F9-4056-B49C-DD9128CC0618}" destId="{BB39DE94-BE44-40A1-BDB1-7AD87A9CAB92}" srcOrd="1" destOrd="0" presId="urn:microsoft.com/office/officeart/2018/2/layout/IconLabelList"/>
    <dgm:cxn modelId="{4F8048A7-D16B-4CC9-9356-A4C1840934F6}" type="presParOf" srcId="{840EE979-65F9-4056-B49C-DD9128CC0618}" destId="{6B984D6C-8191-4A9B-B9F3-197C951DDCA2}" srcOrd="2" destOrd="0" presId="urn:microsoft.com/office/officeart/2018/2/layout/IconLabelList"/>
    <dgm:cxn modelId="{85F1963F-DB35-4D25-8328-CF7E3FA5596C}" type="presParOf" srcId="{E7B8D7BA-59DC-46CD-8811-99BD837FC4A6}" destId="{50B9B44B-F57B-4DBD-ADC0-9AE80BC8AA7D}" srcOrd="1" destOrd="0" presId="urn:microsoft.com/office/officeart/2018/2/layout/IconLabelList"/>
    <dgm:cxn modelId="{A43636C0-6EF3-41F7-81FF-4FA48F12A5B3}" type="presParOf" srcId="{E7B8D7BA-59DC-46CD-8811-99BD837FC4A6}" destId="{B144D7A3-9DD1-4053-AD23-09EFF3C39E48}" srcOrd="2" destOrd="0" presId="urn:microsoft.com/office/officeart/2018/2/layout/IconLabelList"/>
    <dgm:cxn modelId="{10F7AB44-DB93-4167-8859-76FABA1A0B02}" type="presParOf" srcId="{B144D7A3-9DD1-4053-AD23-09EFF3C39E48}" destId="{80ED6F3A-8FE5-4A3F-A55F-A49C7AE1D691}" srcOrd="0" destOrd="0" presId="urn:microsoft.com/office/officeart/2018/2/layout/IconLabelList"/>
    <dgm:cxn modelId="{DD47EB9A-D84C-4A64-935B-83073B5E50A2}" type="presParOf" srcId="{B144D7A3-9DD1-4053-AD23-09EFF3C39E48}" destId="{A648F950-DE31-4B69-BCB2-E2D02817F23A}" srcOrd="1" destOrd="0" presId="urn:microsoft.com/office/officeart/2018/2/layout/IconLabelList"/>
    <dgm:cxn modelId="{556E7C9E-E0EC-4200-953B-3302849911BB}" type="presParOf" srcId="{B144D7A3-9DD1-4053-AD23-09EFF3C39E48}" destId="{6E5517C4-B03D-4899-A289-1B91CA99A8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925F1-0B1A-4C5F-B5F0-9D6E6EB8079B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12DF4-D5BF-42C3-9DD9-9D62E513138B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2429-B8ED-4FB9-8C42-D86E19AE5E2E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900" kern="1200" dirty="0"/>
            <a:t>ausführbares Spiel passend zu den geg. Voraussetzungen</a:t>
          </a:r>
          <a:endParaRPr lang="en-US" sz="1900" kern="1200" dirty="0"/>
        </a:p>
      </dsp:txBody>
      <dsp:txXfrm>
        <a:off x="53625" y="2381360"/>
        <a:ext cx="2925000" cy="720000"/>
      </dsp:txXfrm>
    </dsp:sp>
    <dsp:sp modelId="{E2B0E8B2-A887-483C-889C-EDCC6DF41263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D3EA0-555F-45E5-82CF-FDF865267AAB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BF30A-4371-4B5F-BC6C-B5E051358B2D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900" kern="1200" dirty="0"/>
            <a:t>Unterhaltung der Spieler</a:t>
          </a:r>
          <a:endParaRPr lang="en-US" sz="1900" kern="1200" dirty="0"/>
        </a:p>
      </dsp:txBody>
      <dsp:txXfrm>
        <a:off x="3490500" y="2381360"/>
        <a:ext cx="2925000" cy="720000"/>
      </dsp:txXfrm>
    </dsp:sp>
    <dsp:sp modelId="{0BF7E268-5BBE-4319-984B-9A5D959D68C8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FE002-41A8-4735-8AF5-480DFB89A142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27DD2-C193-4152-BDB7-5B524CCE47FE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900" kern="1200" dirty="0"/>
            <a:t>Besser, inhaltlich passender und günstiger als Vergleichswerke</a:t>
          </a:r>
          <a:endParaRPr lang="en-US" sz="1900" kern="1200" dirty="0"/>
        </a:p>
      </dsp:txBody>
      <dsp:txXfrm>
        <a:off x="6927375" y="2381360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012F8-6B17-49D0-A237-9CDE57D4152F}">
      <dsp:nvSpPr>
        <dsp:cNvPr id="0" name=""/>
        <dsp:cNvSpPr/>
      </dsp:nvSpPr>
      <dsp:spPr>
        <a:xfrm>
          <a:off x="1662216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FA9FD-AFA5-49E3-86EB-C3264CE732B8}">
      <dsp:nvSpPr>
        <dsp:cNvPr id="0" name=""/>
        <dsp:cNvSpPr/>
      </dsp:nvSpPr>
      <dsp:spPr>
        <a:xfrm>
          <a:off x="259587" y="1645660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 dirty="0"/>
            <a:t>Spiel</a:t>
          </a:r>
          <a:endParaRPr lang="en-US" sz="3600" kern="1200" dirty="0"/>
        </a:p>
      </dsp:txBody>
      <dsp:txXfrm>
        <a:off x="259587" y="1645660"/>
        <a:ext cx="4315781" cy="647367"/>
      </dsp:txXfrm>
    </dsp:sp>
    <dsp:sp modelId="{22C3DECA-3D1F-4A01-AB49-54D952FD8672}">
      <dsp:nvSpPr>
        <dsp:cNvPr id="0" name=""/>
        <dsp:cNvSpPr/>
      </dsp:nvSpPr>
      <dsp:spPr>
        <a:xfrm>
          <a:off x="259587" y="2355882"/>
          <a:ext cx="4315781" cy="78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05C37-8052-49FC-B3A1-10CC1C2736C3}">
      <dsp:nvSpPr>
        <dsp:cNvPr id="0" name=""/>
        <dsp:cNvSpPr/>
      </dsp:nvSpPr>
      <dsp:spPr>
        <a:xfrm>
          <a:off x="6733259" y="0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9E0E8-2189-4A85-963D-2351FE336126}">
      <dsp:nvSpPr>
        <dsp:cNvPr id="0" name=""/>
        <dsp:cNvSpPr/>
      </dsp:nvSpPr>
      <dsp:spPr>
        <a:xfrm>
          <a:off x="5330630" y="1645660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 dirty="0"/>
            <a:t>Dokumente</a:t>
          </a:r>
          <a:endParaRPr lang="en-US" sz="3600" kern="1200" dirty="0"/>
        </a:p>
      </dsp:txBody>
      <dsp:txXfrm>
        <a:off x="5330630" y="1645660"/>
        <a:ext cx="4315781" cy="647367"/>
      </dsp:txXfrm>
    </dsp:sp>
    <dsp:sp modelId="{E5EAFD9F-EBD1-4ACC-881B-51E340046755}">
      <dsp:nvSpPr>
        <dsp:cNvPr id="0" name=""/>
        <dsp:cNvSpPr/>
      </dsp:nvSpPr>
      <dsp:spPr>
        <a:xfrm>
          <a:off x="5330630" y="2355882"/>
          <a:ext cx="4315781" cy="78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Anleitung</a:t>
          </a:r>
          <a:endParaRPr lang="en-US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Testberichte</a:t>
          </a:r>
          <a:endParaRPr lang="en-US" sz="2600" kern="1200" dirty="0"/>
        </a:p>
      </dsp:txBody>
      <dsp:txXfrm>
        <a:off x="5330630" y="2355882"/>
        <a:ext cx="4315781" cy="7868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B148A-10A4-4AC1-BA9F-0744F06E762F}">
      <dsp:nvSpPr>
        <dsp:cNvPr id="0" name=""/>
        <dsp:cNvSpPr/>
      </dsp:nvSpPr>
      <dsp:spPr>
        <a:xfrm>
          <a:off x="0" y="0"/>
          <a:ext cx="8420100" cy="10625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dirty="0"/>
            <a:t>Klare und eindeutige Idee</a:t>
          </a:r>
          <a:endParaRPr lang="en-US" sz="4900" kern="1200" dirty="0"/>
        </a:p>
      </dsp:txBody>
      <dsp:txXfrm>
        <a:off x="31120" y="31120"/>
        <a:ext cx="7273564" cy="1000273"/>
      </dsp:txXfrm>
    </dsp:sp>
    <dsp:sp modelId="{83FFD8E4-3625-4F0F-AE69-6FED5DAAD50D}">
      <dsp:nvSpPr>
        <dsp:cNvPr id="0" name=""/>
        <dsp:cNvSpPr/>
      </dsp:nvSpPr>
      <dsp:spPr>
        <a:xfrm>
          <a:off x="742949" y="1239599"/>
          <a:ext cx="8420100" cy="10625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dirty="0"/>
            <a:t>Prototyp des Spiels</a:t>
          </a:r>
          <a:endParaRPr lang="en-US" sz="4900" kern="1200" dirty="0"/>
        </a:p>
      </dsp:txBody>
      <dsp:txXfrm>
        <a:off x="774069" y="1270719"/>
        <a:ext cx="6924276" cy="1000273"/>
      </dsp:txXfrm>
    </dsp:sp>
    <dsp:sp modelId="{4F17D6FC-B8BA-4393-A674-F31530AD91B6}">
      <dsp:nvSpPr>
        <dsp:cNvPr id="0" name=""/>
        <dsp:cNvSpPr/>
      </dsp:nvSpPr>
      <dsp:spPr>
        <a:xfrm>
          <a:off x="1485899" y="2479198"/>
          <a:ext cx="8420100" cy="10625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dirty="0"/>
            <a:t>Spiel</a:t>
          </a:r>
          <a:endParaRPr lang="en-US" sz="4900" kern="1200" dirty="0"/>
        </a:p>
      </dsp:txBody>
      <dsp:txXfrm>
        <a:off x="1517019" y="2510318"/>
        <a:ext cx="6924276" cy="1000273"/>
      </dsp:txXfrm>
    </dsp:sp>
    <dsp:sp modelId="{2534A1C9-F016-4F60-82C2-FC2E73AC34C5}">
      <dsp:nvSpPr>
        <dsp:cNvPr id="0" name=""/>
        <dsp:cNvSpPr/>
      </dsp:nvSpPr>
      <dsp:spPr>
        <a:xfrm>
          <a:off x="7729466" y="805739"/>
          <a:ext cx="690633" cy="690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884858" y="805739"/>
        <a:ext cx="379849" cy="519701"/>
      </dsp:txXfrm>
    </dsp:sp>
    <dsp:sp modelId="{680A2C2B-AA19-4038-9604-E37A07CCD889}">
      <dsp:nvSpPr>
        <dsp:cNvPr id="0" name=""/>
        <dsp:cNvSpPr/>
      </dsp:nvSpPr>
      <dsp:spPr>
        <a:xfrm>
          <a:off x="8472416" y="2038255"/>
          <a:ext cx="690633" cy="690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627808" y="2038255"/>
        <a:ext cx="379849" cy="5197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84F05-AB95-4DA6-B7FF-80B53105E19F}">
      <dsp:nvSpPr>
        <dsp:cNvPr id="0" name=""/>
        <dsp:cNvSpPr/>
      </dsp:nvSpPr>
      <dsp:spPr>
        <a:xfrm rot="5400000">
          <a:off x="6045031" y="-2306065"/>
          <a:ext cx="1382097" cy="63398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300" kern="1200"/>
            <a:t>Inhalte für Spiel</a:t>
          </a:r>
          <a:endParaRPr lang="en-US" sz="4300" kern="1200"/>
        </a:p>
      </dsp:txBody>
      <dsp:txXfrm rot="-5400000">
        <a:off x="3566160" y="240274"/>
        <a:ext cx="6272372" cy="1247161"/>
      </dsp:txXfrm>
    </dsp:sp>
    <dsp:sp modelId="{61270A89-EA40-4E3E-80E1-1B657AE7737E}">
      <dsp:nvSpPr>
        <dsp:cNvPr id="0" name=""/>
        <dsp:cNvSpPr/>
      </dsp:nvSpPr>
      <dsp:spPr>
        <a:xfrm>
          <a:off x="0" y="43"/>
          <a:ext cx="3566160" cy="17276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5600" kern="1200"/>
            <a:t>Gruppe 2:</a:t>
          </a:r>
          <a:endParaRPr lang="en-US" sz="5600" kern="1200"/>
        </a:p>
      </dsp:txBody>
      <dsp:txXfrm>
        <a:off x="84336" y="84379"/>
        <a:ext cx="3397488" cy="1558950"/>
      </dsp:txXfrm>
    </dsp:sp>
    <dsp:sp modelId="{43E61E26-86F1-47B4-9479-25D8D18C026D}">
      <dsp:nvSpPr>
        <dsp:cNvPr id="0" name=""/>
        <dsp:cNvSpPr/>
      </dsp:nvSpPr>
      <dsp:spPr>
        <a:xfrm rot="5400000">
          <a:off x="6045031" y="-492062"/>
          <a:ext cx="1382097" cy="6339840"/>
        </a:xfrm>
        <a:prstGeom prst="round2Same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300" kern="1200"/>
            <a:t>Einigung über Spielsystem</a:t>
          </a:r>
          <a:endParaRPr lang="en-US" sz="4300" kern="1200"/>
        </a:p>
      </dsp:txBody>
      <dsp:txXfrm rot="-5400000">
        <a:off x="3566160" y="2054277"/>
        <a:ext cx="6272372" cy="1247161"/>
      </dsp:txXfrm>
    </dsp:sp>
    <dsp:sp modelId="{735B549F-F5F3-4BA9-B07B-926D5D09CE8C}">
      <dsp:nvSpPr>
        <dsp:cNvPr id="0" name=""/>
        <dsp:cNvSpPr/>
      </dsp:nvSpPr>
      <dsp:spPr>
        <a:xfrm>
          <a:off x="0" y="1814046"/>
          <a:ext cx="3566160" cy="1727622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5600" kern="1200"/>
            <a:t>Gruppe 4:</a:t>
          </a:r>
          <a:endParaRPr lang="en-US" sz="5600" kern="1200"/>
        </a:p>
      </dsp:txBody>
      <dsp:txXfrm>
        <a:off x="84336" y="1898382"/>
        <a:ext cx="3397488" cy="1558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07F4B-AD94-4775-ADE2-C76E650F2FB3}">
      <dsp:nvSpPr>
        <dsp:cNvPr id="0" name=""/>
        <dsp:cNvSpPr/>
      </dsp:nvSpPr>
      <dsp:spPr>
        <a:xfrm>
          <a:off x="0" y="262634"/>
          <a:ext cx="669274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36664-FCC9-456F-A261-4A5F97A263B3}">
      <dsp:nvSpPr>
        <dsp:cNvPr id="0" name=""/>
        <dsp:cNvSpPr/>
      </dsp:nvSpPr>
      <dsp:spPr>
        <a:xfrm>
          <a:off x="334637" y="11714"/>
          <a:ext cx="4684923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Brettspiel</a:t>
          </a:r>
          <a:endParaRPr lang="en-US" sz="1700" kern="1200" dirty="0"/>
        </a:p>
      </dsp:txBody>
      <dsp:txXfrm>
        <a:off x="359135" y="36212"/>
        <a:ext cx="4635927" cy="452844"/>
      </dsp:txXfrm>
    </dsp:sp>
    <dsp:sp modelId="{F9420286-AA01-44C8-8095-A0AE9753B645}">
      <dsp:nvSpPr>
        <dsp:cNvPr id="0" name=""/>
        <dsp:cNvSpPr/>
      </dsp:nvSpPr>
      <dsp:spPr>
        <a:xfrm>
          <a:off x="0" y="1033754"/>
          <a:ext cx="6692748" cy="2302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2" tIns="354076" rIns="51943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Wobei die Felder mit jeweils mit einer Frage in Verbindung stehen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Abkürzungen oder unterschiedliche Wege, erhöhen das Risiko, z.B.: schwerere Frage…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Würfel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Aussehen, wäre DhBw-Gebäude mit den 4 Stockwerken?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noProof="0" dirty="0"/>
            <a:t>(Vergleichbar auch mit Mario Party)</a:t>
          </a:r>
        </a:p>
      </dsp:txBody>
      <dsp:txXfrm>
        <a:off x="0" y="1033754"/>
        <a:ext cx="6692748" cy="2302650"/>
      </dsp:txXfrm>
    </dsp:sp>
    <dsp:sp modelId="{77AC2DE7-3CCB-4B2B-8390-9DC685E7C35E}">
      <dsp:nvSpPr>
        <dsp:cNvPr id="0" name=""/>
        <dsp:cNvSpPr/>
      </dsp:nvSpPr>
      <dsp:spPr>
        <a:xfrm>
          <a:off x="334637" y="782834"/>
          <a:ext cx="4684923" cy="501840"/>
        </a:xfrm>
        <a:prstGeom prst="roundRect">
          <a:avLst/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Art Leiterspiel </a:t>
          </a:r>
          <a:endParaRPr lang="en-US" sz="1700" kern="1200" dirty="0"/>
        </a:p>
      </dsp:txBody>
      <dsp:txXfrm>
        <a:off x="359135" y="807332"/>
        <a:ext cx="4635927" cy="452844"/>
      </dsp:txXfrm>
    </dsp:sp>
    <dsp:sp modelId="{D8D127BA-A350-4A31-A2C8-CB0EC86492AC}">
      <dsp:nvSpPr>
        <dsp:cNvPr id="0" name=""/>
        <dsp:cNvSpPr/>
      </dsp:nvSpPr>
      <dsp:spPr>
        <a:xfrm>
          <a:off x="0" y="3679124"/>
          <a:ext cx="669274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2" tIns="354076" rIns="51943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Minuspunkte für falsche Antwort</a:t>
          </a:r>
          <a:endParaRPr lang="en-US" sz="1700" kern="1200" dirty="0"/>
        </a:p>
      </dsp:txBody>
      <dsp:txXfrm>
        <a:off x="0" y="3679124"/>
        <a:ext cx="6692748" cy="722925"/>
      </dsp:txXfrm>
    </dsp:sp>
    <dsp:sp modelId="{925EC92B-FDB1-4132-BB8F-9F75E12957AA}">
      <dsp:nvSpPr>
        <dsp:cNvPr id="0" name=""/>
        <dsp:cNvSpPr/>
      </dsp:nvSpPr>
      <dsp:spPr>
        <a:xfrm>
          <a:off x="334637" y="3428204"/>
          <a:ext cx="4684923" cy="501840"/>
        </a:xfrm>
        <a:prstGeom prst="roundRect">
          <a:avLst/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Punkte: </a:t>
          </a:r>
          <a:endParaRPr lang="en-US" sz="1700" kern="1200" dirty="0"/>
        </a:p>
      </dsp:txBody>
      <dsp:txXfrm>
        <a:off x="359135" y="3452702"/>
        <a:ext cx="4635927" cy="452844"/>
      </dsp:txXfrm>
    </dsp:sp>
    <dsp:sp modelId="{731F594C-5ECB-4571-99C3-EFEE8799A164}">
      <dsp:nvSpPr>
        <dsp:cNvPr id="0" name=""/>
        <dsp:cNvSpPr/>
      </dsp:nvSpPr>
      <dsp:spPr>
        <a:xfrm>
          <a:off x="0" y="4744769"/>
          <a:ext cx="669274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E18E5-5273-45D1-8E68-0EF3D5460819}">
      <dsp:nvSpPr>
        <dsp:cNvPr id="0" name=""/>
        <dsp:cNvSpPr/>
      </dsp:nvSpPr>
      <dsp:spPr>
        <a:xfrm>
          <a:off x="334637" y="4493849"/>
          <a:ext cx="4684923" cy="501840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Fragen: Auf jedem Feld eine Frage</a:t>
          </a:r>
          <a:endParaRPr lang="en-US" sz="1700" kern="1200" dirty="0"/>
        </a:p>
      </dsp:txBody>
      <dsp:txXfrm>
        <a:off x="359135" y="4518347"/>
        <a:ext cx="4635927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CA19F-6657-4D54-9A1C-971938F48D0D}">
      <dsp:nvSpPr>
        <dsp:cNvPr id="0" name=""/>
        <dsp:cNvSpPr/>
      </dsp:nvSpPr>
      <dsp:spPr>
        <a:xfrm>
          <a:off x="1443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84D6C-8191-4A9B-B9F3-197C951DDCA2}">
      <dsp:nvSpPr>
        <dsp:cNvPr id="0" name=""/>
        <dsp:cNvSpPr/>
      </dsp:nvSpPr>
      <dsp:spPr>
        <a:xfrm>
          <a:off x="255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Materialfrage unklar</a:t>
          </a:r>
          <a:endParaRPr lang="en-US" sz="2800" kern="1200" dirty="0"/>
        </a:p>
      </dsp:txBody>
      <dsp:txXfrm>
        <a:off x="255000" y="2418512"/>
        <a:ext cx="4320000" cy="720000"/>
      </dsp:txXfrm>
    </dsp:sp>
    <dsp:sp modelId="{80ED6F3A-8FE5-4A3F-A55F-A49C7AE1D691}">
      <dsp:nvSpPr>
        <dsp:cNvPr id="0" name=""/>
        <dsp:cNvSpPr/>
      </dsp:nvSpPr>
      <dsp:spPr>
        <a:xfrm>
          <a:off x="6519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517C4-B03D-4899-A289-1B91CA99A8C1}">
      <dsp:nvSpPr>
        <dsp:cNvPr id="0" name=""/>
        <dsp:cNvSpPr/>
      </dsp:nvSpPr>
      <dsp:spPr>
        <a:xfrm>
          <a:off x="5331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Erstellung des Spiels ohne tatsächliche Kosten</a:t>
          </a:r>
          <a:endParaRPr lang="en-US" sz="2800" kern="1200" dirty="0"/>
        </a:p>
      </dsp:txBody>
      <dsp:txXfrm>
        <a:off x="5331000" y="241851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19118-E730-45F9-AE91-A1A8D68281F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4EBE5-3DA9-4D4C-96FC-FDB520AAE9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Nur Ziele die sich von den anderen Gruppen unterscheiden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4EBE5-3DA9-4D4C-96FC-FDB520AAE9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2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~ Abzugebende Sachen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4EBE5-3DA9-4D4C-96FC-FDB520AAE9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7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Wir sind ja gerade an den Spiele Ideen dran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4EBE5-3DA9-4D4C-96FC-FDB520AAE9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6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Wir sollten geg. Dem Team 1 oder Team 4 hier fragen beantworten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4EBE5-3DA9-4D4C-96FC-FDB520AAE9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1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8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1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70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124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70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12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17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78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1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0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1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83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54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9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4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828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4C576-1AD5-400C-8F1D-974083CE55C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F9C6-7514-42B4-BAEA-5C40B6136C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51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A43E1FE-D72B-48B7-8F8B-A736EF07C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Team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CC1014-3F38-4179-BFD8-71406F73F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Entwicklung des „Hardware“-Teils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22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369CB-9006-46B0-957F-A0779DC2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Ziele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7E5D723-0B97-4458-BAB1-3890DE94D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4918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8682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05251-01F1-4030-B14E-BDC4E05D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Objektziele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AC96836-3D47-4BD9-8189-5E9EF783C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58100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1133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9585ED-AC8B-4495-9BB5-1A53230B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Meilensteine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BA39276-F955-4C00-9A61-E9BB72E52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27745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47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41AD5A-B42F-4153-9138-37C3DBAE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Abhängigkeiten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2CAC2B8-8FF3-4E6E-B047-508F655E2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87934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596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7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6" name="Group 8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4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Rectangle 11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9" name="Group 11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3FE14E-CD9D-4A67-9C84-15A8E496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Aktuelle Arbeit: Spiele-Idee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3C2C9EB-CE5D-44DF-835B-AC87CCEC1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57013"/>
              </p:ext>
            </p:extLst>
          </p:nvPr>
        </p:nvGraphicFramePr>
        <p:xfrm>
          <a:off x="4662189" y="1134682"/>
          <a:ext cx="6692748" cy="518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31043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8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10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2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E715720-8997-45F5-B2D6-26168BFF6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de-DE" sz="6000" dirty="0"/>
              <a:t>Fragen dazu?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6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35186-8C5E-4F3F-A868-BF3658EA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Risiken und offene Fragen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B97B7A5-14C4-40C2-A472-0BEB192CB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89814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5272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Breitbild</PresentationFormat>
  <Paragraphs>43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Schaltkreis</vt:lpstr>
      <vt:lpstr>Team 3</vt:lpstr>
      <vt:lpstr>Ziele</vt:lpstr>
      <vt:lpstr>Objektziele</vt:lpstr>
      <vt:lpstr>Meilensteine</vt:lpstr>
      <vt:lpstr>Abhängigkeiten</vt:lpstr>
      <vt:lpstr>Aktuelle Arbeit: Spiele-Idee</vt:lpstr>
      <vt:lpstr>Fragen dazu?</vt:lpstr>
      <vt:lpstr>Risiken und offene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Privat</dc:creator>
  <cp:lastModifiedBy>Lucas Krauter</cp:lastModifiedBy>
  <cp:revision>2</cp:revision>
  <dcterms:created xsi:type="dcterms:W3CDTF">2019-05-09T08:37:36Z</dcterms:created>
  <dcterms:modified xsi:type="dcterms:W3CDTF">2019-05-09T12:30:21Z</dcterms:modified>
</cp:coreProperties>
</file>