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2.xml" ContentType="application/vnd.openxmlformats-officedocument.presentationml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vin Kretschmar" initials="KK" lastIdx="11" clrIdx="0">
    <p:extLst>
      <p:ext uri="{19B8F6BF-5375-455C-9EA6-DF929625EA0E}">
        <p15:presenceInfo xmlns:p15="http://schemas.microsoft.com/office/powerpoint/2012/main" userId="S-1-5-21-778721157-553614538-323577201-460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64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7:05.174" idx="6">
    <p:pos x="7375" y="297"/>
    <p:text>Durch schlechte Abschätzung des Arbeitsaufwands und Schwierigkeiten mit Kommunikation,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27:28.709" idx="7">
    <p:pos x="7383" y="1828"/>
    <p:text>Vorallem Kommunikation außerhalb der Vorlesungen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27:46.581" idx="8">
    <p:pos x="7396" y="2967"/>
    <p:text>Viele davon in Reflexion später, Projekt soll hiermit ein positiveres Thema anstimmen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29:16.565" idx="9">
    <p:pos x="6832" y="1508"/>
    <p:text>Ziele nicht eingehalten, aber trotzdem keine richtigen Anpassungen, etc.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19.721" idx="10">
    <p:pos x="6820" y="2532"/>
    <p:text>Dadurch hing die meiste Arbeit später an wenigen Personen</p:text>
    <p:extLst>
      <p:ext uri="{C676402C-5697-4E1C-873F-D02D1690AC5C}">
        <p15:threadingInfo xmlns:p15="http://schemas.microsoft.com/office/powerpoint/2012/main" timeZoneBias="-120"/>
      </p:ext>
    </p:extLst>
  </p:cm>
  <p:cm authorId="1" dt="2019-06-17T16:30:51.775" idx="11">
    <p:pos x="6775" y="580"/>
    <p:text>Kaum Proaktivität, etc.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6-17T16:17:44.014" idx="5">
    <p:pos x="6956" y="3457"/>
    <p:text>lieber nichtkritische Features frühzeitig streichen als das Gesamtprojekt zu gefährden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4403D-0A49-4E0F-8F8A-D0C35F4BE25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619C8A-E294-485E-A53D-69533340D7EC}">
      <dgm:prSet/>
      <dgm:spPr/>
      <dgm:t>
        <a:bodyPr/>
        <a:lstStyle/>
        <a:p>
          <a:r>
            <a:rPr lang="de-DE"/>
            <a:t>Terminziele nicht erreicht</a:t>
          </a:r>
          <a:endParaRPr lang="en-US"/>
        </a:p>
      </dgm:t>
    </dgm:pt>
    <dgm:pt modelId="{9243D332-E869-4A2F-8F52-EB43D9620999}" type="parTrans" cxnId="{EC7529F5-61E9-4CEF-8522-340C956696E3}">
      <dgm:prSet/>
      <dgm:spPr/>
      <dgm:t>
        <a:bodyPr/>
        <a:lstStyle/>
        <a:p>
          <a:endParaRPr lang="en-US"/>
        </a:p>
      </dgm:t>
    </dgm:pt>
    <dgm:pt modelId="{3FCAC3E7-AAF0-4AF8-9F99-CD7052BD1D52}" type="sibTrans" cxnId="{EC7529F5-61E9-4CEF-8522-340C956696E3}">
      <dgm:prSet/>
      <dgm:spPr/>
      <dgm:t>
        <a:bodyPr/>
        <a:lstStyle/>
        <a:p>
          <a:endParaRPr lang="en-US"/>
        </a:p>
      </dgm:t>
    </dgm:pt>
    <dgm:pt modelId="{D30BB35F-7418-4E56-B826-F06AEC52E856}">
      <dgm:prSet/>
      <dgm:spPr/>
      <dgm:t>
        <a:bodyPr/>
        <a:lstStyle/>
        <a:p>
          <a:r>
            <a:rPr lang="de-DE"/>
            <a:t>Kommunikation ausbaufähig</a:t>
          </a:r>
          <a:endParaRPr lang="en-US"/>
        </a:p>
      </dgm:t>
    </dgm:pt>
    <dgm:pt modelId="{F74EB4DD-3C4D-47DA-B5B6-D74DDBC51845}" type="parTrans" cxnId="{98BD3E9D-D0CA-415B-A66A-973BFCCC8F11}">
      <dgm:prSet/>
      <dgm:spPr/>
      <dgm:t>
        <a:bodyPr/>
        <a:lstStyle/>
        <a:p>
          <a:endParaRPr lang="en-US"/>
        </a:p>
      </dgm:t>
    </dgm:pt>
    <dgm:pt modelId="{3BA9A7E9-BA75-4A28-8138-1343BFCB7A18}" type="sibTrans" cxnId="{98BD3E9D-D0CA-415B-A66A-973BFCCC8F11}">
      <dgm:prSet/>
      <dgm:spPr/>
      <dgm:t>
        <a:bodyPr/>
        <a:lstStyle/>
        <a:p>
          <a:endParaRPr lang="en-US"/>
        </a:p>
      </dgm:t>
    </dgm:pt>
    <dgm:pt modelId="{F67888ED-C9FD-4FDB-9084-9EA2796F8B4D}">
      <dgm:prSet/>
      <dgm:spPr/>
      <dgm:t>
        <a:bodyPr/>
        <a:lstStyle/>
        <a:p>
          <a:r>
            <a:rPr lang="de-DE" dirty="0"/>
            <a:t>Trotz Schwierigkeiten einige gute Lernerfahrungen</a:t>
          </a:r>
          <a:endParaRPr lang="en-US" dirty="0"/>
        </a:p>
      </dgm:t>
    </dgm:pt>
    <dgm:pt modelId="{AB8F4216-F37E-4E3F-A53C-26B0F7CBF314}" type="parTrans" cxnId="{236D3B3D-5EFB-4B31-AF25-1D169C2CEF6B}">
      <dgm:prSet/>
      <dgm:spPr/>
      <dgm:t>
        <a:bodyPr/>
        <a:lstStyle/>
        <a:p>
          <a:endParaRPr lang="en-US"/>
        </a:p>
      </dgm:t>
    </dgm:pt>
    <dgm:pt modelId="{61E518CD-008C-4687-9D92-8D833472D67A}" type="sibTrans" cxnId="{236D3B3D-5EFB-4B31-AF25-1D169C2CEF6B}">
      <dgm:prSet/>
      <dgm:spPr/>
      <dgm:t>
        <a:bodyPr/>
        <a:lstStyle/>
        <a:p>
          <a:endParaRPr lang="en-US"/>
        </a:p>
      </dgm:t>
    </dgm:pt>
    <dgm:pt modelId="{342A0DB0-C5AA-4B20-9999-F4A698716C1F}" type="pres">
      <dgm:prSet presAssocID="{EB84403D-0A49-4E0F-8F8A-D0C35F4BE25A}" presName="linear" presStyleCnt="0">
        <dgm:presLayoutVars>
          <dgm:animLvl val="lvl"/>
          <dgm:resizeHandles val="exact"/>
        </dgm:presLayoutVars>
      </dgm:prSet>
      <dgm:spPr/>
    </dgm:pt>
    <dgm:pt modelId="{F840451E-AA6D-4B75-BC1C-ECFD6FB81881}" type="pres">
      <dgm:prSet presAssocID="{EC619C8A-E294-485E-A53D-69533340D7E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CA6EC96-782C-4806-AB49-0A05C6173B66}" type="pres">
      <dgm:prSet presAssocID="{3FCAC3E7-AAF0-4AF8-9F99-CD7052BD1D52}" presName="spacer" presStyleCnt="0"/>
      <dgm:spPr/>
    </dgm:pt>
    <dgm:pt modelId="{9C7E7F12-6E85-4267-A123-05A5DA85E66F}" type="pres">
      <dgm:prSet presAssocID="{D30BB35F-7418-4E56-B826-F06AEC52E8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93A7462-727E-4042-B14C-AEE6D859BC5F}" type="pres">
      <dgm:prSet presAssocID="{3BA9A7E9-BA75-4A28-8138-1343BFCB7A18}" presName="spacer" presStyleCnt="0"/>
      <dgm:spPr/>
    </dgm:pt>
    <dgm:pt modelId="{443863C9-A091-47B7-8AAE-AD477D4A5FB0}" type="pres">
      <dgm:prSet presAssocID="{F67888ED-C9FD-4FDB-9084-9EA2796F8B4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89E093A-87C8-4CC7-AA6B-8686F169D10A}" type="presOf" srcId="{EB84403D-0A49-4E0F-8F8A-D0C35F4BE25A}" destId="{342A0DB0-C5AA-4B20-9999-F4A698716C1F}" srcOrd="0" destOrd="0" presId="urn:microsoft.com/office/officeart/2005/8/layout/vList2"/>
    <dgm:cxn modelId="{66584F3B-022D-4D1B-8102-78C561755355}" type="presOf" srcId="{F67888ED-C9FD-4FDB-9084-9EA2796F8B4D}" destId="{443863C9-A091-47B7-8AAE-AD477D4A5FB0}" srcOrd="0" destOrd="0" presId="urn:microsoft.com/office/officeart/2005/8/layout/vList2"/>
    <dgm:cxn modelId="{236D3B3D-5EFB-4B31-AF25-1D169C2CEF6B}" srcId="{EB84403D-0A49-4E0F-8F8A-D0C35F4BE25A}" destId="{F67888ED-C9FD-4FDB-9084-9EA2796F8B4D}" srcOrd="2" destOrd="0" parTransId="{AB8F4216-F37E-4E3F-A53C-26B0F7CBF314}" sibTransId="{61E518CD-008C-4687-9D92-8D833472D67A}"/>
    <dgm:cxn modelId="{1E919B61-035A-4261-BA4E-1664783CA3D9}" type="presOf" srcId="{EC619C8A-E294-485E-A53D-69533340D7EC}" destId="{F840451E-AA6D-4B75-BC1C-ECFD6FB81881}" srcOrd="0" destOrd="0" presId="urn:microsoft.com/office/officeart/2005/8/layout/vList2"/>
    <dgm:cxn modelId="{CF16F344-B2AD-492B-8F37-19C7543691C1}" type="presOf" srcId="{D30BB35F-7418-4E56-B826-F06AEC52E856}" destId="{9C7E7F12-6E85-4267-A123-05A5DA85E66F}" srcOrd="0" destOrd="0" presId="urn:microsoft.com/office/officeart/2005/8/layout/vList2"/>
    <dgm:cxn modelId="{98BD3E9D-D0CA-415B-A66A-973BFCCC8F11}" srcId="{EB84403D-0A49-4E0F-8F8A-D0C35F4BE25A}" destId="{D30BB35F-7418-4E56-B826-F06AEC52E856}" srcOrd="1" destOrd="0" parTransId="{F74EB4DD-3C4D-47DA-B5B6-D74DDBC51845}" sibTransId="{3BA9A7E9-BA75-4A28-8138-1343BFCB7A18}"/>
    <dgm:cxn modelId="{EC7529F5-61E9-4CEF-8522-340C956696E3}" srcId="{EB84403D-0A49-4E0F-8F8A-D0C35F4BE25A}" destId="{EC619C8A-E294-485E-A53D-69533340D7EC}" srcOrd="0" destOrd="0" parTransId="{9243D332-E869-4A2F-8F52-EB43D9620999}" sibTransId="{3FCAC3E7-AAF0-4AF8-9F99-CD7052BD1D52}"/>
    <dgm:cxn modelId="{2E3D56BF-A971-43CC-8077-66D01415140C}" type="presParOf" srcId="{342A0DB0-C5AA-4B20-9999-F4A698716C1F}" destId="{F840451E-AA6D-4B75-BC1C-ECFD6FB81881}" srcOrd="0" destOrd="0" presId="urn:microsoft.com/office/officeart/2005/8/layout/vList2"/>
    <dgm:cxn modelId="{DC864A12-923B-481B-813A-4F59483DD2D1}" type="presParOf" srcId="{342A0DB0-C5AA-4B20-9999-F4A698716C1F}" destId="{6CA6EC96-782C-4806-AB49-0A05C6173B66}" srcOrd="1" destOrd="0" presId="urn:microsoft.com/office/officeart/2005/8/layout/vList2"/>
    <dgm:cxn modelId="{258B9C7F-BB5C-4E96-AA6E-11690E74EA90}" type="presParOf" srcId="{342A0DB0-C5AA-4B20-9999-F4A698716C1F}" destId="{9C7E7F12-6E85-4267-A123-05A5DA85E66F}" srcOrd="2" destOrd="0" presId="urn:microsoft.com/office/officeart/2005/8/layout/vList2"/>
    <dgm:cxn modelId="{0D01B6BE-BEC2-4CF1-B906-92CC4DBE2A19}" type="presParOf" srcId="{342A0DB0-C5AA-4B20-9999-F4A698716C1F}" destId="{993A7462-727E-4042-B14C-AEE6D859BC5F}" srcOrd="3" destOrd="0" presId="urn:microsoft.com/office/officeart/2005/8/layout/vList2"/>
    <dgm:cxn modelId="{E1315FC1-BA82-4D33-9FE5-A94FCEB72397}" type="presParOf" srcId="{342A0DB0-C5AA-4B20-9999-F4A698716C1F}" destId="{443863C9-A091-47B7-8AAE-AD477D4A5FB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71FE43-9E95-485F-A008-77AD3C9E94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D3A357F-5CA8-43B1-B0BF-DDA06F2A0AD9}">
      <dgm:prSet/>
      <dgm:spPr/>
      <dgm:t>
        <a:bodyPr/>
        <a:lstStyle/>
        <a:p>
          <a:r>
            <a:rPr lang="de-DE"/>
            <a:t>Unzureichende Kommunikation</a:t>
          </a:r>
          <a:endParaRPr lang="en-US"/>
        </a:p>
      </dgm:t>
    </dgm:pt>
    <dgm:pt modelId="{9E3B4ECE-3804-4A39-A515-9420C08358F5}" type="parTrans" cxnId="{63987576-75AA-4D78-8772-8C8F1A61E1E0}">
      <dgm:prSet/>
      <dgm:spPr/>
      <dgm:t>
        <a:bodyPr/>
        <a:lstStyle/>
        <a:p>
          <a:endParaRPr lang="en-US"/>
        </a:p>
      </dgm:t>
    </dgm:pt>
    <dgm:pt modelId="{153A99C3-439A-4931-8790-6468BA5B40DB}" type="sibTrans" cxnId="{63987576-75AA-4D78-8772-8C8F1A61E1E0}">
      <dgm:prSet/>
      <dgm:spPr/>
      <dgm:t>
        <a:bodyPr/>
        <a:lstStyle/>
        <a:p>
          <a:endParaRPr lang="en-US"/>
        </a:p>
      </dgm:t>
    </dgm:pt>
    <dgm:pt modelId="{73C9C8E2-3DFA-4CED-9ED9-3CA445A0CF9F}">
      <dgm:prSet/>
      <dgm:spPr/>
      <dgm:t>
        <a:bodyPr/>
        <a:lstStyle/>
        <a:p>
          <a:r>
            <a:rPr lang="de-DE" dirty="0"/>
            <a:t>Schlecht definierter Projektplan</a:t>
          </a:r>
          <a:endParaRPr lang="en-US" dirty="0"/>
        </a:p>
      </dgm:t>
    </dgm:pt>
    <dgm:pt modelId="{AF78ABF5-0573-4054-ABBC-4C59CC779A09}" type="parTrans" cxnId="{EC0D2E28-3E84-4666-BF5A-72CFEEC64B50}">
      <dgm:prSet/>
      <dgm:spPr/>
      <dgm:t>
        <a:bodyPr/>
        <a:lstStyle/>
        <a:p>
          <a:endParaRPr lang="en-US"/>
        </a:p>
      </dgm:t>
    </dgm:pt>
    <dgm:pt modelId="{CECB49E8-6391-4337-8E77-1DA212D26546}" type="sibTrans" cxnId="{EC0D2E28-3E84-4666-BF5A-72CFEEC64B50}">
      <dgm:prSet/>
      <dgm:spPr/>
      <dgm:t>
        <a:bodyPr/>
        <a:lstStyle/>
        <a:p>
          <a:endParaRPr lang="en-US"/>
        </a:p>
      </dgm:t>
    </dgm:pt>
    <dgm:pt modelId="{27CF3F9C-980C-4F16-B855-E2A9A642BD19}">
      <dgm:prSet/>
      <dgm:spPr/>
      <dgm:t>
        <a:bodyPr/>
        <a:lstStyle/>
        <a:p>
          <a:r>
            <a:rPr lang="de-DE" dirty="0"/>
            <a:t>Fehlende </a:t>
          </a:r>
        </a:p>
        <a:p>
          <a:r>
            <a:rPr lang="de-DE" dirty="0"/>
            <a:t>(Programmier-)Kenntnisse</a:t>
          </a:r>
          <a:endParaRPr lang="en-US" dirty="0"/>
        </a:p>
      </dgm:t>
    </dgm:pt>
    <dgm:pt modelId="{53B056A0-F36F-4DF3-90CF-9D340AAC0907}" type="parTrans" cxnId="{11A5553E-0FB9-4BBA-99F6-D1FB713B0B59}">
      <dgm:prSet/>
      <dgm:spPr/>
      <dgm:t>
        <a:bodyPr/>
        <a:lstStyle/>
        <a:p>
          <a:endParaRPr lang="en-US"/>
        </a:p>
      </dgm:t>
    </dgm:pt>
    <dgm:pt modelId="{7B754E1A-0914-463B-8384-4F3801DA76B8}" type="sibTrans" cxnId="{11A5553E-0FB9-4BBA-99F6-D1FB713B0B59}">
      <dgm:prSet/>
      <dgm:spPr/>
      <dgm:t>
        <a:bodyPr/>
        <a:lstStyle/>
        <a:p>
          <a:endParaRPr lang="en-US"/>
        </a:p>
      </dgm:t>
    </dgm:pt>
    <dgm:pt modelId="{C24EC9DA-D294-41E7-ABFB-25505EDEB287}">
      <dgm:prSet/>
      <dgm:spPr/>
      <dgm:t>
        <a:bodyPr/>
        <a:lstStyle/>
        <a:p>
          <a:r>
            <a:rPr lang="de-DE" dirty="0"/>
            <a:t>Schlechte Einschätzung des Arbeitsaufwands der Arbeitspakete</a:t>
          </a:r>
          <a:endParaRPr lang="en-US" dirty="0"/>
        </a:p>
      </dgm:t>
    </dgm:pt>
    <dgm:pt modelId="{1DEA6CA0-FB07-4C2F-B4F6-98D5E9CC381C}" type="parTrans" cxnId="{418E8210-727D-4389-A086-8A3206A43932}">
      <dgm:prSet/>
      <dgm:spPr/>
      <dgm:t>
        <a:bodyPr/>
        <a:lstStyle/>
        <a:p>
          <a:endParaRPr lang="en-US"/>
        </a:p>
      </dgm:t>
    </dgm:pt>
    <dgm:pt modelId="{69156981-CC24-4FB1-AF70-12F39B17CBF3}" type="sibTrans" cxnId="{418E8210-727D-4389-A086-8A3206A43932}">
      <dgm:prSet/>
      <dgm:spPr/>
      <dgm:t>
        <a:bodyPr/>
        <a:lstStyle/>
        <a:p>
          <a:endParaRPr lang="en-US"/>
        </a:p>
      </dgm:t>
    </dgm:pt>
    <dgm:pt modelId="{38BDDE38-2B86-43F9-90B5-5F90FC25F445}" type="pres">
      <dgm:prSet presAssocID="{BE71FE43-9E95-485F-A008-77AD3C9E947D}" presName="linear" presStyleCnt="0">
        <dgm:presLayoutVars>
          <dgm:animLvl val="lvl"/>
          <dgm:resizeHandles val="exact"/>
        </dgm:presLayoutVars>
      </dgm:prSet>
      <dgm:spPr/>
    </dgm:pt>
    <dgm:pt modelId="{C5527603-5AE2-4F51-BA59-230C35EBBF7C}" type="pres">
      <dgm:prSet presAssocID="{3D3A357F-5CA8-43B1-B0BF-DDA06F2A0AD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7BD0953-BD45-4883-9120-EB6B0DE49401}" type="pres">
      <dgm:prSet presAssocID="{153A99C3-439A-4931-8790-6468BA5B40DB}" presName="spacer" presStyleCnt="0"/>
      <dgm:spPr/>
    </dgm:pt>
    <dgm:pt modelId="{BF9317A4-DF5F-4953-8483-55EFDBBDA50E}" type="pres">
      <dgm:prSet presAssocID="{73C9C8E2-3DFA-4CED-9ED9-3CA445A0CF9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95EA939-C515-4E14-AC19-BBD8CEAB83A7}" type="pres">
      <dgm:prSet presAssocID="{CECB49E8-6391-4337-8E77-1DA212D26546}" presName="spacer" presStyleCnt="0"/>
      <dgm:spPr/>
    </dgm:pt>
    <dgm:pt modelId="{F38930C5-5080-4907-B442-9C1A332F1C88}" type="pres">
      <dgm:prSet presAssocID="{27CF3F9C-980C-4F16-B855-E2A9A642BD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7D57F6-2A9A-447B-8C9B-5DF1BD93DE04}" type="pres">
      <dgm:prSet presAssocID="{7B754E1A-0914-463B-8384-4F3801DA76B8}" presName="spacer" presStyleCnt="0"/>
      <dgm:spPr/>
    </dgm:pt>
    <dgm:pt modelId="{D142C782-2DFB-466D-9FAE-2FEA4D680395}" type="pres">
      <dgm:prSet presAssocID="{C24EC9DA-D294-41E7-ABFB-25505EDEB28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18E8210-727D-4389-A086-8A3206A43932}" srcId="{BE71FE43-9E95-485F-A008-77AD3C9E947D}" destId="{C24EC9DA-D294-41E7-ABFB-25505EDEB287}" srcOrd="3" destOrd="0" parTransId="{1DEA6CA0-FB07-4C2F-B4F6-98D5E9CC381C}" sibTransId="{69156981-CC24-4FB1-AF70-12F39B17CBF3}"/>
    <dgm:cxn modelId="{EC0D2E28-3E84-4666-BF5A-72CFEEC64B50}" srcId="{BE71FE43-9E95-485F-A008-77AD3C9E947D}" destId="{73C9C8E2-3DFA-4CED-9ED9-3CA445A0CF9F}" srcOrd="1" destOrd="0" parTransId="{AF78ABF5-0573-4054-ABBC-4C59CC779A09}" sibTransId="{CECB49E8-6391-4337-8E77-1DA212D26546}"/>
    <dgm:cxn modelId="{11A5553E-0FB9-4BBA-99F6-D1FB713B0B59}" srcId="{BE71FE43-9E95-485F-A008-77AD3C9E947D}" destId="{27CF3F9C-980C-4F16-B855-E2A9A642BD19}" srcOrd="2" destOrd="0" parTransId="{53B056A0-F36F-4DF3-90CF-9D340AAC0907}" sibTransId="{7B754E1A-0914-463B-8384-4F3801DA76B8}"/>
    <dgm:cxn modelId="{63987576-75AA-4D78-8772-8C8F1A61E1E0}" srcId="{BE71FE43-9E95-485F-A008-77AD3C9E947D}" destId="{3D3A357F-5CA8-43B1-B0BF-DDA06F2A0AD9}" srcOrd="0" destOrd="0" parTransId="{9E3B4ECE-3804-4A39-A515-9420C08358F5}" sibTransId="{153A99C3-439A-4931-8790-6468BA5B40DB}"/>
    <dgm:cxn modelId="{3D637F58-7F76-4AC6-A7BF-B3CA09F99A75}" type="presOf" srcId="{73C9C8E2-3DFA-4CED-9ED9-3CA445A0CF9F}" destId="{BF9317A4-DF5F-4953-8483-55EFDBBDA50E}" srcOrd="0" destOrd="0" presId="urn:microsoft.com/office/officeart/2005/8/layout/vList2"/>
    <dgm:cxn modelId="{E5EEE482-E147-4565-8255-A314AE28114C}" type="presOf" srcId="{C24EC9DA-D294-41E7-ABFB-25505EDEB287}" destId="{D142C782-2DFB-466D-9FAE-2FEA4D680395}" srcOrd="0" destOrd="0" presId="urn:microsoft.com/office/officeart/2005/8/layout/vList2"/>
    <dgm:cxn modelId="{8EAD9DDF-A836-42B6-929E-521C0189FC75}" type="presOf" srcId="{27CF3F9C-980C-4F16-B855-E2A9A642BD19}" destId="{F38930C5-5080-4907-B442-9C1A332F1C88}" srcOrd="0" destOrd="0" presId="urn:microsoft.com/office/officeart/2005/8/layout/vList2"/>
    <dgm:cxn modelId="{4D1A8BE2-8801-45CE-BCB8-C3C1C0ECA4EE}" type="presOf" srcId="{BE71FE43-9E95-485F-A008-77AD3C9E947D}" destId="{38BDDE38-2B86-43F9-90B5-5F90FC25F445}" srcOrd="0" destOrd="0" presId="urn:microsoft.com/office/officeart/2005/8/layout/vList2"/>
    <dgm:cxn modelId="{69E6B0FF-22D3-4646-9307-70E609639E0D}" type="presOf" srcId="{3D3A357F-5CA8-43B1-B0BF-DDA06F2A0AD9}" destId="{C5527603-5AE2-4F51-BA59-230C35EBBF7C}" srcOrd="0" destOrd="0" presId="urn:microsoft.com/office/officeart/2005/8/layout/vList2"/>
    <dgm:cxn modelId="{4443DCC9-A153-4EB7-8409-44EE6C1DF49B}" type="presParOf" srcId="{38BDDE38-2B86-43F9-90B5-5F90FC25F445}" destId="{C5527603-5AE2-4F51-BA59-230C35EBBF7C}" srcOrd="0" destOrd="0" presId="urn:microsoft.com/office/officeart/2005/8/layout/vList2"/>
    <dgm:cxn modelId="{1715E799-F8DD-40B8-8054-EFE11A29E543}" type="presParOf" srcId="{38BDDE38-2B86-43F9-90B5-5F90FC25F445}" destId="{E7BD0953-BD45-4883-9120-EB6B0DE49401}" srcOrd="1" destOrd="0" presId="urn:microsoft.com/office/officeart/2005/8/layout/vList2"/>
    <dgm:cxn modelId="{1A34FEFF-A0E1-4AC3-B585-7A205E63B9C0}" type="presParOf" srcId="{38BDDE38-2B86-43F9-90B5-5F90FC25F445}" destId="{BF9317A4-DF5F-4953-8483-55EFDBBDA50E}" srcOrd="2" destOrd="0" presId="urn:microsoft.com/office/officeart/2005/8/layout/vList2"/>
    <dgm:cxn modelId="{009ED0F6-CB00-47A5-8740-F739808A27EF}" type="presParOf" srcId="{38BDDE38-2B86-43F9-90B5-5F90FC25F445}" destId="{195EA939-C515-4E14-AC19-BBD8CEAB83A7}" srcOrd="3" destOrd="0" presId="urn:microsoft.com/office/officeart/2005/8/layout/vList2"/>
    <dgm:cxn modelId="{FF5E51AC-D5D0-44E1-9048-83D1ED19BB3B}" type="presParOf" srcId="{38BDDE38-2B86-43F9-90B5-5F90FC25F445}" destId="{F38930C5-5080-4907-B442-9C1A332F1C88}" srcOrd="4" destOrd="0" presId="urn:microsoft.com/office/officeart/2005/8/layout/vList2"/>
    <dgm:cxn modelId="{4A8FBEE9-AD6E-4FBB-AFDB-7E247BBF5928}" type="presParOf" srcId="{38BDDE38-2B86-43F9-90B5-5F90FC25F445}" destId="{F87D57F6-2A9A-447B-8C9B-5DF1BD93DE04}" srcOrd="5" destOrd="0" presId="urn:microsoft.com/office/officeart/2005/8/layout/vList2"/>
    <dgm:cxn modelId="{20968FAC-6BB0-48EA-9319-65FEB692A8AA}" type="presParOf" srcId="{38BDDE38-2B86-43F9-90B5-5F90FC25F445}" destId="{D142C782-2DFB-466D-9FAE-2FEA4D6803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72B5E54-C4A0-4CC9-9102-58921132442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A5D63F-F26E-49E6-A4D3-F954C45E4F5B}">
      <dgm:prSet/>
      <dgm:spPr/>
      <dgm:t>
        <a:bodyPr/>
        <a:lstStyle/>
        <a:p>
          <a:r>
            <a:rPr lang="de-DE"/>
            <a:t>Mit Kommunikation steht und fällt das Projekt</a:t>
          </a:r>
          <a:endParaRPr lang="en-US"/>
        </a:p>
      </dgm:t>
    </dgm:pt>
    <dgm:pt modelId="{B834DE59-6171-47BE-A579-E65B323FC374}" type="parTrans" cxnId="{B912AA15-AEE0-4580-B925-5FB9EFD7E1EF}">
      <dgm:prSet/>
      <dgm:spPr/>
      <dgm:t>
        <a:bodyPr/>
        <a:lstStyle/>
        <a:p>
          <a:endParaRPr lang="en-US"/>
        </a:p>
      </dgm:t>
    </dgm:pt>
    <dgm:pt modelId="{077D2316-F5B0-47EC-953E-D4331DFA9E81}" type="sibTrans" cxnId="{B912AA15-AEE0-4580-B925-5FB9EFD7E1EF}">
      <dgm:prSet/>
      <dgm:spPr/>
      <dgm:t>
        <a:bodyPr/>
        <a:lstStyle/>
        <a:p>
          <a:endParaRPr lang="en-US"/>
        </a:p>
      </dgm:t>
    </dgm:pt>
    <dgm:pt modelId="{E0E13820-F1E9-4E80-908D-DB1A25E066B6}">
      <dgm:prSet/>
      <dgm:spPr/>
      <dgm:t>
        <a:bodyPr/>
        <a:lstStyle/>
        <a:p>
          <a:r>
            <a:rPr lang="de-DE"/>
            <a:t>Frühzeitige Problembehandlung erleichtert das Leben ungemein</a:t>
          </a:r>
          <a:endParaRPr lang="en-US"/>
        </a:p>
      </dgm:t>
    </dgm:pt>
    <dgm:pt modelId="{B1E6AED2-DBFE-4B6B-AC79-9A90DF7CBBBA}" type="parTrans" cxnId="{89E5D298-62A6-4AEC-B770-6FAB24265EC8}">
      <dgm:prSet/>
      <dgm:spPr/>
      <dgm:t>
        <a:bodyPr/>
        <a:lstStyle/>
        <a:p>
          <a:endParaRPr lang="en-US"/>
        </a:p>
      </dgm:t>
    </dgm:pt>
    <dgm:pt modelId="{1A008B60-8518-41E1-A65F-D117BC7939E4}" type="sibTrans" cxnId="{89E5D298-62A6-4AEC-B770-6FAB24265EC8}">
      <dgm:prSet/>
      <dgm:spPr/>
      <dgm:t>
        <a:bodyPr/>
        <a:lstStyle/>
        <a:p>
          <a:endParaRPr lang="en-US"/>
        </a:p>
      </dgm:t>
    </dgm:pt>
    <dgm:pt modelId="{3DBD5734-D32B-4463-86AC-E30BD0979473}">
      <dgm:prSet/>
      <dgm:spPr/>
      <dgm:t>
        <a:bodyPr/>
        <a:lstStyle/>
        <a:p>
          <a:r>
            <a:rPr lang="de-DE"/>
            <a:t>Kontrolle ist leidig, aber wichtig</a:t>
          </a:r>
          <a:endParaRPr lang="en-US"/>
        </a:p>
      </dgm:t>
    </dgm:pt>
    <dgm:pt modelId="{2BD8277C-1BB7-4F16-9DC3-91C2693A7CD5}" type="parTrans" cxnId="{9BCF29DA-132B-4B7E-A014-E026A0564623}">
      <dgm:prSet/>
      <dgm:spPr/>
      <dgm:t>
        <a:bodyPr/>
        <a:lstStyle/>
        <a:p>
          <a:endParaRPr lang="en-US"/>
        </a:p>
      </dgm:t>
    </dgm:pt>
    <dgm:pt modelId="{55B84571-21E9-4545-B966-8AFD5511D03A}" type="sibTrans" cxnId="{9BCF29DA-132B-4B7E-A014-E026A0564623}">
      <dgm:prSet/>
      <dgm:spPr/>
      <dgm:t>
        <a:bodyPr/>
        <a:lstStyle/>
        <a:p>
          <a:endParaRPr lang="en-US"/>
        </a:p>
      </dgm:t>
    </dgm:pt>
    <dgm:pt modelId="{C07C3172-09C6-492D-A1AA-1B2CCBD58957}">
      <dgm:prSet/>
      <dgm:spPr/>
      <dgm:t>
        <a:bodyPr/>
        <a:lstStyle/>
        <a:p>
          <a:r>
            <a:rPr lang="de-DE"/>
            <a:t>Fehlende Kenntnisse erschweren Aufwandsschätzung ungemein</a:t>
          </a:r>
          <a:endParaRPr lang="en-US"/>
        </a:p>
      </dgm:t>
    </dgm:pt>
    <dgm:pt modelId="{9C52E5AE-5426-4DCB-99B2-76CA835F7CC0}" type="parTrans" cxnId="{6DC51FA9-B050-4CBD-8BF0-372FD122040B}">
      <dgm:prSet/>
      <dgm:spPr/>
      <dgm:t>
        <a:bodyPr/>
        <a:lstStyle/>
        <a:p>
          <a:endParaRPr lang="en-US"/>
        </a:p>
      </dgm:t>
    </dgm:pt>
    <dgm:pt modelId="{03039E25-68C4-4DBC-B068-E624AE06C5CA}" type="sibTrans" cxnId="{6DC51FA9-B050-4CBD-8BF0-372FD122040B}">
      <dgm:prSet/>
      <dgm:spPr/>
      <dgm:t>
        <a:bodyPr/>
        <a:lstStyle/>
        <a:p>
          <a:endParaRPr lang="en-US"/>
        </a:p>
      </dgm:t>
    </dgm:pt>
    <dgm:pt modelId="{93E4E6F2-A152-4F5D-80CF-709155240D91}">
      <dgm:prSet/>
      <dgm:spPr/>
      <dgm:t>
        <a:bodyPr/>
        <a:lstStyle/>
        <a:p>
          <a:r>
            <a:rPr lang="de-DE"/>
            <a:t>Keine Angst vor Anpassung des Projekts</a:t>
          </a:r>
          <a:endParaRPr lang="en-US"/>
        </a:p>
      </dgm:t>
    </dgm:pt>
    <dgm:pt modelId="{0E5C1BC7-B7CD-4EF3-87FE-96C7E343D36E}" type="parTrans" cxnId="{5C26E437-27C5-4072-B532-949650295C64}">
      <dgm:prSet/>
      <dgm:spPr/>
      <dgm:t>
        <a:bodyPr/>
        <a:lstStyle/>
        <a:p>
          <a:endParaRPr lang="en-US"/>
        </a:p>
      </dgm:t>
    </dgm:pt>
    <dgm:pt modelId="{A4F4B97B-2B53-413D-92AE-8A798D4ECFB5}" type="sibTrans" cxnId="{5C26E437-27C5-4072-B532-949650295C64}">
      <dgm:prSet/>
      <dgm:spPr/>
      <dgm:t>
        <a:bodyPr/>
        <a:lstStyle/>
        <a:p>
          <a:endParaRPr lang="en-US"/>
        </a:p>
      </dgm:t>
    </dgm:pt>
    <dgm:pt modelId="{D0D6D799-35E3-457C-9D22-3A836817011E}" type="pres">
      <dgm:prSet presAssocID="{372B5E54-C4A0-4CC9-9102-589211324429}" presName="linear" presStyleCnt="0">
        <dgm:presLayoutVars>
          <dgm:animLvl val="lvl"/>
          <dgm:resizeHandles val="exact"/>
        </dgm:presLayoutVars>
      </dgm:prSet>
      <dgm:spPr/>
    </dgm:pt>
    <dgm:pt modelId="{3FA27542-2B1E-455B-9030-8545D8B13E94}" type="pres">
      <dgm:prSet presAssocID="{ADA5D63F-F26E-49E6-A4D3-F954C45E4F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E1D6FB-A498-42ED-97DD-417E5767823E}" type="pres">
      <dgm:prSet presAssocID="{077D2316-F5B0-47EC-953E-D4331DFA9E81}" presName="spacer" presStyleCnt="0"/>
      <dgm:spPr/>
    </dgm:pt>
    <dgm:pt modelId="{13FA0175-7FC4-40B0-974A-075B7DEACDB7}" type="pres">
      <dgm:prSet presAssocID="{E0E13820-F1E9-4E80-908D-DB1A25E066B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B5676FB-D189-4FED-B02A-53C59B775D57}" type="pres">
      <dgm:prSet presAssocID="{1A008B60-8518-41E1-A65F-D117BC7939E4}" presName="spacer" presStyleCnt="0"/>
      <dgm:spPr/>
    </dgm:pt>
    <dgm:pt modelId="{BDCCB76F-4DC1-4E8F-80B3-7C8B03C89B2A}" type="pres">
      <dgm:prSet presAssocID="{3DBD5734-D32B-4463-86AC-E30BD09794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CFAF169-84D1-4C04-9A77-A626C500986F}" type="pres">
      <dgm:prSet presAssocID="{55B84571-21E9-4545-B966-8AFD5511D03A}" presName="spacer" presStyleCnt="0"/>
      <dgm:spPr/>
    </dgm:pt>
    <dgm:pt modelId="{29984DB1-9FBC-435F-AF97-C1E3D46EA7D0}" type="pres">
      <dgm:prSet presAssocID="{C07C3172-09C6-492D-A1AA-1B2CCBD589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269D9DA-7051-41CD-98B0-F69F6F79E9AA}" type="pres">
      <dgm:prSet presAssocID="{03039E25-68C4-4DBC-B068-E624AE06C5CA}" presName="spacer" presStyleCnt="0"/>
      <dgm:spPr/>
    </dgm:pt>
    <dgm:pt modelId="{A3C34117-BEB1-451D-9F38-C14DE57C03BC}" type="pres">
      <dgm:prSet presAssocID="{93E4E6F2-A152-4F5D-80CF-709155240D9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12AA15-AEE0-4580-B925-5FB9EFD7E1EF}" srcId="{372B5E54-C4A0-4CC9-9102-589211324429}" destId="{ADA5D63F-F26E-49E6-A4D3-F954C45E4F5B}" srcOrd="0" destOrd="0" parTransId="{B834DE59-6171-47BE-A579-E65B323FC374}" sibTransId="{077D2316-F5B0-47EC-953E-D4331DFA9E81}"/>
    <dgm:cxn modelId="{8519DF16-B4B7-49DD-8788-6C30B9135846}" type="presOf" srcId="{ADA5D63F-F26E-49E6-A4D3-F954C45E4F5B}" destId="{3FA27542-2B1E-455B-9030-8545D8B13E94}" srcOrd="0" destOrd="0" presId="urn:microsoft.com/office/officeart/2005/8/layout/vList2"/>
    <dgm:cxn modelId="{5C26E437-27C5-4072-B532-949650295C64}" srcId="{372B5E54-C4A0-4CC9-9102-589211324429}" destId="{93E4E6F2-A152-4F5D-80CF-709155240D91}" srcOrd="4" destOrd="0" parTransId="{0E5C1BC7-B7CD-4EF3-87FE-96C7E343D36E}" sibTransId="{A4F4B97B-2B53-413D-92AE-8A798D4ECFB5}"/>
    <dgm:cxn modelId="{FA560C40-A3D2-45B2-9ADF-F745A051FAEC}" type="presOf" srcId="{372B5E54-C4A0-4CC9-9102-589211324429}" destId="{D0D6D799-35E3-457C-9D22-3A836817011E}" srcOrd="0" destOrd="0" presId="urn:microsoft.com/office/officeart/2005/8/layout/vList2"/>
    <dgm:cxn modelId="{97FBD155-0766-4732-A452-2A85475A8109}" type="presOf" srcId="{C07C3172-09C6-492D-A1AA-1B2CCBD58957}" destId="{29984DB1-9FBC-435F-AF97-C1E3D46EA7D0}" srcOrd="0" destOrd="0" presId="urn:microsoft.com/office/officeart/2005/8/layout/vList2"/>
    <dgm:cxn modelId="{25B0DB59-ACCA-436A-94C1-2DFCAAFC6FE1}" type="presOf" srcId="{93E4E6F2-A152-4F5D-80CF-709155240D91}" destId="{A3C34117-BEB1-451D-9F38-C14DE57C03BC}" srcOrd="0" destOrd="0" presId="urn:microsoft.com/office/officeart/2005/8/layout/vList2"/>
    <dgm:cxn modelId="{0337E594-8DEA-4565-A719-F6DDB6BA990C}" type="presOf" srcId="{E0E13820-F1E9-4E80-908D-DB1A25E066B6}" destId="{13FA0175-7FC4-40B0-974A-075B7DEACDB7}" srcOrd="0" destOrd="0" presId="urn:microsoft.com/office/officeart/2005/8/layout/vList2"/>
    <dgm:cxn modelId="{89E5D298-62A6-4AEC-B770-6FAB24265EC8}" srcId="{372B5E54-C4A0-4CC9-9102-589211324429}" destId="{E0E13820-F1E9-4E80-908D-DB1A25E066B6}" srcOrd="1" destOrd="0" parTransId="{B1E6AED2-DBFE-4B6B-AC79-9A90DF7CBBBA}" sibTransId="{1A008B60-8518-41E1-A65F-D117BC7939E4}"/>
    <dgm:cxn modelId="{6DC51FA9-B050-4CBD-8BF0-372FD122040B}" srcId="{372B5E54-C4A0-4CC9-9102-589211324429}" destId="{C07C3172-09C6-492D-A1AA-1B2CCBD58957}" srcOrd="3" destOrd="0" parTransId="{9C52E5AE-5426-4DCB-99B2-76CA835F7CC0}" sibTransId="{03039E25-68C4-4DBC-B068-E624AE06C5CA}"/>
    <dgm:cxn modelId="{9BCF29DA-132B-4B7E-A014-E026A0564623}" srcId="{372B5E54-C4A0-4CC9-9102-589211324429}" destId="{3DBD5734-D32B-4463-86AC-E30BD0979473}" srcOrd="2" destOrd="0" parTransId="{2BD8277C-1BB7-4F16-9DC3-91C2693A7CD5}" sibTransId="{55B84571-21E9-4545-B966-8AFD5511D03A}"/>
    <dgm:cxn modelId="{30D6C0FF-72E5-43BA-8D2A-FD5F328FEDC4}" type="presOf" srcId="{3DBD5734-D32B-4463-86AC-E30BD0979473}" destId="{BDCCB76F-4DC1-4E8F-80B3-7C8B03C89B2A}" srcOrd="0" destOrd="0" presId="urn:microsoft.com/office/officeart/2005/8/layout/vList2"/>
    <dgm:cxn modelId="{160A34CE-B858-4024-9FE5-C394634E5823}" type="presParOf" srcId="{D0D6D799-35E3-457C-9D22-3A836817011E}" destId="{3FA27542-2B1E-455B-9030-8545D8B13E94}" srcOrd="0" destOrd="0" presId="urn:microsoft.com/office/officeart/2005/8/layout/vList2"/>
    <dgm:cxn modelId="{BEC918F9-CD98-45E3-AF28-E306AFCFA7EF}" type="presParOf" srcId="{D0D6D799-35E3-457C-9D22-3A836817011E}" destId="{0CE1D6FB-A498-42ED-97DD-417E5767823E}" srcOrd="1" destOrd="0" presId="urn:microsoft.com/office/officeart/2005/8/layout/vList2"/>
    <dgm:cxn modelId="{71EAD745-4A19-4A17-88CE-E3202DE8389B}" type="presParOf" srcId="{D0D6D799-35E3-457C-9D22-3A836817011E}" destId="{13FA0175-7FC4-40B0-974A-075B7DEACDB7}" srcOrd="2" destOrd="0" presId="urn:microsoft.com/office/officeart/2005/8/layout/vList2"/>
    <dgm:cxn modelId="{2AB470A4-2009-4335-87EB-67399864CD1B}" type="presParOf" srcId="{D0D6D799-35E3-457C-9D22-3A836817011E}" destId="{8B5676FB-D189-4FED-B02A-53C59B775D57}" srcOrd="3" destOrd="0" presId="urn:microsoft.com/office/officeart/2005/8/layout/vList2"/>
    <dgm:cxn modelId="{5E09F62A-AB4C-4ADE-AFD8-BA093C838C1B}" type="presParOf" srcId="{D0D6D799-35E3-457C-9D22-3A836817011E}" destId="{BDCCB76F-4DC1-4E8F-80B3-7C8B03C89B2A}" srcOrd="4" destOrd="0" presId="urn:microsoft.com/office/officeart/2005/8/layout/vList2"/>
    <dgm:cxn modelId="{38276DBE-07CD-4090-98E0-AAE50CD79A60}" type="presParOf" srcId="{D0D6D799-35E3-457C-9D22-3A836817011E}" destId="{ACFAF169-84D1-4C04-9A77-A626C500986F}" srcOrd="5" destOrd="0" presId="urn:microsoft.com/office/officeart/2005/8/layout/vList2"/>
    <dgm:cxn modelId="{83511F36-7B55-43AF-ACE6-20B00155DB68}" type="presParOf" srcId="{D0D6D799-35E3-457C-9D22-3A836817011E}" destId="{29984DB1-9FBC-435F-AF97-C1E3D46EA7D0}" srcOrd="6" destOrd="0" presId="urn:microsoft.com/office/officeart/2005/8/layout/vList2"/>
    <dgm:cxn modelId="{9DB758FA-5686-4FA0-892C-7498C210C762}" type="presParOf" srcId="{D0D6D799-35E3-457C-9D22-3A836817011E}" destId="{0269D9DA-7051-41CD-98B0-F69F6F79E9AA}" srcOrd="7" destOrd="0" presId="urn:microsoft.com/office/officeart/2005/8/layout/vList2"/>
    <dgm:cxn modelId="{6BB0775A-CF9B-4007-880C-1F025F9DF9B2}" type="presParOf" srcId="{D0D6D799-35E3-457C-9D22-3A836817011E}" destId="{A3C34117-BEB1-451D-9F38-C14DE57C03B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0451E-AA6D-4B75-BC1C-ECFD6FB81881}">
      <dsp:nvSpPr>
        <dsp:cNvPr id="0" name=""/>
        <dsp:cNvSpPr/>
      </dsp:nvSpPr>
      <dsp:spPr>
        <a:xfrm>
          <a:off x="0" y="319068"/>
          <a:ext cx="6513603" cy="166845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Terminziele nicht erreicht</a:t>
          </a:r>
          <a:endParaRPr lang="en-US" sz="4200" kern="1200"/>
        </a:p>
      </dsp:txBody>
      <dsp:txXfrm>
        <a:off x="81447" y="400515"/>
        <a:ext cx="6350709" cy="1505562"/>
      </dsp:txXfrm>
    </dsp:sp>
    <dsp:sp modelId="{9C7E7F12-6E85-4267-A123-05A5DA85E66F}">
      <dsp:nvSpPr>
        <dsp:cNvPr id="0" name=""/>
        <dsp:cNvSpPr/>
      </dsp:nvSpPr>
      <dsp:spPr>
        <a:xfrm>
          <a:off x="0" y="2108484"/>
          <a:ext cx="6513603" cy="1668456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/>
            <a:t>Kommunikation ausbaufähig</a:t>
          </a:r>
          <a:endParaRPr lang="en-US" sz="4200" kern="1200"/>
        </a:p>
      </dsp:txBody>
      <dsp:txXfrm>
        <a:off x="81447" y="2189931"/>
        <a:ext cx="6350709" cy="1505562"/>
      </dsp:txXfrm>
    </dsp:sp>
    <dsp:sp modelId="{443863C9-A091-47B7-8AAE-AD477D4A5FB0}">
      <dsp:nvSpPr>
        <dsp:cNvPr id="0" name=""/>
        <dsp:cNvSpPr/>
      </dsp:nvSpPr>
      <dsp:spPr>
        <a:xfrm>
          <a:off x="0" y="3897901"/>
          <a:ext cx="6513603" cy="1668456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200" kern="1200" dirty="0"/>
            <a:t>Trotz Schwierigkeiten einige gute Lernerfahrungen</a:t>
          </a:r>
          <a:endParaRPr lang="en-US" sz="4200" kern="1200" dirty="0"/>
        </a:p>
      </dsp:txBody>
      <dsp:txXfrm>
        <a:off x="81447" y="3979348"/>
        <a:ext cx="6350709" cy="1505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27603-5AE2-4F51-BA59-230C35EBBF7C}">
      <dsp:nvSpPr>
        <dsp:cNvPr id="0" name=""/>
        <dsp:cNvSpPr/>
      </dsp:nvSpPr>
      <dsp:spPr>
        <a:xfrm>
          <a:off x="0" y="69828"/>
          <a:ext cx="6513603" cy="137164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/>
            <a:t>Unzureichende Kommunikation</a:t>
          </a:r>
          <a:endParaRPr lang="en-US" sz="3000" kern="1200"/>
        </a:p>
      </dsp:txBody>
      <dsp:txXfrm>
        <a:off x="66958" y="136786"/>
        <a:ext cx="6379687" cy="1237726"/>
      </dsp:txXfrm>
    </dsp:sp>
    <dsp:sp modelId="{BF9317A4-DF5F-4953-8483-55EFDBBDA50E}">
      <dsp:nvSpPr>
        <dsp:cNvPr id="0" name=""/>
        <dsp:cNvSpPr/>
      </dsp:nvSpPr>
      <dsp:spPr>
        <a:xfrm>
          <a:off x="0" y="1527870"/>
          <a:ext cx="6513603" cy="1371642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 definierter Projektplan</a:t>
          </a:r>
          <a:endParaRPr lang="en-US" sz="3000" kern="1200" dirty="0"/>
        </a:p>
      </dsp:txBody>
      <dsp:txXfrm>
        <a:off x="66958" y="1594828"/>
        <a:ext cx="6379687" cy="1237726"/>
      </dsp:txXfrm>
    </dsp:sp>
    <dsp:sp modelId="{F38930C5-5080-4907-B442-9C1A332F1C88}">
      <dsp:nvSpPr>
        <dsp:cNvPr id="0" name=""/>
        <dsp:cNvSpPr/>
      </dsp:nvSpPr>
      <dsp:spPr>
        <a:xfrm>
          <a:off x="0" y="2985913"/>
          <a:ext cx="6513603" cy="1371642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Fehlende </a:t>
          </a:r>
        </a:p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(Programmier-)Kenntnisse</a:t>
          </a:r>
          <a:endParaRPr lang="en-US" sz="3000" kern="1200" dirty="0"/>
        </a:p>
      </dsp:txBody>
      <dsp:txXfrm>
        <a:off x="66958" y="3052871"/>
        <a:ext cx="6379687" cy="1237726"/>
      </dsp:txXfrm>
    </dsp:sp>
    <dsp:sp modelId="{D142C782-2DFB-466D-9FAE-2FEA4D680395}">
      <dsp:nvSpPr>
        <dsp:cNvPr id="0" name=""/>
        <dsp:cNvSpPr/>
      </dsp:nvSpPr>
      <dsp:spPr>
        <a:xfrm>
          <a:off x="0" y="4443955"/>
          <a:ext cx="6513603" cy="1371642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000" kern="1200" dirty="0"/>
            <a:t>Schlechte Einschätzung des Arbeitsaufwands der Arbeitspakete</a:t>
          </a:r>
          <a:endParaRPr lang="en-US" sz="3000" kern="1200" dirty="0"/>
        </a:p>
      </dsp:txBody>
      <dsp:txXfrm>
        <a:off x="66958" y="4510913"/>
        <a:ext cx="6379687" cy="1237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27542-2B1E-455B-9030-8545D8B13E94}">
      <dsp:nvSpPr>
        <dsp:cNvPr id="0" name=""/>
        <dsp:cNvSpPr/>
      </dsp:nvSpPr>
      <dsp:spPr>
        <a:xfrm>
          <a:off x="0" y="102043"/>
          <a:ext cx="6513603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Mit Kommunikation steht und fällt das Projekt</a:t>
          </a:r>
          <a:endParaRPr lang="en-US" sz="2700" kern="1200"/>
        </a:p>
      </dsp:txBody>
      <dsp:txXfrm>
        <a:off x="52431" y="154474"/>
        <a:ext cx="6408741" cy="969198"/>
      </dsp:txXfrm>
    </dsp:sp>
    <dsp:sp modelId="{13FA0175-7FC4-40B0-974A-075B7DEACDB7}">
      <dsp:nvSpPr>
        <dsp:cNvPr id="0" name=""/>
        <dsp:cNvSpPr/>
      </dsp:nvSpPr>
      <dsp:spPr>
        <a:xfrm>
          <a:off x="0" y="1253863"/>
          <a:ext cx="6513603" cy="107406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Frühzeitige Problembehandlung erleichtert das Leben ungemein</a:t>
          </a:r>
          <a:endParaRPr lang="en-US" sz="2700" kern="1200"/>
        </a:p>
      </dsp:txBody>
      <dsp:txXfrm>
        <a:off x="52431" y="1306294"/>
        <a:ext cx="6408741" cy="969198"/>
      </dsp:txXfrm>
    </dsp:sp>
    <dsp:sp modelId="{BDCCB76F-4DC1-4E8F-80B3-7C8B03C89B2A}">
      <dsp:nvSpPr>
        <dsp:cNvPr id="0" name=""/>
        <dsp:cNvSpPr/>
      </dsp:nvSpPr>
      <dsp:spPr>
        <a:xfrm>
          <a:off x="0" y="2405683"/>
          <a:ext cx="6513603" cy="10740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Kontrolle ist leidig, aber wichtig</a:t>
          </a:r>
          <a:endParaRPr lang="en-US" sz="2700" kern="1200"/>
        </a:p>
      </dsp:txBody>
      <dsp:txXfrm>
        <a:off x="52431" y="2458114"/>
        <a:ext cx="6408741" cy="969198"/>
      </dsp:txXfrm>
    </dsp:sp>
    <dsp:sp modelId="{29984DB1-9FBC-435F-AF97-C1E3D46EA7D0}">
      <dsp:nvSpPr>
        <dsp:cNvPr id="0" name=""/>
        <dsp:cNvSpPr/>
      </dsp:nvSpPr>
      <dsp:spPr>
        <a:xfrm>
          <a:off x="0" y="3557503"/>
          <a:ext cx="6513603" cy="107406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Fehlende Kenntnisse erschweren Aufwandsschätzung ungemein</a:t>
          </a:r>
          <a:endParaRPr lang="en-US" sz="2700" kern="1200"/>
        </a:p>
      </dsp:txBody>
      <dsp:txXfrm>
        <a:off x="52431" y="3609934"/>
        <a:ext cx="6408741" cy="969198"/>
      </dsp:txXfrm>
    </dsp:sp>
    <dsp:sp modelId="{A3C34117-BEB1-451D-9F38-C14DE57C03BC}">
      <dsp:nvSpPr>
        <dsp:cNvPr id="0" name=""/>
        <dsp:cNvSpPr/>
      </dsp:nvSpPr>
      <dsp:spPr>
        <a:xfrm>
          <a:off x="0" y="4709322"/>
          <a:ext cx="6513603" cy="10740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Keine Angst vor Anpassung des Projekts</a:t>
          </a:r>
          <a:endParaRPr lang="en-US" sz="2700" kern="1200"/>
        </a:p>
      </dsp:txBody>
      <dsp:txXfrm>
        <a:off x="52431" y="4761753"/>
        <a:ext cx="6408741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8F259-8124-4495-9466-8D1E86315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866627-905A-4A5C-831B-522AD1ABF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B8F0EA-B5E4-4C98-8A01-2AD29F48A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8C1D9A-C270-4BF4-BACD-B77FED0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CABDB-E280-4403-9BE0-3D672430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220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9F3A2B-F109-45BD-AD5F-D42AB314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1A2AA-5280-4AF6-B54B-6B83ABBD6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09CF8A-CAA3-4B3C-8855-C4B7EDB5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B541C1-2870-4C72-9D6E-0F891D8A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A8A33-4743-465E-8247-34578685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74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C968BC-B088-4AB6-9EFB-19B1C60F6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EDC6DA-7A83-4D83-9B2C-D170B61AB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7BD4-64FE-408B-B633-65926761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DA97C-6C63-4D83-BD0A-0E75FCEF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6D3AD1-8DE9-4897-8742-FDFB7BB2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123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6E7FA-76E6-4B11-B0D6-CBE7823E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24029-2A69-4C60-BB5C-D7C203627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FA5FE2-366A-491D-95D2-F9633AE5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997E88-A53D-4869-9ECB-7C048FD5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780AF-FF88-4F4A-9933-C90751E2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24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10E13-6AE3-47A8-A017-A2B0353C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9921D-CE76-476C-A686-BB8E5AD5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BFE19B-FB21-4EA6-8DDE-D782B6B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D8CDB9-0F0A-4E9F-AC9F-7211B7B5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C46557-58EA-46D0-A27F-14E095C57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047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27F07-187B-4F48-970C-6ABB52EA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F5DA3D-2450-4261-9CC3-C76757284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EB4A89-0740-42AD-B1BC-6B5B36FE8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3F0113-1218-499F-91AA-BBAAAC9A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491E2B-66D6-4FF1-8EA7-3B12AFA1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B7C29E-3134-4F2F-ABB9-5B2714DF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93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9339C6-A28B-4260-AB97-31FC2206A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660D60-5F10-48D0-8AFB-C748D99FB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D0B1D5-2034-4D91-9CDD-737AE4FA3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A351E2-3EA7-43A7-B42C-535B408EB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4289B5-F939-4577-B459-6ECEC1857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FCFCA2-5472-4F88-9A4E-1D8564C0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187548A-29BD-4A29-A07B-7A115DDE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1EAE34-4BFC-460B-890F-5B6C89CC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979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03A7-3F7B-4DE9-B7BE-491061C8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0DAECF3-E5C2-4427-991B-422FF9368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8888635-8520-4D50-AAD2-C7845754F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3E2BF31-FBDF-4516-B64D-D7F42781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4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BD50B6-35D6-439D-B190-D7CC224A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058DC9-8383-402F-B627-2FE14C164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BB7A83-7AFE-4DAB-AECE-9319F305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66400-89F5-4FA5-A627-20E76B74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3BCCD-CB0D-4C4A-B514-6C1E0CD0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2937EA-1B89-4180-B161-F3C251387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15D0C8-9C9B-49A4-B954-E16CD76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FE216C-1F73-4F13-9013-75F327FE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CE2B18-1EDC-4C6F-90DA-50F81614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3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8F309-9B89-4308-8DCC-D494DCA9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E8A98A-5FE0-4D2B-8281-92964D627F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B0EC57-415C-4D55-9E91-2657A33DB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C51002-BA62-4B27-A1DC-22F24DF2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F89A58-9A7B-4F6A-9818-D4401406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59F3EB-D9DB-4175-83FA-D1344D0A8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495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3C3ECE-559D-45F5-B0D3-A5D0DFA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1F10C9-972E-4460-98C7-58C660A87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15799C-344C-4290-AE66-1F11E527A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AC3A6-CF96-4138-AAB1-E992060A5D27}" type="datetimeFigureOut">
              <a:rPr lang="de-DE" smtClean="0"/>
              <a:t>17.06.2019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9B915A-6607-4018-B7D5-759BA2BB2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296AB-0389-4D0B-AAE2-97CD528B7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3D252-DE34-4173-9336-59204B2EAE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456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omments" Target="../comments/commen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comments" Target="../comments/commen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89E16A-CE5B-4BEA-BC28-8E2339189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/>
              <a:t>Projekt-Kompass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75685E-2F3B-46FC-88C4-1C3C0177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Team 4: Web-Version des Spiels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4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8B3045-3925-4EF2-84E7-754B42A4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Allgemeiner Ablauf des Projekts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A89258A-347A-40F4-81F1-8FC3159453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67684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129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551215-AA55-4BB3-80FD-3E3685E7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Terminziele-Auszug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5">
            <a:extLst>
              <a:ext uri="{FF2B5EF4-FFF2-40B4-BE49-F238E27FC236}">
                <a16:creationId xmlns:a16="http://schemas.microsoft.com/office/drawing/2014/main" id="{C99E0E13-A38F-4C44-BEB5-C9862934E1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11755"/>
            <a:ext cx="11496821" cy="379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0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64659F-021D-4D9B-AA3E-5B04F9581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Probleme beim Projektablauf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0B2F754-7191-4254-900A-74FF1892A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83855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43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747543-2235-43C6-9481-9128DD1C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Reflexion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5826FEA-AF69-4E04-8470-9CD18D791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4052128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130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091153-A6EC-4181-8FEF-0EBC2035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C1D7BD-9C2B-4612-942D-FBC9EA4A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525638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Vielen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Dank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für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Eure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rgbClr val="E7E6E6"/>
                </a:solidFill>
                <a:latin typeface="+mn-lt"/>
                <a:ea typeface="+mn-ea"/>
                <a:cs typeface="+mn-cs"/>
              </a:rPr>
              <a:t>Aufmerksamkeit</a:t>
            </a:r>
            <a:r>
              <a:rPr lang="en-US" sz="2000" kern="1200" dirty="0">
                <a:solidFill>
                  <a:srgbClr val="E7E6E6"/>
                </a:solidFill>
                <a:latin typeface="+mn-lt"/>
                <a:ea typeface="+mn-ea"/>
                <a:cs typeface="+mn-cs"/>
              </a:rPr>
              <a:t>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2CE27A7-0387-444E-82AD-9992707B5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69632" y="2509911"/>
            <a:ext cx="3997637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2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Breitbild</PresentationFormat>
  <Paragraphs>21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Projekt-Kompass</vt:lpstr>
      <vt:lpstr>Allgemeiner Ablauf des Projekts</vt:lpstr>
      <vt:lpstr>Terminziele-Auszug</vt:lpstr>
      <vt:lpstr>Probleme beim Projektablauf</vt:lpstr>
      <vt:lpstr>Reflexion</vt:lpstr>
      <vt:lpstr>Fragen?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Projekt-Kompass</dc:title>
  <dc:creator>Kevin Kretschmar</dc:creator>
  <cp:lastModifiedBy>Kevin Kretschmar</cp:lastModifiedBy>
  <cp:revision>3</cp:revision>
  <dcterms:created xsi:type="dcterms:W3CDTF">2019-06-17T14:18:18Z</dcterms:created>
  <dcterms:modified xsi:type="dcterms:W3CDTF">2019-06-17T14:33:00Z</dcterms:modified>
</cp:coreProperties>
</file>