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01CA6-6730-4365-B1D9-C495F259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82D6CA-7D32-4A56-8294-36672FD9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1A4C6-06C5-4A22-B3FE-BF9A1D77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C7507-4F70-4764-B0BE-2E2A403A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45D51-628E-4AF4-B921-58E5870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3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9863B-01C7-47B4-BADE-627D0BD7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67A84E-E3F7-48FF-8BC4-8F05D0CF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11532-726E-495B-A941-461FBD7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CB15F-0615-49A9-9BF7-9A13011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202D-B7F9-4CD3-A79F-0447E917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3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525019-90D8-4CB9-B035-70A4C9BC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AA40D5-A3F8-4F78-AA48-D0CF952A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C885F-4DCB-46A8-B286-10863C28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E3F8F-20EE-415C-B93F-A8A8F850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2002F-6B39-4F1B-AF21-A0757EA4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8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6FC7A-4A47-4E69-95A6-3926F6D2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13FA1-D095-4561-B691-5E5D25B3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9738F-F902-4DD5-B9A6-8106F104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32970-BCAB-4719-B749-1D376BA1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BFC0B-5410-45C7-82A6-8066F283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76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7D983-BA49-4B03-9310-90D6190F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F044F-461C-43B1-8238-18C11EF0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48CC-6F29-4715-A962-42307546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83FB2-990F-42FB-ABF3-B59341BC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8D72-62B3-4A35-AA60-3EB1CEAB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0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2317-4142-4CE3-8505-2BFFEE63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3D9F4-C330-4CD1-B623-088AF543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4F0823-C4CA-4D67-9E98-247A151F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1763A-87F7-4B02-A3B1-CA006B2D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FD905A-520B-42A2-8389-AD4A004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5A381-CC75-4D73-953A-B6D097A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8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1BC90-B99F-44B9-8EB5-05DD0671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2B2C6-726B-4298-AC8D-1BEA8B17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5A9555-CC97-4A60-941D-72AACB073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2E249C-07E4-4C91-A739-0D191100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DAE2A1-6F95-48F6-A27F-DF2A0762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10FA4-81D1-440F-A5F8-FCC7847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BA5C2-5478-4810-9E0B-79FBB6A9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3C3AEC-C6DD-408E-A71C-2F9F1E8D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433B1-629A-4ABB-8597-5957DE3F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46CA1-BAF0-454E-B7C8-2A7CC181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5DBFCE-D569-497F-9EBF-951ED4C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A864FF-EABE-41E1-84F6-11855F52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8E0EF4-BB3F-4B2F-9D58-FAE46B9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1D5E75-FE69-44CF-BCD9-62769B4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A68B48-6CC7-497D-8A4F-1E70256E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17187-D99D-414C-AF61-1670E95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0C4F9-AA31-438C-B04E-C4B76329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762EE3-4F1F-4D48-83C6-CDE08F0E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C2EE5-016C-4D59-9FD5-9E488DA9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751E1-A8F4-4F20-B3D0-40BA6F77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D2B5F3-ED98-4616-86A7-3EF82D19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1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25980-5646-41D6-85CC-AD53DCA2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68C023-A4E1-425E-8F94-CAC5A748A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55BE24-8D9A-461B-BA43-03F170B8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AA03B-527F-40F9-8AB7-15B87B53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24BFC7-0E8C-4927-8EE8-9FE291AD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5A2C9-9527-4027-BB5F-0396A3C1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71CC1-93DC-4069-8119-3C7B4460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20127-08EE-4BC6-BEAF-1D0FDEDF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5E2EC-3B1F-4DAA-BE97-3EE7DF80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8516-4E80-4406-A52A-D5F041A7258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A500B-B0C2-4BA7-9459-2BE6F1CE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9C434-EAF5-4F63-9302-141BB1F9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CBC3-BD4C-4DF4-8DC5-A7083630D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224EA-EFFA-431F-B8AE-7B7A99B3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Padlock Token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E6E723-BF44-4163-99AF-C6AE0077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de-DE" sz="20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1D014A-695C-43C6-95C4-001EE899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 r="-1" b="474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6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091E-8F75-4C4C-A3AB-674D6F91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 und Schlösser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273F4-9F9B-4B8E-AFB5-86161652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Probleme mit bisheriger Lösung</a:t>
            </a:r>
          </a:p>
          <a:p>
            <a:r>
              <a:rPr lang="de-DE" dirty="0"/>
              <a:t>Low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Verlier- &amp; </a:t>
            </a:r>
            <a:r>
              <a:rPr lang="de-DE" dirty="0" err="1"/>
              <a:t>Vergessbar</a:t>
            </a:r>
            <a:endParaRPr lang="de-DE" dirty="0"/>
          </a:p>
          <a:p>
            <a:r>
              <a:rPr lang="de-DE" dirty="0"/>
              <a:t>Unhandlich</a:t>
            </a:r>
          </a:p>
          <a:p>
            <a:r>
              <a:rPr lang="de-DE" dirty="0"/>
              <a:t>Kein Wireless </a:t>
            </a:r>
          </a:p>
        </p:txBody>
      </p:sp>
    </p:spTree>
    <p:extLst>
      <p:ext uri="{BB962C8B-B14F-4D97-AF65-F5344CB8AC3E}">
        <p14:creationId xmlns:p14="http://schemas.microsoft.com/office/powerpoint/2010/main" val="55255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2717B-83C4-49F9-8306-927E422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Der Padlock Token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7690C-D4FF-40DB-BE5C-DA577B45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Löst alle Probleme der alten Technik</a:t>
            </a:r>
          </a:p>
        </p:txBody>
      </p:sp>
    </p:spTree>
    <p:extLst>
      <p:ext uri="{BB962C8B-B14F-4D97-AF65-F5344CB8AC3E}">
        <p14:creationId xmlns:p14="http://schemas.microsoft.com/office/powerpoint/2010/main" val="400373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26DED-9631-41D4-91FE-B78BAC16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31F0DAB-1447-4396-B139-520E379D0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473" y="1690688"/>
            <a:ext cx="8573053" cy="4386636"/>
          </a:xfrm>
        </p:spPr>
      </p:pic>
    </p:spTree>
    <p:extLst>
      <p:ext uri="{BB962C8B-B14F-4D97-AF65-F5344CB8AC3E}">
        <p14:creationId xmlns:p14="http://schemas.microsoft.com/office/powerpoint/2010/main" val="120031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Padlock Token</vt:lpstr>
      <vt:lpstr>Schlüssel und Schlösser</vt:lpstr>
      <vt:lpstr>Der Padlock Token</vt:lpstr>
      <vt:lpstr>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Padlock Token</dc:title>
  <dc:creator>Kevin Weis</dc:creator>
  <cp:lastModifiedBy>Kevin Weis</cp:lastModifiedBy>
  <cp:revision>3</cp:revision>
  <dcterms:created xsi:type="dcterms:W3CDTF">2020-11-23T14:37:08Z</dcterms:created>
  <dcterms:modified xsi:type="dcterms:W3CDTF">2020-11-23T14:59:22Z</dcterms:modified>
</cp:coreProperties>
</file>