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5d3f221cf_1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a5d3f221cf_1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5d3f221cf_1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a5d3f221cf_1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5d3f221cf_1_4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a5d3f221cf_1_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d3f221cf_1_5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a5d3f221cf_1_5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://www.youtube.com/watch?v=4EiR-UCbqvY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041960" y="3113280"/>
            <a:ext cx="403596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Padlock Token</a:t>
            </a:r>
            <a:endParaRPr b="0" i="0" sz="5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041960" y="1122480"/>
            <a:ext cx="4035960" cy="170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96800" y="392040"/>
            <a:ext cx="6009120" cy="60166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4741" l="0" r="0" t="969"/>
          <a:stretch/>
        </p:blipFill>
        <p:spPr>
          <a:xfrm>
            <a:off x="733680" y="666720"/>
            <a:ext cx="5535720" cy="5465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4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70" name="Google Shape;70;p14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79" name="Google Shape;79;p15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4742" l="0" r="0" t="971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494000" y="404575"/>
            <a:ext cx="93150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/>
              <a:t>Gliederung</a:t>
            </a:r>
            <a:endParaRPr sz="4400"/>
          </a:p>
        </p:txBody>
      </p:sp>
      <p:sp>
        <p:nvSpPr>
          <p:cNvPr id="84" name="Google Shape;84;p15"/>
          <p:cNvSpPr txBox="1"/>
          <p:nvPr/>
        </p:nvSpPr>
        <p:spPr>
          <a:xfrm>
            <a:off x="1436760" y="176904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Die Idee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Schlüssel und Schlösser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Der Padlocktoken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Aufbau des Testsystems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91" name="Google Shape;91;p16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4742" l="0" r="0" t="971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494000" y="404575"/>
            <a:ext cx="93150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/>
              <a:t>Die Idee</a:t>
            </a:r>
            <a:endParaRPr sz="4400"/>
          </a:p>
        </p:txBody>
      </p:sp>
      <p:sp>
        <p:nvSpPr>
          <p:cNvPr id="96" name="Google Shape;96;p16"/>
          <p:cNvSpPr txBox="1"/>
          <p:nvPr/>
        </p:nvSpPr>
        <p:spPr>
          <a:xfrm>
            <a:off x="1436760" y="176904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Schlüssel-Schlosssystem modernisieren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Universelle Anwendungen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=&gt; Lösungen für Verleihsysteme (Auto, Hotelzimmer, etc)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=&gt; Ersatz für Eintrittskarten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103" name="Google Shape;103;p17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7"/>
          <p:cNvSpPr txBox="1"/>
          <p:nvPr/>
        </p:nvSpPr>
        <p:spPr>
          <a:xfrm>
            <a:off x="1436760" y="308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Schlüssel und Schlösser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1436760" y="17690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Probleme mit bisheriger Lösung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 security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Verlier- &amp; Vergessbar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Unhandlich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Kein Wireless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Nicht zukunftorientiert 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4741" l="0" r="0" t="969"/>
          <a:stretch/>
        </p:blipFill>
        <p:spPr>
          <a:xfrm>
            <a:off x="9144000" y="4392000"/>
            <a:ext cx="2217960" cy="218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115" name="Google Shape;115;p18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8"/>
          <p:cNvSpPr txBox="1"/>
          <p:nvPr/>
        </p:nvSpPr>
        <p:spPr>
          <a:xfrm>
            <a:off x="1494000" y="360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Der Padlock Token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494000" y="1820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Löst alle Probleme der alten Technik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Hohe Sicherheit durch private Schlüssel und signierte Nachrichten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Gespeichert im Wallet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4741" l="0" r="0" t="969"/>
          <a:stretch/>
        </p:blipFill>
        <p:spPr>
          <a:xfrm>
            <a:off x="9144360" y="4392360"/>
            <a:ext cx="2217960" cy="218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127" name="Google Shape;127;p19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4741" l="0" r="0" t="969"/>
          <a:stretch/>
        </p:blipFill>
        <p:spPr>
          <a:xfrm>
            <a:off x="9144360" y="4392360"/>
            <a:ext cx="2217960" cy="218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925" y="1578800"/>
            <a:ext cx="7983975" cy="40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494000" y="360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>
                <a:latin typeface="Calibri"/>
                <a:ea typeface="Calibri"/>
                <a:cs typeface="Calibri"/>
                <a:sym typeface="Calibri"/>
              </a:rPr>
              <a:t>Architektur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139" name="Google Shape;139;p20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20"/>
          <p:cNvSpPr txBox="1"/>
          <p:nvPr/>
        </p:nvSpPr>
        <p:spPr>
          <a:xfrm>
            <a:off x="1494000" y="360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454525" y="1685095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Registrieren eines neuen Schlosses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Aufschließen eines Schlosses mit signierter Nachricht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de-DE" sz="2800">
                <a:latin typeface="Calibri"/>
                <a:ea typeface="Calibri"/>
                <a:cs typeface="Calibri"/>
                <a:sym typeface="Calibri"/>
              </a:rPr>
              <a:t>Übergeben eines Schlüssels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4742" l="0" r="0" t="971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 flipH="1">
            <a:off x="0" y="0"/>
            <a:ext cx="1494000" cy="685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11460600" y="3154320"/>
            <a:ext cx="731280" cy="673200"/>
            <a:chOff x="11460600" y="3154320"/>
            <a:chExt cx="731280" cy="673200"/>
          </a:xfrm>
        </p:grpSpPr>
        <p:sp>
          <p:nvSpPr>
            <p:cNvPr id="151" name="Google Shape;151;p21"/>
            <p:cNvSpPr/>
            <p:nvPr/>
          </p:nvSpPr>
          <p:spPr>
            <a:xfrm>
              <a:off x="1146060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172844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1996280" y="3154320"/>
              <a:ext cx="19560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1"/>
          <p:cNvSpPr txBox="1"/>
          <p:nvPr/>
        </p:nvSpPr>
        <p:spPr>
          <a:xfrm>
            <a:off x="1494000" y="360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4742" l="0" r="0" t="971"/>
          <a:stretch/>
        </p:blipFill>
        <p:spPr>
          <a:xfrm>
            <a:off x="9144360" y="4392360"/>
            <a:ext cx="2217959" cy="218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 title="Padlock-Token Getting starte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5788" y="1370651"/>
            <a:ext cx="6866776" cy="51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