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d3f221cf_1_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ga5d3f221c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d3f221cf_3_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a5d3f221cf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d3f221cf_3_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a5d3f221cf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d3f221cf_1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a5d3f221c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d3f221cf_1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a5d3f221c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d3f221cf_1_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a5d3f221c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28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d3f221cf_1_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a5d3f221c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523875" y="6356450"/>
            <a:ext cx="6734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chemeClr val="dk1"/>
                </a:solidFill>
              </a:rPr>
              <a:t>Padlock</a:t>
            </a:r>
            <a:r>
              <a:rPr lang="de-DE" dirty="0">
                <a:solidFill>
                  <a:schemeClr val="dk1"/>
                </a:solidFill>
              </a:rPr>
              <a:t> Token 7.12.2020  </a:t>
            </a:r>
            <a:r>
              <a:rPr lang="de-DE" dirty="0" err="1"/>
              <a:t>Mtr</a:t>
            </a:r>
            <a:r>
              <a:rPr lang="de-DE" dirty="0"/>
              <a:t>.-Nr. 7758894, 9810347, 8810048   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://www.youtube.com/watch?v=4EiR-UCbqv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7041960" y="3113280"/>
            <a:ext cx="403596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Padlock</a:t>
            </a:r>
            <a:r>
              <a:rPr lang="de-DE" sz="5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Token</a:t>
            </a:r>
            <a:endParaRPr sz="5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t="969" b="4741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4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80" name="Google Shape;80;p14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67" name="Google Shape;167;p21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0" name="Google Shape;170;p21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 title="Padlock-Token Getting start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275" y="1380525"/>
            <a:ext cx="6866776" cy="49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80" name="Google Shape;180;p22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22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92" name="Google Shape;192;p23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" name="Google Shape;195;p23"/>
          <p:cNvSpPr txBox="1"/>
          <p:nvPr/>
        </p:nvSpPr>
        <p:spPr>
          <a:xfrm>
            <a:off x="3191250" y="1723200"/>
            <a:ext cx="67947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600" dirty="0">
                <a:latin typeface="Calibri"/>
                <a:ea typeface="Calibri"/>
                <a:cs typeface="Calibri"/>
                <a:sym typeface="Calibri"/>
              </a:rPr>
              <a:t>Vielen Dank für</a:t>
            </a:r>
            <a:endParaRPr sz="5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600" dirty="0">
                <a:latin typeface="Calibri"/>
                <a:ea typeface="Calibri"/>
                <a:cs typeface="Calibri"/>
                <a:sym typeface="Calibri"/>
              </a:rPr>
              <a:t> eure Aufmerksamkeit</a:t>
            </a:r>
            <a:endParaRPr sz="5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89" name="Google Shape;89;p15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Gliederung</a:t>
            </a:r>
            <a:endParaRPr sz="4400"/>
          </a:p>
        </p:txBody>
      </p:sp>
      <p:sp>
        <p:nvSpPr>
          <p:cNvPr id="94" name="Google Shape;94;p15"/>
          <p:cNvSpPr txBox="1"/>
          <p:nvPr/>
        </p:nvSpPr>
        <p:spPr>
          <a:xfrm>
            <a:off x="1676585" y="17591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Die Idee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Der Padlocktoken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Aufbau des Testsystems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02" name="Google Shape;102;p16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Die Idee</a:t>
            </a:r>
            <a:endParaRPr sz="4400"/>
          </a:p>
        </p:txBody>
      </p:sp>
      <p:sp>
        <p:nvSpPr>
          <p:cNvPr id="107" name="Google Shape;107;p16"/>
          <p:cNvSpPr txBox="1"/>
          <p:nvPr/>
        </p:nvSpPr>
        <p:spPr>
          <a:xfrm>
            <a:off x="1436760" y="17690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Schlüssel-Schlosssystem modernisieren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Universelle Anwendungen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Lösungen für Verleihsysteme (Auto, Hotelzimmer, etc)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Ersatz für Eintrittskarten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15" name="Google Shape;115;p17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1436760" y="308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Aktuelle Schlüssel-Schlosssysteme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436760" y="1769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Probleme mit bisheriger Lösung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Sicherheitslücken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Verlier- &amp; Vergessbar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Unhandlich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 zukunftsorientiert 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t="969" b="4741"/>
          <a:stretch/>
        </p:blipFill>
        <p:spPr>
          <a:xfrm>
            <a:off x="9144000" y="439200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28" name="Google Shape;128;p18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/>
          <p:nvPr/>
        </p:nvSpPr>
        <p:spPr>
          <a:xfrm>
            <a:off x="1494000" y="360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 Padlock Token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494000" y="1820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Löst alle Probleme der alten Technik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Hohe Sicherheit durch private Schlüssel und signierte Nachrichten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Gespeichert im Wallet </a:t>
            </a:r>
            <a:endParaRPr sz="2800"/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Transparente Speicherung in Blockchain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extra Sicherheit durch getrennte Systeme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t="969" b="4741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41" name="Google Shape;141;p19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t="969" b="4741"/>
          <a:stretch/>
        </p:blipFill>
        <p:spPr>
          <a:xfrm>
            <a:off x="10235002" y="5121103"/>
            <a:ext cx="1493438" cy="147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653308" y="110835"/>
            <a:ext cx="10342971" cy="114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Architektur</a:t>
            </a:r>
            <a:r>
              <a:rPr lang="en-DE" sz="4400" dirty="0"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 Registration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AACAAC-52B7-45BD-952E-F44C8B63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84" y="1649526"/>
            <a:ext cx="7028634" cy="3974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41" name="Google Shape;141;p19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t="969" b="4741"/>
          <a:stretch/>
        </p:blipFill>
        <p:spPr>
          <a:xfrm>
            <a:off x="10235002" y="5121103"/>
            <a:ext cx="1493438" cy="147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653308" y="110835"/>
            <a:ext cx="10342971" cy="114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Architektur –Schloss Öffnen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487B8A-2F45-4EBB-B206-BCE0D448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035" y="1330037"/>
            <a:ext cx="6130665" cy="45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54" name="Google Shape;154;p20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0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dirty="0" err="1">
                <a:latin typeface="Calibri"/>
                <a:cs typeface="Calibri"/>
              </a:rPr>
              <a:t>Requirements</a:t>
            </a:r>
            <a:r>
              <a:rPr lang="de-DE" sz="4400" dirty="0">
                <a:latin typeface="Calibri"/>
                <a:cs typeface="Calibri"/>
                <a:sym typeface="Calibri"/>
              </a:rPr>
              <a:t> - </a:t>
            </a: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454525" y="168509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240">
              <a:lnSpc>
                <a:spcPct val="90000"/>
              </a:lnSpc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PGP Key Pair</a:t>
            </a:r>
          </a:p>
          <a:p>
            <a:pPr marL="228600" lvl="0" indent="-228240">
              <a:lnSpc>
                <a:spcPct val="90000"/>
              </a:lnSpc>
              <a:buSzPts val="2800"/>
              <a:buFont typeface="Arial"/>
              <a:buChar char="•"/>
            </a:pPr>
            <a:r>
              <a:rPr lang="de-DE" sz="2800" dirty="0">
                <a:latin typeface="Calibri"/>
                <a:ea typeface="Calibri"/>
                <a:cs typeface="Calibri"/>
                <a:sym typeface="Calibri"/>
              </a:rPr>
              <a:t>Zugang zu den zwei Webseiten</a:t>
            </a:r>
          </a:p>
          <a:p>
            <a:pPr marL="228600" lvl="0" indent="-228240">
              <a:lnSpc>
                <a:spcPct val="90000"/>
              </a:lnSpc>
              <a:buSzPts val="2800"/>
              <a:buFont typeface="Arial"/>
              <a:buChar char="•"/>
            </a:pPr>
            <a:r>
              <a:rPr lang="de-DE" sz="2800" dirty="0">
                <a:latin typeface="Calibri"/>
                <a:cs typeface="Calibri"/>
                <a:sym typeface="Calibri"/>
              </a:rPr>
              <a:t>Signatur Konsolenanwendung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16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54" name="Google Shape;154;p20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0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454525" y="168509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Initialisierung des lokalen Testsystems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dirty="0">
                <a:latin typeface="Calibri"/>
                <a:ea typeface="Calibri"/>
                <a:cs typeface="Calibri"/>
                <a:sym typeface="Calibri"/>
              </a:rPr>
              <a:t>Registrieren eines neuen Schlosses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dirty="0">
                <a:latin typeface="Calibri"/>
                <a:ea typeface="Calibri"/>
                <a:cs typeface="Calibri"/>
                <a:sym typeface="Calibri"/>
              </a:rPr>
              <a:t>Aufschließen eines Schlosses mit signierter Nachricht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 dirty="0">
                <a:latin typeface="Calibri"/>
                <a:ea typeface="Calibri"/>
                <a:cs typeface="Calibri"/>
                <a:sym typeface="Calibri"/>
              </a:rPr>
              <a:t>Transfer eines Schlüssels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t="971" b="4742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50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Lucas Krauter</cp:lastModifiedBy>
  <cp:revision>5</cp:revision>
  <dcterms:modified xsi:type="dcterms:W3CDTF">2020-12-06T09:29:51Z</dcterms:modified>
</cp:coreProperties>
</file>