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d3f221cf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5d3f221cf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d3f221cf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5d3f221cf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5d3f221cf_1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5d3f221cf_1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d3f221cf_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5d3f221cf_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4EiR-UCbqvY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041960" y="3113280"/>
            <a:ext cx="403596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Padlock Token</a:t>
            </a:r>
            <a:endParaRPr b="0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4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81" name="Google Shape;81;p14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90" name="Google Shape;90;p15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Gliederung</a:t>
            </a:r>
            <a:endParaRPr sz="4400"/>
          </a:p>
        </p:txBody>
      </p:sp>
      <p:sp>
        <p:nvSpPr>
          <p:cNvPr id="95" name="Google Shape;95;p15"/>
          <p:cNvSpPr txBox="1"/>
          <p:nvPr/>
        </p:nvSpPr>
        <p:spPr>
          <a:xfrm>
            <a:off x="1676585" y="17591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Die Idee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Der Padlocktoken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Aufbau des Testsystems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03" name="Google Shape;103;p16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Die Idee</a:t>
            </a:r>
            <a:endParaRPr sz="4400"/>
          </a:p>
        </p:txBody>
      </p:sp>
      <p:sp>
        <p:nvSpPr>
          <p:cNvPr id="108" name="Google Shape;108;p16"/>
          <p:cNvSpPr txBox="1"/>
          <p:nvPr/>
        </p:nvSpPr>
        <p:spPr>
          <a:xfrm>
            <a:off x="1436760" y="17690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Schlüssel-Schlosssystem modernisieren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Universelle Anwendungen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Lösungen für Verleihsysteme (Auto, Hotelzimmer, etc)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Ersatz für Eintrittskarten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16" name="Google Shape;116;p17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 txBox="1"/>
          <p:nvPr/>
        </p:nvSpPr>
        <p:spPr>
          <a:xfrm>
            <a:off x="1436760" y="308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436760" y="1769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Probleme mit bisheriger Lösung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security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Verlier- &amp; Vergessbar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Unhandlich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Kein Wireless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 zukunftorientiert 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000" y="439200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29" name="Google Shape;129;p18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1494000" y="360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 Padlock Token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494000" y="1820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Löst alle Probleme der alten Technik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Hohe Sicherheit durch private Schlüssel und signierte Nachrichten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Gespeichert im Wallet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42" name="Google Shape;142;p19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1578800"/>
            <a:ext cx="7983975" cy="4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Architektur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55" name="Google Shape;155;p20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454525" y="168509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Registrieren eines neuen Schlosses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Aufschließen eines Schlosses mit signierter Nachricht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Übergeben eines Schlüssels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68" name="Google Shape;168;p21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1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 title="Padlock-Token Getting start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788" y="1370651"/>
            <a:ext cx="6866776" cy="51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