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5d3f221cf_3_2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a5d3f221cf_3_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5d3f221cf_1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a5d3f221cf_1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5d3f221cf_1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a5d3f221cf_1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5d3f221cf_1_4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a5d3f221cf_1_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5d3f221cf_1_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a5d3f221cf_1_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5d3f221cf_3_4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a5d3f221cf_3_4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1523875" y="6356450"/>
            <a:ext cx="6734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Padlock Token 7.12.2020  </a:t>
            </a:r>
            <a:r>
              <a:rPr lang="de-DE"/>
              <a:t>Mtr.-Nr. 7758894, 9810347, 8810048  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://www.youtube.com/watch?v=4EiR-UCbqvY" TargetMode="External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7041960" y="3113280"/>
            <a:ext cx="403596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Padlock Token</a:t>
            </a:r>
            <a:endParaRPr b="0" i="0" sz="5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496800" y="392040"/>
            <a:ext cx="6009120" cy="60166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4741" l="0" r="0" t="969"/>
          <a:stretch/>
        </p:blipFill>
        <p:spPr>
          <a:xfrm>
            <a:off x="733680" y="666720"/>
            <a:ext cx="5535720" cy="5465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4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80" name="Google Shape;80;p14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192" name="Google Shape;192;p23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3"/>
          <p:cNvSpPr txBox="1"/>
          <p:nvPr/>
        </p:nvSpPr>
        <p:spPr>
          <a:xfrm>
            <a:off x="3191250" y="1723200"/>
            <a:ext cx="67947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600">
                <a:latin typeface="Calibri"/>
                <a:ea typeface="Calibri"/>
                <a:cs typeface="Calibri"/>
                <a:sym typeface="Calibri"/>
              </a:rPr>
              <a:t>Vielen Dank für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600">
                <a:latin typeface="Calibri"/>
                <a:ea typeface="Calibri"/>
                <a:cs typeface="Calibri"/>
                <a:sym typeface="Calibri"/>
              </a:rPr>
              <a:t> eure Aufmerksamkeit</a:t>
            </a:r>
            <a:endParaRPr b="0" i="0" sz="5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4742" l="0" r="0" t="971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5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89" name="Google Shape;89;p15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 b="4742" l="0" r="0" t="971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1494000" y="404575"/>
            <a:ext cx="93150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/>
              <a:t>Gliederung</a:t>
            </a:r>
            <a:endParaRPr sz="4400"/>
          </a:p>
        </p:txBody>
      </p:sp>
      <p:sp>
        <p:nvSpPr>
          <p:cNvPr id="94" name="Google Shape;94;p15"/>
          <p:cNvSpPr txBox="1"/>
          <p:nvPr/>
        </p:nvSpPr>
        <p:spPr>
          <a:xfrm>
            <a:off x="1676585" y="175916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Die Idee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Schlüssel und Schlösser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Der Padlocktoken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Aufbau des Testsystems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102" name="Google Shape;102;p16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4742" l="0" r="0" t="971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494000" y="404575"/>
            <a:ext cx="93150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/>
              <a:t>Die Idee</a:t>
            </a:r>
            <a:endParaRPr sz="4400"/>
          </a:p>
        </p:txBody>
      </p:sp>
      <p:sp>
        <p:nvSpPr>
          <p:cNvPr id="107" name="Google Shape;107;p16"/>
          <p:cNvSpPr txBox="1"/>
          <p:nvPr/>
        </p:nvSpPr>
        <p:spPr>
          <a:xfrm>
            <a:off x="1436760" y="176904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Schlüssel-Schlosssystem modernisieren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Universelle Anwendungen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=&gt; Lösungen für Verleihsysteme (Auto, Hotelzimmer, etc)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=&gt; Ersatz für Eintrittskarten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115" name="Google Shape;115;p17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7"/>
          <p:cNvSpPr txBox="1"/>
          <p:nvPr/>
        </p:nvSpPr>
        <p:spPr>
          <a:xfrm>
            <a:off x="1436760" y="308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>
                <a:latin typeface="Calibri"/>
                <a:ea typeface="Calibri"/>
                <a:cs typeface="Calibri"/>
                <a:sym typeface="Calibri"/>
              </a:rPr>
              <a:t>Aktuelle Schlüssel-Schlosssysteme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436760" y="17690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Probleme mit bisheriger Lösung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Sicherheitslücken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Verlier- &amp; Vergessbar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Unhandlich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Nicht zukunftsorientiert 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4741" l="0" r="0" t="969"/>
          <a:stretch/>
        </p:blipFill>
        <p:spPr>
          <a:xfrm>
            <a:off x="9144000" y="4392000"/>
            <a:ext cx="2217960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128" name="Google Shape;128;p18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8"/>
          <p:cNvSpPr txBox="1"/>
          <p:nvPr/>
        </p:nvSpPr>
        <p:spPr>
          <a:xfrm>
            <a:off x="1494000" y="360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Der Padlock Token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494000" y="1820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Löst alle Probleme der alten Technik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Hohe Sicherheit durch private Schlüssel und signierte Nachrichten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Gespeichert im Wallet </a:t>
            </a:r>
            <a:endParaRPr sz="2800"/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Transparente Speicherung in Blockchain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extra Sicherheit durch getrennte Systeme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4741" l="0" r="0" t="969"/>
          <a:stretch/>
        </p:blipFill>
        <p:spPr>
          <a:xfrm>
            <a:off x="9144360" y="4392360"/>
            <a:ext cx="2217960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141" name="Google Shape;141;p19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4741" l="0" r="0" t="969"/>
          <a:stretch/>
        </p:blipFill>
        <p:spPr>
          <a:xfrm>
            <a:off x="9144360" y="4392360"/>
            <a:ext cx="2217960" cy="218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925" y="1578800"/>
            <a:ext cx="7983975" cy="40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1494000" y="360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>
                <a:latin typeface="Calibri"/>
                <a:ea typeface="Calibri"/>
                <a:cs typeface="Calibri"/>
                <a:sym typeface="Calibri"/>
              </a:rPr>
              <a:t>Architektur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154" name="Google Shape;154;p20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0"/>
          <p:cNvSpPr txBox="1"/>
          <p:nvPr/>
        </p:nvSpPr>
        <p:spPr>
          <a:xfrm>
            <a:off x="1494000" y="360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1454525" y="168509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Initialisierung des lokalen Testsystems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Registrieren eines neuen Schlosses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Aufschließen eines Schlosses mit signierter Nachricht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Transfer eines Schlüssels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4742" l="0" r="0" t="971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167" name="Google Shape;167;p21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1"/>
          <p:cNvSpPr txBox="1"/>
          <p:nvPr/>
        </p:nvSpPr>
        <p:spPr>
          <a:xfrm>
            <a:off x="1494000" y="360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4742" l="0" r="0" t="971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 title="Padlock-Token Getting starte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5275" y="1380525"/>
            <a:ext cx="6866776" cy="49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2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180" name="Google Shape;180;p22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2"/>
          <p:cNvSpPr txBox="1"/>
          <p:nvPr/>
        </p:nvSpPr>
        <p:spPr>
          <a:xfrm>
            <a:off x="1494000" y="360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4742" l="0" r="0" t="971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