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9" r:id="rId5"/>
    <p:sldId id="259" r:id="rId6"/>
    <p:sldId id="264" r:id="rId7"/>
    <p:sldId id="260" r:id="rId8"/>
    <p:sldId id="261" r:id="rId9"/>
    <p:sldId id="263" r:id="rId10"/>
    <p:sldId id="267" r:id="rId11"/>
    <p:sldId id="266" r:id="rId12"/>
    <p:sldId id="268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AC541-B459-4459-8DED-8BA2CE0CC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444CD4-887A-4B30-BA80-199302FD5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63D1A3-BEB9-4B68-8FFE-A38A11FB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3E25E-45DA-446F-99E8-84B983C2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66130-36BD-4F70-B405-4108BE5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2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B6D8C-C0A7-4BDA-BC43-9F654111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14477-EC4A-4DEA-AD3B-E04CDBF5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1E377-32EB-4A84-8820-A326FAB0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C9C7F-8629-4146-A3B9-D498AF81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B0E70-A263-4514-A1F4-62A1FAF3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6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668F2B-F36F-4895-BC32-1900BDC7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A01897-F76D-46AF-A196-AE7807453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7A5E5-798D-4A46-8077-CB7594F2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58F3A-C7C2-4BDE-A6BB-D01EBF97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2C185-B724-4D85-B5CA-D0782E3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5E907-9A77-4902-95C8-458D1F8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438AA-998E-4B4E-9120-90D762AD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1265A-DC5E-4B35-A6E2-B21AC18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FA3AA7-9AC4-43FF-8DAE-D347A220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8A5AD-4F86-4FF4-A4B5-7D29E2F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6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DCC2E-9FD0-477D-9AB4-A528DC42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AC927C-C3E5-4524-8317-6CFCE576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BFABC-E7F3-40CA-90E2-80BC1EFF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77A14C-22FD-488E-9A92-BBC787BA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F8C6D-D8A1-4EE9-BF35-1AFE15E3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94EC9-3868-4671-9370-8018EA3F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614091-ADDF-4A45-B892-99169167B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6C82CD-9C4B-4281-BE34-45CCCA7F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C5BB8-A675-4B94-AA76-BE5B1D04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9085-BF3A-4D19-BC4F-8786ED22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3CDD9-D630-4D48-B49B-50EDBB18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3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E3E99-23DD-4521-8AB5-92B5AE4A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35393E-25D5-44DE-B314-93898FD2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217345-96AC-4CCE-980D-2796C86A5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FFECF8-59C1-4266-920C-BD75A5D0B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F5CBA1-3BA8-4EE1-8F83-ED55EBF36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14730-85B7-4AA3-93B9-EE72FBA8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FFAF34-7CDA-4F3B-92D4-DFD166D0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204465-3960-47D4-A0B3-94449FB5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B1427-AB8B-476A-8EC6-8F11223B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34CD95-145A-4283-86D2-4F7E77CE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EB742E-0C4B-48B1-A921-0885AD4F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055679-B474-46DF-BC42-F37C245F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3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8697E2-DAB1-4B02-BE3E-C37070F9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FC5A01-0DAA-487C-8A22-C21C3DD3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61DCD5-22AB-4B76-A576-6FAB9DF0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EADA9-AFBA-44A2-ACA1-DD0D371E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6D73C-FC68-4CAC-9B2A-5ECEECBC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E44AB-1891-4E72-B8E8-E395521C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BE07BB-EDDE-472E-AAFF-094E2E17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F127E2-F575-4CD5-BAA3-60094DE1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25B10C-329D-48C9-BA2C-C7A7CFC4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10916-82A4-45D6-92E0-CBCF3C48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B158F-95AB-4D44-BB9D-7C3D6EF4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B3DF3D-0F3F-40C3-BFB2-ADE978F2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AB8B17-2A3F-4DB6-87BD-F9473DC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00A542-C076-4DA3-B723-4E5DF5DA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AD3287-57A5-4184-9C13-A2176F9D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A67C41-2A03-42D4-9B25-C90E3B6B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362CA5-F588-4C2D-A030-33144828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2D5F2-1487-47C7-8922-49DF89D4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192E-AD9A-4E5F-9BCB-0D6705619E5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77E27-2C8A-4099-A9F7-0C0FC3853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DCE6B-8392-4D56-86EA-515F9D2CE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8DC-41FB-4B28-A40C-F528759148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4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FBC4A4-D796-434C-9970-C9DB8233D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619375"/>
            <a:ext cx="6191250" cy="16192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35F426-F821-4EC1-A559-FF9A7B27E0D3}"/>
              </a:ext>
            </a:extLst>
          </p:cNvPr>
          <p:cNvSpPr txBox="1"/>
          <p:nvPr/>
        </p:nvSpPr>
        <p:spPr>
          <a:xfrm>
            <a:off x="4273550" y="5791201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Luc </a:t>
            </a:r>
            <a:r>
              <a:rPr lang="fr-FR" dirty="0" err="1">
                <a:latin typeface="Nunito Sans" panose="00000500000000000000" pitchFamily="2" charset="0"/>
              </a:rPr>
              <a:t>Leneuf</a:t>
            </a:r>
            <a:r>
              <a:rPr lang="fr-FR" dirty="0">
                <a:latin typeface="Nunito Sans" panose="00000500000000000000" pitchFamily="2" charset="0"/>
              </a:rPr>
              <a:t> -2021- Nicolas Maes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(rubriques)</a:t>
            </a:r>
          </a:p>
        </p:txBody>
      </p:sp>
    </p:spTree>
    <p:extLst>
      <p:ext uri="{BB962C8B-B14F-4D97-AF65-F5344CB8AC3E}">
        <p14:creationId xmlns:p14="http://schemas.microsoft.com/office/powerpoint/2010/main" val="318429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(article)</a:t>
            </a:r>
          </a:p>
        </p:txBody>
      </p:sp>
    </p:spTree>
    <p:extLst>
      <p:ext uri="{BB962C8B-B14F-4D97-AF65-F5344CB8AC3E}">
        <p14:creationId xmlns:p14="http://schemas.microsoft.com/office/powerpoint/2010/main" val="333567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1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UI kit</a:t>
            </a:r>
          </a:p>
        </p:txBody>
      </p:sp>
    </p:spTree>
    <p:extLst>
      <p:ext uri="{BB962C8B-B14F-4D97-AF65-F5344CB8AC3E}">
        <p14:creationId xmlns:p14="http://schemas.microsoft.com/office/powerpoint/2010/main" val="260814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C06D9E-47A3-42D2-9C61-BC112CF1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28" y="1916668"/>
            <a:ext cx="4078941" cy="10668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45D29E9-A1B7-4913-BE2E-0F126D4650D3}"/>
              </a:ext>
            </a:extLst>
          </p:cNvPr>
          <p:cNvSpPr txBox="1"/>
          <p:nvPr/>
        </p:nvSpPr>
        <p:spPr>
          <a:xfrm>
            <a:off x="1184274" y="3822701"/>
            <a:ext cx="982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Notre logotype représente la discrétion et le nom signifie ‘invisible’ ou ‘inaperçu’ en français.</a:t>
            </a:r>
          </a:p>
        </p:txBody>
      </p:sp>
    </p:spTree>
    <p:extLst>
      <p:ext uri="{BB962C8B-B14F-4D97-AF65-F5344CB8AC3E}">
        <p14:creationId xmlns:p14="http://schemas.microsoft.com/office/powerpoint/2010/main" val="20942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8EBE9E-2B89-4E13-9B46-8958DB619CCB}"/>
              </a:ext>
            </a:extLst>
          </p:cNvPr>
          <p:cNvSpPr/>
          <p:nvPr/>
        </p:nvSpPr>
        <p:spPr>
          <a:xfrm>
            <a:off x="4800599" y="119918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3807D5-17DC-4850-9F08-F0A7792E7796}"/>
              </a:ext>
            </a:extLst>
          </p:cNvPr>
          <p:cNvSpPr txBox="1"/>
          <p:nvPr/>
        </p:nvSpPr>
        <p:spPr>
          <a:xfrm>
            <a:off x="5342466" y="31957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LANDING PAGE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75F182E-25C5-4B13-A5A9-036655992880}"/>
              </a:ext>
            </a:extLst>
          </p:cNvPr>
          <p:cNvSpPr/>
          <p:nvPr/>
        </p:nvSpPr>
        <p:spPr>
          <a:xfrm>
            <a:off x="728132" y="1299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495D01-8894-4FC4-9108-529CCAC9EF56}"/>
              </a:ext>
            </a:extLst>
          </p:cNvPr>
          <p:cNvSpPr txBox="1"/>
          <p:nvPr/>
        </p:nvSpPr>
        <p:spPr>
          <a:xfrm>
            <a:off x="1318420" y="1506875"/>
            <a:ext cx="136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F325001-7F91-4AF8-9DEA-17A371D64D9F}"/>
              </a:ext>
            </a:extLst>
          </p:cNvPr>
          <p:cNvSpPr/>
          <p:nvPr/>
        </p:nvSpPr>
        <p:spPr>
          <a:xfrm>
            <a:off x="8839201" y="1299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186106-B015-433A-9059-22B801BF04FB}"/>
              </a:ext>
            </a:extLst>
          </p:cNvPr>
          <p:cNvSpPr txBox="1"/>
          <p:nvPr/>
        </p:nvSpPr>
        <p:spPr>
          <a:xfrm>
            <a:off x="9567333" y="1510686"/>
            <a:ext cx="144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CONTACT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29670F4-FFCD-41CA-BCCB-FF1A070BB45A}"/>
              </a:ext>
            </a:extLst>
          </p:cNvPr>
          <p:cNvSpPr/>
          <p:nvPr/>
        </p:nvSpPr>
        <p:spPr>
          <a:xfrm>
            <a:off x="4800599" y="1303931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BB38DF-B804-470B-9FFF-1FCAA36DBBB0}"/>
              </a:ext>
            </a:extLst>
          </p:cNvPr>
          <p:cNvSpPr txBox="1"/>
          <p:nvPr/>
        </p:nvSpPr>
        <p:spPr>
          <a:xfrm>
            <a:off x="5342466" y="1506875"/>
            <a:ext cx="26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 PROPOS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0388B79-C517-4D54-85C2-1EB31A4E8A6D}"/>
              </a:ext>
            </a:extLst>
          </p:cNvPr>
          <p:cNvSpPr/>
          <p:nvPr/>
        </p:nvSpPr>
        <p:spPr>
          <a:xfrm>
            <a:off x="728132" y="252604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E8569CE-9F09-46A0-A3C7-47896DD669F8}"/>
              </a:ext>
            </a:extLst>
          </p:cNvPr>
          <p:cNvSpPr txBox="1"/>
          <p:nvPr/>
        </p:nvSpPr>
        <p:spPr>
          <a:xfrm>
            <a:off x="1032930" y="273961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ASPECT CREATIF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997E4D39-CB92-48CF-BC2B-543A45E90EAF}"/>
              </a:ext>
            </a:extLst>
          </p:cNvPr>
          <p:cNvSpPr/>
          <p:nvPr/>
        </p:nvSpPr>
        <p:spPr>
          <a:xfrm>
            <a:off x="4800599" y="2483059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5A459B3-2E0F-45DC-A75A-E8CE34842D66}"/>
              </a:ext>
            </a:extLst>
          </p:cNvPr>
          <p:cNvSpPr txBox="1"/>
          <p:nvPr/>
        </p:nvSpPr>
        <p:spPr>
          <a:xfrm>
            <a:off x="5072589" y="2733661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VISION HYBRIDE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FC30FB3-91E5-4189-98A9-F36F0F6C73D8}"/>
              </a:ext>
            </a:extLst>
          </p:cNvPr>
          <p:cNvSpPr/>
          <p:nvPr/>
        </p:nvSpPr>
        <p:spPr>
          <a:xfrm>
            <a:off x="8839201" y="2508459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C713C02-040C-4B6A-8AE8-D7B7B7B027EC}"/>
              </a:ext>
            </a:extLst>
          </p:cNvPr>
          <p:cNvSpPr txBox="1"/>
          <p:nvPr/>
        </p:nvSpPr>
        <p:spPr>
          <a:xfrm>
            <a:off x="9129184" y="2725702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ASPECT LOGIQUE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2095208-76E5-4C4E-BF0A-0E3991F680FB}"/>
              </a:ext>
            </a:extLst>
          </p:cNvPr>
          <p:cNvCxnSpPr>
            <a:stCxn id="4" idx="2"/>
          </p:cNvCxnSpPr>
          <p:nvPr/>
        </p:nvCxnSpPr>
        <p:spPr>
          <a:xfrm flipH="1">
            <a:off x="2298700" y="888565"/>
            <a:ext cx="3814233" cy="41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457912E-D486-4D8F-8F36-CC8BB8B92C6A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12933" y="888565"/>
            <a:ext cx="4038602" cy="41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E0600C1-8508-4363-B3AA-2D4416384DD2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6112933" y="888565"/>
            <a:ext cx="0" cy="415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281C94A-8FCE-4501-809B-35108C1CAA05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>
            <a:off x="2040466" y="2067692"/>
            <a:ext cx="4072467" cy="415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ED1233D-EB6C-4943-A47C-D8EB1A4CF2F3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2040466" y="2067692"/>
            <a:ext cx="8111069" cy="440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6390F25-05F1-4CAD-AB4F-CCCADFDEB77D}"/>
              </a:ext>
            </a:extLst>
          </p:cNvPr>
          <p:cNvCxnSpPr>
            <a:cxnSpLocks/>
          </p:cNvCxnSpPr>
          <p:nvPr/>
        </p:nvCxnSpPr>
        <p:spPr>
          <a:xfrm>
            <a:off x="2031999" y="2067692"/>
            <a:ext cx="0" cy="415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0796102-A94B-4F41-85E4-1F1C620669E8}"/>
              </a:ext>
            </a:extLst>
          </p:cNvPr>
          <p:cNvCxnSpPr>
            <a:cxnSpLocks/>
          </p:cNvCxnSpPr>
          <p:nvPr/>
        </p:nvCxnSpPr>
        <p:spPr>
          <a:xfrm flipH="1">
            <a:off x="2031999" y="3248792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014C7884-6B4A-4FF1-8845-4C319266CF78}"/>
              </a:ext>
            </a:extLst>
          </p:cNvPr>
          <p:cNvSpPr/>
          <p:nvPr/>
        </p:nvSpPr>
        <p:spPr>
          <a:xfrm>
            <a:off x="884978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8331C5C-9D89-4C54-B206-05EE69D3CEC3}"/>
              </a:ext>
            </a:extLst>
          </p:cNvPr>
          <p:cNvSpPr txBox="1"/>
          <p:nvPr/>
        </p:nvSpPr>
        <p:spPr>
          <a:xfrm>
            <a:off x="913764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ARTICLE-7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AA374305-FCBB-4082-8E27-E52FE1BEA4CF}"/>
              </a:ext>
            </a:extLst>
          </p:cNvPr>
          <p:cNvSpPr/>
          <p:nvPr/>
        </p:nvSpPr>
        <p:spPr>
          <a:xfrm>
            <a:off x="884978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8DC5711-0166-41A2-B1B1-E3A246859273}"/>
              </a:ext>
            </a:extLst>
          </p:cNvPr>
          <p:cNvSpPr txBox="1"/>
          <p:nvPr/>
        </p:nvSpPr>
        <p:spPr>
          <a:xfrm>
            <a:off x="913764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ARTICLE-8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2BD2932E-F999-42FF-B516-602F01004657}"/>
              </a:ext>
            </a:extLst>
          </p:cNvPr>
          <p:cNvSpPr/>
          <p:nvPr/>
        </p:nvSpPr>
        <p:spPr>
          <a:xfrm>
            <a:off x="884978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4CEF84F-D67A-41ED-A15B-11209213D6FD}"/>
              </a:ext>
            </a:extLst>
          </p:cNvPr>
          <p:cNvSpPr txBox="1"/>
          <p:nvPr/>
        </p:nvSpPr>
        <p:spPr>
          <a:xfrm>
            <a:off x="913764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ARTICLE-9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CF9F02-97C0-41EF-827A-AB7C52169388}"/>
              </a:ext>
            </a:extLst>
          </p:cNvPr>
          <p:cNvSpPr/>
          <p:nvPr/>
        </p:nvSpPr>
        <p:spPr>
          <a:xfrm>
            <a:off x="8549219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72C61E8-6F07-4837-9E2B-1113B039AEAC}"/>
              </a:ext>
            </a:extLst>
          </p:cNvPr>
          <p:cNvSpPr/>
          <p:nvPr/>
        </p:nvSpPr>
        <p:spPr>
          <a:xfrm>
            <a:off x="478472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B045496-3F14-4FAF-B400-EA09ED03CA39}"/>
              </a:ext>
            </a:extLst>
          </p:cNvPr>
          <p:cNvSpPr txBox="1"/>
          <p:nvPr/>
        </p:nvSpPr>
        <p:spPr>
          <a:xfrm>
            <a:off x="507258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ARTICLE-4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ACB37802-6448-4E3E-A920-E4AD9B13497E}"/>
              </a:ext>
            </a:extLst>
          </p:cNvPr>
          <p:cNvSpPr/>
          <p:nvPr/>
        </p:nvSpPr>
        <p:spPr>
          <a:xfrm>
            <a:off x="478472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D7EFF8E-CD67-497F-8391-6741D1AD6B25}"/>
              </a:ext>
            </a:extLst>
          </p:cNvPr>
          <p:cNvSpPr txBox="1"/>
          <p:nvPr/>
        </p:nvSpPr>
        <p:spPr>
          <a:xfrm>
            <a:off x="507258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ARTICLE-5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8C394C1D-B073-4E81-8C3E-7D59EEA09166}"/>
              </a:ext>
            </a:extLst>
          </p:cNvPr>
          <p:cNvSpPr/>
          <p:nvPr/>
        </p:nvSpPr>
        <p:spPr>
          <a:xfrm>
            <a:off x="478472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C4B503C-0E19-45DA-9323-E768A77A7692}"/>
              </a:ext>
            </a:extLst>
          </p:cNvPr>
          <p:cNvSpPr txBox="1"/>
          <p:nvPr/>
        </p:nvSpPr>
        <p:spPr>
          <a:xfrm>
            <a:off x="507258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A045B5-C6AC-48E3-9AFF-291D9865FF72}"/>
              </a:ext>
            </a:extLst>
          </p:cNvPr>
          <p:cNvSpPr/>
          <p:nvPr/>
        </p:nvSpPr>
        <p:spPr>
          <a:xfrm>
            <a:off x="4484159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BA088A1-7E22-4C96-8A58-D223E6075FBD}"/>
              </a:ext>
            </a:extLst>
          </p:cNvPr>
          <p:cNvSpPr/>
          <p:nvPr/>
        </p:nvSpPr>
        <p:spPr>
          <a:xfrm>
            <a:off x="847724" y="3695183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BDA1030-54E9-479F-A4A7-394DCF776513}"/>
              </a:ext>
            </a:extLst>
          </p:cNvPr>
          <p:cNvSpPr txBox="1"/>
          <p:nvPr/>
        </p:nvSpPr>
        <p:spPr>
          <a:xfrm>
            <a:off x="1135589" y="392893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ARTICLE-1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CE0D8A1E-C63C-4CFF-948A-8F5DF2DB7723}"/>
              </a:ext>
            </a:extLst>
          </p:cNvPr>
          <p:cNvSpPr/>
          <p:nvPr/>
        </p:nvSpPr>
        <p:spPr>
          <a:xfrm>
            <a:off x="847724" y="465531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EB466E9-AFE6-44A8-BFD6-689426F90124}"/>
              </a:ext>
            </a:extLst>
          </p:cNvPr>
          <p:cNvSpPr txBox="1"/>
          <p:nvPr/>
        </p:nvSpPr>
        <p:spPr>
          <a:xfrm>
            <a:off x="1135589" y="4854972"/>
            <a:ext cx="2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ARTICLE-2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F7244FE-5194-4331-971E-37396D34603B}"/>
              </a:ext>
            </a:extLst>
          </p:cNvPr>
          <p:cNvSpPr/>
          <p:nvPr/>
        </p:nvSpPr>
        <p:spPr>
          <a:xfrm>
            <a:off x="847724" y="5726505"/>
            <a:ext cx="2624667" cy="7686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EA3FB90-B0F0-41F8-B530-85887CA12A2C}"/>
              </a:ext>
            </a:extLst>
          </p:cNvPr>
          <p:cNvSpPr txBox="1"/>
          <p:nvPr/>
        </p:nvSpPr>
        <p:spPr>
          <a:xfrm>
            <a:off x="1135589" y="588660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ARTICLE-3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D87313-F44D-4465-99CF-64DD5771B755}"/>
              </a:ext>
            </a:extLst>
          </p:cNvPr>
          <p:cNvSpPr/>
          <p:nvPr/>
        </p:nvSpPr>
        <p:spPr>
          <a:xfrm>
            <a:off x="547159" y="3580895"/>
            <a:ext cx="3204632" cy="30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unito Sans" panose="00000500000000000000" pitchFamily="2" charset="0"/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034F649C-275D-4A26-B3A4-FE4E646F9D83}"/>
              </a:ext>
            </a:extLst>
          </p:cNvPr>
          <p:cNvCxnSpPr>
            <a:cxnSpLocks/>
          </p:cNvCxnSpPr>
          <p:nvPr/>
        </p:nvCxnSpPr>
        <p:spPr>
          <a:xfrm flipH="1">
            <a:off x="6086474" y="3260790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A040DEBD-2398-4115-9F66-46466F91F582}"/>
              </a:ext>
            </a:extLst>
          </p:cNvPr>
          <p:cNvCxnSpPr>
            <a:cxnSpLocks/>
          </p:cNvCxnSpPr>
          <p:nvPr/>
        </p:nvCxnSpPr>
        <p:spPr>
          <a:xfrm flipH="1">
            <a:off x="10147298" y="3235850"/>
            <a:ext cx="1" cy="30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F44B5E2-40DB-43FA-82F8-481B65C171C5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Arborescence de notre site web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69691E-F9FB-49D2-8DF2-94C7B5EE591A}"/>
              </a:ext>
            </a:extLst>
          </p:cNvPr>
          <p:cNvSpPr/>
          <p:nvPr/>
        </p:nvSpPr>
        <p:spPr>
          <a:xfrm>
            <a:off x="0" y="-4120"/>
            <a:ext cx="3472391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60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88B342E-9C17-493A-B067-A50AA8109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1717FF-C8E7-4334-89FD-699EAE0E18D2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L’équipe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EAC4868-0EE5-44ED-92CB-65673674ABEC}"/>
              </a:ext>
            </a:extLst>
          </p:cNvPr>
          <p:cNvSpPr/>
          <p:nvPr/>
        </p:nvSpPr>
        <p:spPr>
          <a:xfrm>
            <a:off x="4154875" y="652317"/>
            <a:ext cx="7164695" cy="610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549137-4BCB-4BE4-9DDA-267CD579C587}"/>
              </a:ext>
            </a:extLst>
          </p:cNvPr>
          <p:cNvSpPr txBox="1"/>
          <p:nvPr/>
        </p:nvSpPr>
        <p:spPr>
          <a:xfrm>
            <a:off x="4782541" y="3013669"/>
            <a:ext cx="2626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Intégration des articles</a:t>
            </a:r>
          </a:p>
          <a:p>
            <a:r>
              <a:rPr lang="fr-FR" dirty="0">
                <a:latin typeface="Nunito Sans" panose="00000500000000000000" pitchFamily="2" charset="0"/>
              </a:rPr>
              <a:t>Réflexions autour des zoning et wireframe</a:t>
            </a:r>
          </a:p>
          <a:p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CB8387-16D2-4096-A1D3-0A12F01C1C2D}"/>
              </a:ext>
            </a:extLst>
          </p:cNvPr>
          <p:cNvSpPr txBox="1"/>
          <p:nvPr/>
        </p:nvSpPr>
        <p:spPr>
          <a:xfrm>
            <a:off x="760432" y="2413337"/>
            <a:ext cx="3394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Mise en place du style.css</a:t>
            </a:r>
          </a:p>
          <a:p>
            <a:r>
              <a:rPr lang="fr-FR" dirty="0">
                <a:latin typeface="Nunito Sans" panose="00000500000000000000" pitchFamily="2" charset="0"/>
              </a:rPr>
              <a:t>Relecture des articles</a:t>
            </a:r>
          </a:p>
          <a:p>
            <a:r>
              <a:rPr lang="fr-FR" dirty="0">
                <a:latin typeface="Nunito Sans" panose="00000500000000000000" pitchFamily="2" charset="0"/>
              </a:rPr>
              <a:t>Conception du logo</a:t>
            </a:r>
          </a:p>
          <a:p>
            <a:r>
              <a:rPr lang="fr-FR" dirty="0">
                <a:latin typeface="Nunito Sans" panose="00000500000000000000" pitchFamily="2" charset="0"/>
              </a:rPr>
              <a:t>Réalisations des zoning Réalisations des wireframe Réalisations des maquettes</a:t>
            </a:r>
          </a:p>
          <a:p>
            <a:r>
              <a:rPr lang="fr-FR" dirty="0">
                <a:latin typeface="Nunito Sans" panose="00000500000000000000" pitchFamily="2" charset="0"/>
              </a:rPr>
              <a:t>Conception du responsive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546C05-8A73-4C44-881B-E1273B516E56}"/>
              </a:ext>
            </a:extLst>
          </p:cNvPr>
          <p:cNvSpPr txBox="1"/>
          <p:nvPr/>
        </p:nvSpPr>
        <p:spPr>
          <a:xfrm>
            <a:off x="7549318" y="2413337"/>
            <a:ext cx="402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Rédaction des pages ‘’à propos’’, ‘’contact’’ et ‘’mentions légales’’</a:t>
            </a:r>
          </a:p>
          <a:p>
            <a:r>
              <a:rPr lang="fr-FR" dirty="0">
                <a:latin typeface="Nunito Sans" panose="00000500000000000000" pitchFamily="2" charset="0"/>
              </a:rPr>
              <a:t>Rédaction du sitemap.xml</a:t>
            </a:r>
          </a:p>
          <a:p>
            <a:r>
              <a:rPr lang="fr-FR" dirty="0">
                <a:latin typeface="Nunito Sans" panose="00000500000000000000" pitchFamily="2" charset="0"/>
              </a:rPr>
              <a:t>Rédaction du robot.txt</a:t>
            </a:r>
          </a:p>
          <a:p>
            <a:r>
              <a:rPr lang="fr-FR" dirty="0">
                <a:latin typeface="Nunito Sans" panose="00000500000000000000" pitchFamily="2" charset="0"/>
              </a:rPr>
              <a:t>Dessin des visuels des rubriques</a:t>
            </a:r>
          </a:p>
          <a:p>
            <a:r>
              <a:rPr lang="fr-FR" dirty="0">
                <a:latin typeface="Nunito Sans" panose="00000500000000000000" pitchFamily="2" charset="0"/>
              </a:rPr>
              <a:t>Rédaction du dossier de conception</a:t>
            </a:r>
          </a:p>
          <a:p>
            <a:r>
              <a:rPr lang="fr-FR" dirty="0">
                <a:latin typeface="Nunito Sans" panose="00000500000000000000" pitchFamily="2" charset="0"/>
              </a:rPr>
              <a:t>Organisation du repository sur GitHub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FF6BC69-14B0-485B-8BB6-FF5A38CF0E95}"/>
              </a:ext>
            </a:extLst>
          </p:cNvPr>
          <p:cNvSpPr/>
          <p:nvPr/>
        </p:nvSpPr>
        <p:spPr>
          <a:xfrm>
            <a:off x="297897" y="682331"/>
            <a:ext cx="7164695" cy="6078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E129DD-D479-42ED-B633-881C37F8BA1F}"/>
              </a:ext>
            </a:extLst>
          </p:cNvPr>
          <p:cNvSpPr txBox="1"/>
          <p:nvPr/>
        </p:nvSpPr>
        <p:spPr>
          <a:xfrm>
            <a:off x="2183022" y="1327773"/>
            <a:ext cx="33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Luc </a:t>
            </a:r>
            <a:r>
              <a:rPr lang="fr-FR" dirty="0" err="1">
                <a:latin typeface="Nunito Sans" panose="00000500000000000000" pitchFamily="2" charset="0"/>
              </a:rPr>
              <a:t>Leneuf</a:t>
            </a:r>
            <a:endParaRPr lang="fr-FR" dirty="0">
              <a:latin typeface="Nunito Sans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96A14E-8A09-4A6D-99BD-EAC270AADC49}"/>
              </a:ext>
            </a:extLst>
          </p:cNvPr>
          <p:cNvSpPr txBox="1"/>
          <p:nvPr/>
        </p:nvSpPr>
        <p:spPr>
          <a:xfrm>
            <a:off x="7026377" y="1327773"/>
            <a:ext cx="33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Nunito Sans" panose="00000500000000000000" pitchFamily="2" charset="0"/>
              </a:rPr>
              <a:t>Nicolas </a:t>
            </a:r>
            <a:r>
              <a:rPr lang="fr-FR" dirty="0" err="1">
                <a:latin typeface="Nunito Sans" panose="00000500000000000000" pitchFamily="2" charset="0"/>
              </a:rPr>
              <a:t>Maës</a:t>
            </a:r>
            <a:endParaRPr lang="fr-FR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76022A-89EC-4566-9AA8-A0BFDC24DEFE}"/>
              </a:ext>
            </a:extLst>
          </p:cNvPr>
          <p:cNvSpPr/>
          <p:nvPr/>
        </p:nvSpPr>
        <p:spPr>
          <a:xfrm>
            <a:off x="424070" y="1338468"/>
            <a:ext cx="3419061" cy="530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19553-3EF8-4F77-906D-D140ECDCA0AC}"/>
              </a:ext>
            </a:extLst>
          </p:cNvPr>
          <p:cNvSpPr/>
          <p:nvPr/>
        </p:nvSpPr>
        <p:spPr>
          <a:xfrm>
            <a:off x="4386469" y="1338468"/>
            <a:ext cx="3419061" cy="530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BC3746-8CA3-44C7-9C76-7E1E5C1A10F2}"/>
              </a:ext>
            </a:extLst>
          </p:cNvPr>
          <p:cNvSpPr/>
          <p:nvPr/>
        </p:nvSpPr>
        <p:spPr>
          <a:xfrm>
            <a:off x="8348869" y="1338468"/>
            <a:ext cx="3419061" cy="530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3BC51B-B7F5-40B0-9E8A-1439F5F58E42}"/>
              </a:ext>
            </a:extLst>
          </p:cNvPr>
          <p:cNvSpPr/>
          <p:nvPr/>
        </p:nvSpPr>
        <p:spPr>
          <a:xfrm>
            <a:off x="695738" y="1557132"/>
            <a:ext cx="2869097" cy="337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549CD0-44F1-40A8-9476-EE331D0E4475}"/>
              </a:ext>
            </a:extLst>
          </p:cNvPr>
          <p:cNvSpPr/>
          <p:nvPr/>
        </p:nvSpPr>
        <p:spPr>
          <a:xfrm>
            <a:off x="8623850" y="1557132"/>
            <a:ext cx="2869097" cy="337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F54FB1-C328-4445-B4B8-AE121AC446C0}"/>
              </a:ext>
            </a:extLst>
          </p:cNvPr>
          <p:cNvSpPr/>
          <p:nvPr/>
        </p:nvSpPr>
        <p:spPr>
          <a:xfrm>
            <a:off x="4661450" y="1557132"/>
            <a:ext cx="2869097" cy="337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8B4C23B-5AE8-4936-905F-2A0EC5568E70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Couleurs</a:t>
            </a:r>
          </a:p>
        </p:txBody>
      </p:sp>
    </p:spTree>
    <p:extLst>
      <p:ext uri="{BB962C8B-B14F-4D97-AF65-F5344CB8AC3E}">
        <p14:creationId xmlns:p14="http://schemas.microsoft.com/office/powerpoint/2010/main" val="38031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B8B4C23B-5AE8-4936-905F-2A0EC5568E70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Polices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649FCF-34D9-4D09-970A-6871F7D18EC1}"/>
              </a:ext>
            </a:extLst>
          </p:cNvPr>
          <p:cNvSpPr txBox="1"/>
          <p:nvPr/>
        </p:nvSpPr>
        <p:spPr>
          <a:xfrm>
            <a:off x="4711700" y="1646245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>
                <a:latin typeface="Nunito Sans" panose="00000500000000000000" pitchFamily="2" charset="0"/>
              </a:rPr>
              <a:t>Nunito</a:t>
            </a:r>
            <a:r>
              <a:rPr lang="fr-FR" sz="3600" b="1" dirty="0">
                <a:latin typeface="Nunito Sans" panose="00000500000000000000" pitchFamily="2" charset="0"/>
              </a:rPr>
              <a:t> Sans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9D006B-42EF-4731-A26F-79F97E5DB238}"/>
              </a:ext>
            </a:extLst>
          </p:cNvPr>
          <p:cNvSpPr txBox="1"/>
          <p:nvPr/>
        </p:nvSpPr>
        <p:spPr>
          <a:xfrm>
            <a:off x="1742546" y="3286503"/>
            <a:ext cx="8706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latin typeface="Nunito Sans" panose="00000500000000000000" pitchFamily="2" charset="0"/>
              </a:rPr>
              <a:t>abcdefghijklmnopqrstuvwxyz</a:t>
            </a:r>
            <a:endParaRPr lang="fr-FR" sz="3600" dirty="0">
              <a:latin typeface="Nunito Sans" panose="00000500000000000000" pitchFamily="2" charset="0"/>
            </a:endParaRPr>
          </a:p>
          <a:p>
            <a:pPr algn="ctr"/>
            <a:r>
              <a:rPr lang="fr-FR" sz="3600" dirty="0">
                <a:latin typeface="Nunito Sans" panose="00000500000000000000" pitchFamily="2" charset="0"/>
              </a:rPr>
              <a:t>ABCDEFGHIJKLMNOPQRSTUVWSYX</a:t>
            </a:r>
          </a:p>
          <a:p>
            <a:pPr algn="ctr"/>
            <a:r>
              <a:rPr lang="fr-FR" sz="3600" dirty="0">
                <a:latin typeface="Nunito Sans" panose="00000500000000000000" pitchFamily="2" charset="0"/>
              </a:rPr>
              <a:t>123456789</a:t>
            </a:r>
          </a:p>
          <a:p>
            <a:pPr algn="ctr"/>
            <a:r>
              <a:rPr lang="fr-FR" sz="3600" dirty="0">
                <a:latin typeface="Nunito Sans" panose="00000500000000000000" pitchFamily="2" charset="0"/>
              </a:rPr>
              <a:t>« !?()</a:t>
            </a:r>
            <a:r>
              <a:rPr lang="fr-FR" sz="3600" dirty="0" err="1">
                <a:latin typeface="Nunito Sans" panose="00000500000000000000" pitchFamily="2" charset="0"/>
              </a:rPr>
              <a:t>àçéù</a:t>
            </a:r>
            <a:r>
              <a:rPr lang="fr-FR" sz="3600" dirty="0">
                <a:latin typeface="Nunito Sans" panose="00000500000000000000" pitchFamily="2" charset="0"/>
              </a:rPr>
              <a:t>#»</a:t>
            </a:r>
          </a:p>
        </p:txBody>
      </p:sp>
    </p:spTree>
    <p:extLst>
      <p:ext uri="{BB962C8B-B14F-4D97-AF65-F5344CB8AC3E}">
        <p14:creationId xmlns:p14="http://schemas.microsoft.com/office/powerpoint/2010/main" val="99381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Zoning</a:t>
            </a:r>
          </a:p>
        </p:txBody>
      </p:sp>
    </p:spTree>
    <p:extLst>
      <p:ext uri="{BB962C8B-B14F-4D97-AF65-F5344CB8AC3E}">
        <p14:creationId xmlns:p14="http://schemas.microsoft.com/office/powerpoint/2010/main" val="230634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267346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095AA012-5584-4589-B5BD-6185592E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3" y="-4120"/>
            <a:ext cx="2624667" cy="6864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E704EF-0DC2-4823-97A3-6694FCC299FE}"/>
              </a:ext>
            </a:extLst>
          </p:cNvPr>
          <p:cNvSpPr txBox="1"/>
          <p:nvPr/>
        </p:nvSpPr>
        <p:spPr>
          <a:xfrm>
            <a:off x="77948" y="67542"/>
            <a:ext cx="3394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Nunito Sans" panose="00000500000000000000" pitchFamily="2" charset="0"/>
              </a:rPr>
              <a:t>Responsive (landing page)</a:t>
            </a:r>
          </a:p>
        </p:txBody>
      </p:sp>
    </p:spTree>
    <p:extLst>
      <p:ext uri="{BB962C8B-B14F-4D97-AF65-F5344CB8AC3E}">
        <p14:creationId xmlns:p14="http://schemas.microsoft.com/office/powerpoint/2010/main" val="895345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158</Words>
  <Application>Microsoft Office PowerPoint</Application>
  <PresentationFormat>Grand écran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Nunito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14</cp:revision>
  <dcterms:created xsi:type="dcterms:W3CDTF">2021-04-08T14:07:56Z</dcterms:created>
  <dcterms:modified xsi:type="dcterms:W3CDTF">2021-04-15T11:51:03Z</dcterms:modified>
</cp:coreProperties>
</file>