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8"/>
  </p:notesMasterIdLst>
  <p:handoutMasterIdLst>
    <p:handoutMasterId r:id="rId19"/>
  </p:handoutMasterIdLst>
  <p:sldIdLst>
    <p:sldId id="289" r:id="rId5"/>
    <p:sldId id="288" r:id="rId6"/>
    <p:sldId id="276" r:id="rId7"/>
    <p:sldId id="283" r:id="rId8"/>
    <p:sldId id="261" r:id="rId9"/>
    <p:sldId id="290" r:id="rId10"/>
    <p:sldId id="264" r:id="rId11"/>
    <p:sldId id="292" r:id="rId12"/>
    <p:sldId id="265" r:id="rId13"/>
    <p:sldId id="263" r:id="rId14"/>
    <p:sldId id="268" r:id="rId15"/>
    <p:sldId id="29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F27A22-795C-4D5A-ADB8-28D99DB03039}" v="54" dt="2024-06-06T17:22:44.766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cha Moerkamp" userId="9d5732f3b7378b91" providerId="LiveId" clId="{57F7BF82-4243-4A08-B4AF-695150860678}"/>
    <pc:docChg chg="custSel modSld">
      <pc:chgData name="Mischa Moerkamp" userId="9d5732f3b7378b91" providerId="LiveId" clId="{57F7BF82-4243-4A08-B4AF-695150860678}" dt="2024-06-03T16:39:41.675" v="477" actId="20577"/>
      <pc:docMkLst>
        <pc:docMk/>
      </pc:docMkLst>
      <pc:sldChg chg="addSp delSp modSp mod">
        <pc:chgData name="Mischa Moerkamp" userId="9d5732f3b7378b91" providerId="LiveId" clId="{57F7BF82-4243-4A08-B4AF-695150860678}" dt="2024-06-03T06:23:50.447" v="311" actId="478"/>
        <pc:sldMkLst>
          <pc:docMk/>
          <pc:sldMk cId="1210802199" sldId="262"/>
        </pc:sldMkLst>
        <pc:spChg chg="mod">
          <ac:chgData name="Mischa Moerkamp" userId="9d5732f3b7378b91" providerId="LiveId" clId="{57F7BF82-4243-4A08-B4AF-695150860678}" dt="2024-06-03T06:23:40.572" v="309" actId="14100"/>
          <ac:spMkLst>
            <pc:docMk/>
            <pc:sldMk cId="1210802199" sldId="262"/>
            <ac:spMk id="2" creationId="{28BAC361-0D7A-DC05-86B5-6DD77D322F5B}"/>
          </ac:spMkLst>
        </pc:spChg>
        <pc:spChg chg="del">
          <ac:chgData name="Mischa Moerkamp" userId="9d5732f3b7378b91" providerId="LiveId" clId="{57F7BF82-4243-4A08-B4AF-695150860678}" dt="2024-06-03T06:23:48.429" v="310" actId="478"/>
          <ac:spMkLst>
            <pc:docMk/>
            <pc:sldMk cId="1210802199" sldId="262"/>
            <ac:spMk id="3" creationId="{1BE98EFF-197D-3136-70B9-7BBD30A48931}"/>
          </ac:spMkLst>
        </pc:spChg>
        <pc:spChg chg="add del mod">
          <ac:chgData name="Mischa Moerkamp" userId="9d5732f3b7378b91" providerId="LiveId" clId="{57F7BF82-4243-4A08-B4AF-695150860678}" dt="2024-06-03T06:23:50.447" v="311" actId="478"/>
          <ac:spMkLst>
            <pc:docMk/>
            <pc:sldMk cId="1210802199" sldId="262"/>
            <ac:spMk id="5" creationId="{951C847F-75D5-12FC-A87F-54DB46A62FC5}"/>
          </ac:spMkLst>
        </pc:spChg>
      </pc:sldChg>
      <pc:sldChg chg="addSp modSp mod">
        <pc:chgData name="Mischa Moerkamp" userId="9d5732f3b7378b91" providerId="LiveId" clId="{57F7BF82-4243-4A08-B4AF-695150860678}" dt="2024-06-02T21:25:39.788" v="95" actId="20577"/>
        <pc:sldMkLst>
          <pc:docMk/>
          <pc:sldMk cId="821088003" sldId="276"/>
        </pc:sldMkLst>
        <pc:spChg chg="add">
          <ac:chgData name="Mischa Moerkamp" userId="9d5732f3b7378b91" providerId="LiveId" clId="{57F7BF82-4243-4A08-B4AF-695150860678}" dt="2024-06-02T21:23:42.575" v="28"/>
          <ac:spMkLst>
            <pc:docMk/>
            <pc:sldMk cId="821088003" sldId="276"/>
            <ac:spMk id="2" creationId="{3790F4AC-8931-006B-FC5B-CA80094AFAD9}"/>
          </ac:spMkLst>
        </pc:spChg>
        <pc:spChg chg="mod">
          <ac:chgData name="Mischa Moerkamp" userId="9d5732f3b7378b91" providerId="LiveId" clId="{57F7BF82-4243-4A08-B4AF-695150860678}" dt="2024-06-02T21:25:13.356" v="81" actId="20577"/>
          <ac:spMkLst>
            <pc:docMk/>
            <pc:sldMk cId="821088003" sldId="276"/>
            <ac:spMk id="3" creationId="{A0034E89-1952-5288-08A0-70A4A73BE39E}"/>
          </ac:spMkLst>
        </pc:spChg>
        <pc:spChg chg="add mod">
          <ac:chgData name="Mischa Moerkamp" userId="9d5732f3b7378b91" providerId="LiveId" clId="{57F7BF82-4243-4A08-B4AF-695150860678}" dt="2024-06-02T21:25:39.788" v="95" actId="20577"/>
          <ac:spMkLst>
            <pc:docMk/>
            <pc:sldMk cId="821088003" sldId="276"/>
            <ac:spMk id="4" creationId="{3E12CAE1-BAE8-B63E-308B-07C41462CCA9}"/>
          </ac:spMkLst>
        </pc:spChg>
        <pc:spChg chg="add">
          <ac:chgData name="Mischa Moerkamp" userId="9d5732f3b7378b91" providerId="LiveId" clId="{57F7BF82-4243-4A08-B4AF-695150860678}" dt="2024-06-02T21:24:13.527" v="33"/>
          <ac:spMkLst>
            <pc:docMk/>
            <pc:sldMk cId="821088003" sldId="276"/>
            <ac:spMk id="5" creationId="{9E917930-80D7-4B36-7E07-89244766AAF8}"/>
          </ac:spMkLst>
        </pc:spChg>
      </pc:sldChg>
      <pc:sldChg chg="addSp delSp modSp mod">
        <pc:chgData name="Mischa Moerkamp" userId="9d5732f3b7378b91" providerId="LiveId" clId="{57F7BF82-4243-4A08-B4AF-695150860678}" dt="2024-06-02T21:34:31.510" v="276"/>
        <pc:sldMkLst>
          <pc:docMk/>
          <pc:sldMk cId="4242039281" sldId="283"/>
        </pc:sldMkLst>
        <pc:spChg chg="mod">
          <ac:chgData name="Mischa Moerkamp" userId="9d5732f3b7378b91" providerId="LiveId" clId="{57F7BF82-4243-4A08-B4AF-695150860678}" dt="2024-06-02T21:32:22.002" v="249" actId="14100"/>
          <ac:spMkLst>
            <pc:docMk/>
            <pc:sldMk cId="4242039281" sldId="283"/>
            <ac:spMk id="2" creationId="{954ABE40-AA00-F366-A36A-B3F1AADBF025}"/>
          </ac:spMkLst>
        </pc:spChg>
        <pc:spChg chg="del">
          <ac:chgData name="Mischa Moerkamp" userId="9d5732f3b7378b91" providerId="LiveId" clId="{57F7BF82-4243-4A08-B4AF-695150860678}" dt="2024-06-02T21:26:37.822" v="173" actId="478"/>
          <ac:spMkLst>
            <pc:docMk/>
            <pc:sldMk cId="4242039281" sldId="283"/>
            <ac:spMk id="3" creationId="{72446868-83F0-CEEF-5E60-6D55C93B523F}"/>
          </ac:spMkLst>
        </pc:spChg>
        <pc:spChg chg="add del mod">
          <ac:chgData name="Mischa Moerkamp" userId="9d5732f3b7378b91" providerId="LiveId" clId="{57F7BF82-4243-4A08-B4AF-695150860678}" dt="2024-06-02T21:26:39.481" v="174" actId="478"/>
          <ac:spMkLst>
            <pc:docMk/>
            <pc:sldMk cId="4242039281" sldId="283"/>
            <ac:spMk id="5" creationId="{275F54A9-291A-DBFD-35E8-E02933A7F726}"/>
          </ac:spMkLst>
        </pc:spChg>
        <pc:spChg chg="add mod">
          <ac:chgData name="Mischa Moerkamp" userId="9d5732f3b7378b91" providerId="LiveId" clId="{57F7BF82-4243-4A08-B4AF-695150860678}" dt="2024-06-02T21:34:31.510" v="276"/>
          <ac:spMkLst>
            <pc:docMk/>
            <pc:sldMk cId="4242039281" sldId="283"/>
            <ac:spMk id="6" creationId="{4F3F8417-CACF-C5FC-DE2C-B481AC4B9162}"/>
          </ac:spMkLst>
        </pc:spChg>
        <pc:spChg chg="add">
          <ac:chgData name="Mischa Moerkamp" userId="9d5732f3b7378b91" providerId="LiveId" clId="{57F7BF82-4243-4A08-B4AF-695150860678}" dt="2024-06-02T21:33:38.287" v="273"/>
          <ac:spMkLst>
            <pc:docMk/>
            <pc:sldMk cId="4242039281" sldId="283"/>
            <ac:spMk id="7" creationId="{6268CFF4-CBBC-4217-F150-ED153B428076}"/>
          </ac:spMkLst>
        </pc:spChg>
      </pc:sldChg>
      <pc:sldChg chg="modSp mod">
        <pc:chgData name="Mischa Moerkamp" userId="9d5732f3b7378b91" providerId="LiveId" clId="{57F7BF82-4243-4A08-B4AF-695150860678}" dt="2024-06-03T16:39:41.675" v="477" actId="20577"/>
        <pc:sldMkLst>
          <pc:docMk/>
          <pc:sldMk cId="1038351183" sldId="288"/>
        </pc:sldMkLst>
        <pc:spChg chg="mod">
          <ac:chgData name="Mischa Moerkamp" userId="9d5732f3b7378b91" providerId="LiveId" clId="{57F7BF82-4243-4A08-B4AF-695150860678}" dt="2024-06-03T16:39:41.675" v="477" actId="20577"/>
          <ac:spMkLst>
            <pc:docMk/>
            <pc:sldMk cId="1038351183" sldId="288"/>
            <ac:spMk id="3" creationId="{9BEA8735-F1DC-1DE6-0A38-429B2F660F8A}"/>
          </ac:spMkLst>
        </pc:spChg>
      </pc:sldChg>
      <pc:sldChg chg="modSp mod">
        <pc:chgData name="Mischa Moerkamp" userId="9d5732f3b7378b91" providerId="LiveId" clId="{57F7BF82-4243-4A08-B4AF-695150860678}" dt="2024-06-03T16:37:26.656" v="433" actId="14100"/>
        <pc:sldMkLst>
          <pc:docMk/>
          <pc:sldMk cId="3078994387" sldId="289"/>
        </pc:sldMkLst>
        <pc:spChg chg="mod">
          <ac:chgData name="Mischa Moerkamp" userId="9d5732f3b7378b91" providerId="LiveId" clId="{57F7BF82-4243-4A08-B4AF-695150860678}" dt="2024-06-03T16:37:26.656" v="433" actId="14100"/>
          <ac:spMkLst>
            <pc:docMk/>
            <pc:sldMk cId="3078994387" sldId="289"/>
            <ac:spMk id="9" creationId="{6FEC93CF-2672-7D78-F278-58C5E012E0DF}"/>
          </ac:spMkLst>
        </pc:spChg>
      </pc:sldChg>
    </pc:docChg>
  </pc:docChgLst>
  <pc:docChgLst>
    <pc:chgData name="Mischa Moerkamp" userId="9d5732f3b7378b91" providerId="LiveId" clId="{28F27A22-795C-4D5A-ADB8-28D99DB03039}"/>
    <pc:docChg chg="undo custSel addSld delSld modSld">
      <pc:chgData name="Mischa Moerkamp" userId="9d5732f3b7378b91" providerId="LiveId" clId="{28F27A22-795C-4D5A-ADB8-28D99DB03039}" dt="2024-06-06T17:22:50.262" v="1073" actId="26606"/>
      <pc:docMkLst>
        <pc:docMk/>
      </pc:docMkLst>
      <pc:sldChg chg="del">
        <pc:chgData name="Mischa Moerkamp" userId="9d5732f3b7378b91" providerId="LiveId" clId="{28F27A22-795C-4D5A-ADB8-28D99DB03039}" dt="2024-06-03T16:56:07.917" v="305" actId="47"/>
        <pc:sldMkLst>
          <pc:docMk/>
          <pc:sldMk cId="435195399" sldId="257"/>
        </pc:sldMkLst>
      </pc:sldChg>
      <pc:sldChg chg="addSp delSp modSp mod">
        <pc:chgData name="Mischa Moerkamp" userId="9d5732f3b7378b91" providerId="LiveId" clId="{28F27A22-795C-4D5A-ADB8-28D99DB03039}" dt="2024-06-03T19:48:35.496" v="896" actId="14100"/>
        <pc:sldMkLst>
          <pc:docMk/>
          <pc:sldMk cId="3666674671" sldId="261"/>
        </pc:sldMkLst>
        <pc:spChg chg="mod">
          <ac:chgData name="Mischa Moerkamp" userId="9d5732f3b7378b91" providerId="LiveId" clId="{28F27A22-795C-4D5A-ADB8-28D99DB03039}" dt="2024-06-03T19:48:35.496" v="896" actId="14100"/>
          <ac:spMkLst>
            <pc:docMk/>
            <pc:sldMk cId="3666674671" sldId="261"/>
            <ac:spMk id="2" creationId="{9635F5E3-2B1C-7C0A-8581-67A9052D13AA}"/>
          </ac:spMkLst>
        </pc:spChg>
        <pc:spChg chg="del mod">
          <ac:chgData name="Mischa Moerkamp" userId="9d5732f3b7378b91" providerId="LiveId" clId="{28F27A22-795C-4D5A-ADB8-28D99DB03039}" dt="2024-06-03T16:50:19.061" v="215" actId="478"/>
          <ac:spMkLst>
            <pc:docMk/>
            <pc:sldMk cId="3666674671" sldId="261"/>
            <ac:spMk id="3" creationId="{A6A33159-D030-2F82-A142-F75940728319}"/>
          </ac:spMkLst>
        </pc:spChg>
        <pc:spChg chg="add mod">
          <ac:chgData name="Mischa Moerkamp" userId="9d5732f3b7378b91" providerId="LiveId" clId="{28F27A22-795C-4D5A-ADB8-28D99DB03039}" dt="2024-06-03T19:48:31.088" v="895" actId="14100"/>
          <ac:spMkLst>
            <pc:docMk/>
            <pc:sldMk cId="3666674671" sldId="261"/>
            <ac:spMk id="4" creationId="{565FA1A9-54EC-8422-A5F3-0B6BA2E6A13B}"/>
          </ac:spMkLst>
        </pc:spChg>
        <pc:spChg chg="add del mod">
          <ac:chgData name="Mischa Moerkamp" userId="9d5732f3b7378b91" providerId="LiveId" clId="{28F27A22-795C-4D5A-ADB8-28D99DB03039}" dt="2024-06-03T19:16:18.807" v="755" actId="478"/>
          <ac:spMkLst>
            <pc:docMk/>
            <pc:sldMk cId="3666674671" sldId="261"/>
            <ac:spMk id="5" creationId="{4B64DA94-1EC7-9393-DB58-C7796B0EBE99}"/>
          </ac:spMkLst>
        </pc:spChg>
        <pc:spChg chg="add del mod">
          <ac:chgData name="Mischa Moerkamp" userId="9d5732f3b7378b91" providerId="LiveId" clId="{28F27A22-795C-4D5A-ADB8-28D99DB03039}" dt="2024-06-03T16:50:25.423" v="216" actId="478"/>
          <ac:spMkLst>
            <pc:docMk/>
            <pc:sldMk cId="3666674671" sldId="261"/>
            <ac:spMk id="6" creationId="{292DE1E5-376A-9145-CBC9-C1CB1D9AD9CC}"/>
          </ac:spMkLst>
        </pc:spChg>
        <pc:spChg chg="add">
          <ac:chgData name="Mischa Moerkamp" userId="9d5732f3b7378b91" providerId="LiveId" clId="{28F27A22-795C-4D5A-ADB8-28D99DB03039}" dt="2024-06-03T16:51:01.249" v="225"/>
          <ac:spMkLst>
            <pc:docMk/>
            <pc:sldMk cId="3666674671" sldId="261"/>
            <ac:spMk id="7" creationId="{42E72066-5E55-8172-63FF-8E551655780B}"/>
          </ac:spMkLst>
        </pc:spChg>
        <pc:spChg chg="add">
          <ac:chgData name="Mischa Moerkamp" userId="9d5732f3b7378b91" providerId="LiveId" clId="{28F27A22-795C-4D5A-ADB8-28D99DB03039}" dt="2024-06-03T16:51:04.216" v="226"/>
          <ac:spMkLst>
            <pc:docMk/>
            <pc:sldMk cId="3666674671" sldId="261"/>
            <ac:spMk id="8" creationId="{442C666A-E49A-B51B-8BF5-FF44F05671EE}"/>
          </ac:spMkLst>
        </pc:spChg>
        <pc:picChg chg="del">
          <ac:chgData name="Mischa Moerkamp" userId="9d5732f3b7378b91" providerId="LiveId" clId="{28F27A22-795C-4D5A-ADB8-28D99DB03039}" dt="2024-06-03T19:15:48.158" v="746" actId="478"/>
          <ac:picMkLst>
            <pc:docMk/>
            <pc:sldMk cId="3666674671" sldId="261"/>
            <ac:picMk id="24" creationId="{A672B903-78EE-718A-C122-69D512078839}"/>
          </ac:picMkLst>
        </pc:picChg>
      </pc:sldChg>
      <pc:sldChg chg="modSp mod">
        <pc:chgData name="Mischa Moerkamp" userId="9d5732f3b7378b91" providerId="LiveId" clId="{28F27A22-795C-4D5A-ADB8-28D99DB03039}" dt="2024-06-03T19:53:28.999" v="1062" actId="14100"/>
        <pc:sldMkLst>
          <pc:docMk/>
          <pc:sldMk cId="1210802199" sldId="262"/>
        </pc:sldMkLst>
        <pc:spChg chg="mod">
          <ac:chgData name="Mischa Moerkamp" userId="9d5732f3b7378b91" providerId="LiveId" clId="{28F27A22-795C-4D5A-ADB8-28D99DB03039}" dt="2024-06-03T19:53:28.999" v="1062" actId="14100"/>
          <ac:spMkLst>
            <pc:docMk/>
            <pc:sldMk cId="1210802199" sldId="262"/>
            <ac:spMk id="2" creationId="{28BAC361-0D7A-DC05-86B5-6DD77D322F5B}"/>
          </ac:spMkLst>
        </pc:spChg>
      </pc:sldChg>
      <pc:sldChg chg="addSp delSp modSp mod">
        <pc:chgData name="Mischa Moerkamp" userId="9d5732f3b7378b91" providerId="LiveId" clId="{28F27A22-795C-4D5A-ADB8-28D99DB03039}" dt="2024-06-03T19:10:49.066" v="726" actId="478"/>
        <pc:sldMkLst>
          <pc:docMk/>
          <pc:sldMk cId="2737241225" sldId="263"/>
        </pc:sldMkLst>
        <pc:spChg chg="mod">
          <ac:chgData name="Mischa Moerkamp" userId="9d5732f3b7378b91" providerId="LiveId" clId="{28F27A22-795C-4D5A-ADB8-28D99DB03039}" dt="2024-06-03T17:03:22.698" v="476" actId="14100"/>
          <ac:spMkLst>
            <pc:docMk/>
            <pc:sldMk cId="2737241225" sldId="263"/>
            <ac:spMk id="2" creationId="{338A15DE-D135-0710-9984-A0A55E960CB0}"/>
          </ac:spMkLst>
        </pc:spChg>
        <pc:spChg chg="del mod">
          <ac:chgData name="Mischa Moerkamp" userId="9d5732f3b7378b91" providerId="LiveId" clId="{28F27A22-795C-4D5A-ADB8-28D99DB03039}" dt="2024-06-03T17:05:16.727" v="491" actId="478"/>
          <ac:spMkLst>
            <pc:docMk/>
            <pc:sldMk cId="2737241225" sldId="263"/>
            <ac:spMk id="3" creationId="{ECC8AA23-D8D0-93BE-5C5F-103A750B0D2F}"/>
          </ac:spMkLst>
        </pc:spChg>
        <pc:spChg chg="add mod">
          <ac:chgData name="Mischa Moerkamp" userId="9d5732f3b7378b91" providerId="LiveId" clId="{28F27A22-795C-4D5A-ADB8-28D99DB03039}" dt="2024-06-03T17:09:50.709" v="540" actId="5793"/>
          <ac:spMkLst>
            <pc:docMk/>
            <pc:sldMk cId="2737241225" sldId="263"/>
            <ac:spMk id="4" creationId="{03A90CF2-2AEE-E2CA-9099-B9C3764AC0CB}"/>
          </ac:spMkLst>
        </pc:spChg>
        <pc:spChg chg="add del mod">
          <ac:chgData name="Mischa Moerkamp" userId="9d5732f3b7378b91" providerId="LiveId" clId="{28F27A22-795C-4D5A-ADB8-28D99DB03039}" dt="2024-06-03T19:10:49.066" v="726" actId="478"/>
          <ac:spMkLst>
            <pc:docMk/>
            <pc:sldMk cId="2737241225" sldId="263"/>
            <ac:spMk id="5" creationId="{84588931-E80B-298E-B31F-56FC1AD36F7C}"/>
          </ac:spMkLst>
        </pc:spChg>
        <pc:picChg chg="del">
          <ac:chgData name="Mischa Moerkamp" userId="9d5732f3b7378b91" providerId="LiveId" clId="{28F27A22-795C-4D5A-ADB8-28D99DB03039}" dt="2024-06-03T19:10:46.768" v="725" actId="478"/>
          <ac:picMkLst>
            <pc:docMk/>
            <pc:sldMk cId="2737241225" sldId="263"/>
            <ac:picMk id="20" creationId="{E5D7764F-CE06-1A00-3555-ACAE6ACDFE10}"/>
          </ac:picMkLst>
        </pc:picChg>
      </pc:sldChg>
      <pc:sldChg chg="addSp delSp modSp mod setBg">
        <pc:chgData name="Mischa Moerkamp" userId="9d5732f3b7378b91" providerId="LiveId" clId="{28F27A22-795C-4D5A-ADB8-28D99DB03039}" dt="2024-06-06T17:22:50.262" v="1073" actId="26606"/>
        <pc:sldMkLst>
          <pc:docMk/>
          <pc:sldMk cId="837402205" sldId="264"/>
        </pc:sldMkLst>
        <pc:spChg chg="mod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2" creationId="{47A9874B-BCA9-8420-1595-EDD1865A099A}"/>
          </ac:spMkLst>
        </pc:spChg>
        <pc:spChg chg="del">
          <ac:chgData name="Mischa Moerkamp" userId="9d5732f3b7378b91" providerId="LiveId" clId="{28F27A22-795C-4D5A-ADB8-28D99DB03039}" dt="2024-06-03T16:57:11.266" v="343" actId="478"/>
          <ac:spMkLst>
            <pc:docMk/>
            <pc:sldMk cId="837402205" sldId="264"/>
            <ac:spMk id="3" creationId="{68A5FD2B-E3E5-1C2B-0151-21F216B14A33}"/>
          </ac:spMkLst>
        </pc:spChg>
        <pc:spChg chg="del">
          <ac:chgData name="Mischa Moerkamp" userId="9d5732f3b7378b91" providerId="LiveId" clId="{28F27A22-795C-4D5A-ADB8-28D99DB03039}" dt="2024-06-03T16:57:09.428" v="342" actId="478"/>
          <ac:spMkLst>
            <pc:docMk/>
            <pc:sldMk cId="837402205" sldId="264"/>
            <ac:spMk id="4" creationId="{ACFBB810-3430-2C29-1AA0-9744AA0A1AA3}"/>
          </ac:spMkLst>
        </pc:spChg>
        <pc:spChg chg="add del mod">
          <ac:chgData name="Mischa Moerkamp" userId="9d5732f3b7378b91" providerId="LiveId" clId="{28F27A22-795C-4D5A-ADB8-28D99DB03039}" dt="2024-06-03T16:57:14.016" v="345" actId="478"/>
          <ac:spMkLst>
            <pc:docMk/>
            <pc:sldMk cId="837402205" sldId="264"/>
            <ac:spMk id="6" creationId="{62A625EF-08D1-26EC-8C7C-971514D2E95C}"/>
          </ac:spMkLst>
        </pc:spChg>
        <pc:spChg chg="add del mod">
          <ac:chgData name="Mischa Moerkamp" userId="9d5732f3b7378b91" providerId="LiveId" clId="{28F27A22-795C-4D5A-ADB8-28D99DB03039}" dt="2024-06-03T16:57:12.072" v="344" actId="478"/>
          <ac:spMkLst>
            <pc:docMk/>
            <pc:sldMk cId="837402205" sldId="264"/>
            <ac:spMk id="8" creationId="{7FF08BFF-C20C-7F22-7423-A96A08800365}"/>
          </ac:spMkLst>
        </pc:spChg>
        <pc:spChg chg="add mod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9" creationId="{0CC443CA-976B-F596-1C3B-558017C1DB63}"/>
          </ac:spMkLst>
        </pc:spChg>
        <pc:spChg chg="add del">
          <ac:chgData name="Mischa Moerkamp" userId="9d5732f3b7378b91" providerId="LiveId" clId="{28F27A22-795C-4D5A-ADB8-28D99DB03039}" dt="2024-06-06T17:21:29.906" v="1065" actId="26606"/>
          <ac:spMkLst>
            <pc:docMk/>
            <pc:sldMk cId="837402205" sldId="264"/>
            <ac:spMk id="1045" creationId="{15F0A9D0-BB35-4CAB-B92D-E061B9D8E3BD}"/>
          </ac:spMkLst>
        </pc:spChg>
        <pc:spChg chg="add del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1074" creationId="{15F0A9D0-BB35-4CAB-B92D-E061B9D8E3BD}"/>
          </ac:spMkLst>
        </pc:spChg>
        <pc:spChg chg="add">
          <ac:chgData name="Mischa Moerkamp" userId="9d5732f3b7378b91" providerId="LiveId" clId="{28F27A22-795C-4D5A-ADB8-28D99DB03039}" dt="2024-06-06T17:22:50.262" v="1073" actId="26606"/>
          <ac:spMkLst>
            <pc:docMk/>
            <pc:sldMk cId="837402205" sldId="264"/>
            <ac:spMk id="1103" creationId="{22171661-0838-4942-A149-8C1B789266A2}"/>
          </ac:spMkLst>
        </pc:spChg>
        <pc:picChg chg="add del mod">
          <ac:chgData name="Mischa Moerkamp" userId="9d5732f3b7378b91" providerId="LiveId" clId="{28F27A22-795C-4D5A-ADB8-28D99DB03039}" dt="2024-06-06T17:22:09.089" v="1070" actId="478"/>
          <ac:picMkLst>
            <pc:docMk/>
            <pc:sldMk cId="837402205" sldId="264"/>
            <ac:picMk id="3" creationId="{C753AC1D-8E1F-7D85-C100-5C2C08F1E7DA}"/>
          </ac:picMkLst>
        </pc:picChg>
        <pc:picChg chg="add del mod">
          <ac:chgData name="Mischa Moerkamp" userId="9d5732f3b7378b91" providerId="LiveId" clId="{28F27A22-795C-4D5A-ADB8-28D99DB03039}" dt="2024-06-06T17:21:18.915" v="1064" actId="478"/>
          <ac:picMkLst>
            <pc:docMk/>
            <pc:sldMk cId="837402205" sldId="264"/>
            <ac:picMk id="1026" creationId="{3FDCA46E-DDBA-66EA-9899-BADEC43C0476}"/>
          </ac:picMkLst>
        </pc:picChg>
        <pc:picChg chg="add mod">
          <ac:chgData name="Mischa Moerkamp" userId="9d5732f3b7378b91" providerId="LiveId" clId="{28F27A22-795C-4D5A-ADB8-28D99DB03039}" dt="2024-06-06T17:22:50.262" v="1073" actId="26606"/>
          <ac:picMkLst>
            <pc:docMk/>
            <pc:sldMk cId="837402205" sldId="264"/>
            <ac:picMk id="1028" creationId="{82B234B7-C365-3C50-53E6-CFC0D12E64C4}"/>
          </ac:picMkLst>
        </pc:pic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1" creationId="{4436E0F2-A64B-471E-93C0-8DFE08CC57C8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3" creationId="{DC1E3AB1-2A8C-4607-9FAE-D8BDB280FE1A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5" creationId="{26D66059-832F-40B6-A35F-F56C8F38A1E7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7" creationId="{A515E2ED-7EA9-448D-83FA-54C3DF9723BD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39" creationId="{20595356-EABD-4767-AC9D-EA21FF115EC0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1" creationId="{28CD9F06-9628-469C-B788-A894E3E08281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3" creationId="{8550A431-0B61-421B-B4B7-24C0CFF0F938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7" creationId="{52F5DE35-776B-4C7D-AF2E-514E68BDD2F6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49" creationId="{4A65E4E8-1272-4386-BDFE-0129D7A7E2D4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51" creationId="{A6515F51-DBC6-42B8-9C34-749F69BB6561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53" creationId="{873F5967-4993-405D-A3E6-84DCEFF44C2A}"/>
          </ac:cxnSpMkLst>
        </pc:cxnChg>
        <pc:cxnChg chg="add del">
          <ac:chgData name="Mischa Moerkamp" userId="9d5732f3b7378b91" providerId="LiveId" clId="{28F27A22-795C-4D5A-ADB8-28D99DB03039}" dt="2024-06-06T17:21:29.906" v="1065" actId="26606"/>
          <ac:cxnSpMkLst>
            <pc:docMk/>
            <pc:sldMk cId="837402205" sldId="264"/>
            <ac:cxnSpMk id="1055" creationId="{A3A523CC-BD6C-4A0D-B9DB-1DC2CE1E22F0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0" creationId="{4436E0F2-A64B-471E-93C0-8DFE08CC57C8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2" creationId="{DC1E3AB1-2A8C-4607-9FAE-D8BDB280FE1A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4" creationId="{26D66059-832F-40B6-A35F-F56C8F38A1E7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6" creationId="{A515E2ED-7EA9-448D-83FA-54C3DF9723BD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68" creationId="{20595356-EABD-4767-AC9D-EA21FF115EC0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0" creationId="{28CD9F06-9628-469C-B788-A894E3E08281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2" creationId="{8550A431-0B61-421B-B4B7-24C0CFF0F938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6" creationId="{52F5DE35-776B-4C7D-AF2E-514E68BDD2F6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78" creationId="{4A65E4E8-1272-4386-BDFE-0129D7A7E2D4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0" creationId="{A6515F51-DBC6-42B8-9C34-749F69BB6561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2" creationId="{873F5967-4993-405D-A3E6-84DCEFF44C2A}"/>
          </ac:cxnSpMkLst>
        </pc:cxnChg>
        <pc:cxnChg chg="add del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4" creationId="{A3A523CC-BD6C-4A0D-B9DB-1DC2CE1E22F0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89" creationId="{4436E0F2-A64B-471E-93C0-8DFE08CC57C8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1" creationId="{DC1E3AB1-2A8C-4607-9FAE-D8BDB280FE1A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3" creationId="{26D66059-832F-40B6-A35F-F56C8F38A1E7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5" creationId="{A515E2ED-7EA9-448D-83FA-54C3DF9723BD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7" creationId="{20595356-EABD-4767-AC9D-EA21FF115EC0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099" creationId="{28CD9F06-9628-469C-B788-A894E3E08281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101" creationId="{8550A431-0B61-421B-B4B7-24C0CFF0F938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105" creationId="{BB04A404-AF1E-4EC9-AF7D-46C68BFCEBB6}"/>
          </ac:cxnSpMkLst>
        </pc:cxnChg>
        <pc:cxnChg chg="add">
          <ac:chgData name="Mischa Moerkamp" userId="9d5732f3b7378b91" providerId="LiveId" clId="{28F27A22-795C-4D5A-ADB8-28D99DB03039}" dt="2024-06-06T17:22:50.262" v="1073" actId="26606"/>
          <ac:cxnSpMkLst>
            <pc:docMk/>
            <pc:sldMk cId="837402205" sldId="264"/>
            <ac:cxnSpMk id="1107" creationId="{B1874503-FE8B-408C-ABAF-2B72BAC29666}"/>
          </ac:cxnSpMkLst>
        </pc:cxnChg>
      </pc:sldChg>
      <pc:sldChg chg="addSp delSp modSp mod">
        <pc:chgData name="Mischa Moerkamp" userId="9d5732f3b7378b91" providerId="LiveId" clId="{28F27A22-795C-4D5A-ADB8-28D99DB03039}" dt="2024-06-03T19:50:08.414" v="952" actId="20577"/>
        <pc:sldMkLst>
          <pc:docMk/>
          <pc:sldMk cId="729609147" sldId="265"/>
        </pc:sldMkLst>
        <pc:spChg chg="mod">
          <ac:chgData name="Mischa Moerkamp" userId="9d5732f3b7378b91" providerId="LiveId" clId="{28F27A22-795C-4D5A-ADB8-28D99DB03039}" dt="2024-06-03T17:02:05.051" v="450" actId="14100"/>
          <ac:spMkLst>
            <pc:docMk/>
            <pc:sldMk cId="729609147" sldId="265"/>
            <ac:spMk id="2" creationId="{314C27C8-165C-5513-DB4B-9D840097C545}"/>
          </ac:spMkLst>
        </pc:spChg>
        <pc:spChg chg="del">
          <ac:chgData name="Mischa Moerkamp" userId="9d5732f3b7378b91" providerId="LiveId" clId="{28F27A22-795C-4D5A-ADB8-28D99DB03039}" dt="2024-06-03T17:00:23.927" v="408" actId="478"/>
          <ac:spMkLst>
            <pc:docMk/>
            <pc:sldMk cId="729609147" sldId="265"/>
            <ac:spMk id="3" creationId="{FACE640F-7F5A-BDB7-205D-765FA80B6796}"/>
          </ac:spMkLst>
        </pc:spChg>
        <pc:spChg chg="del">
          <ac:chgData name="Mischa Moerkamp" userId="9d5732f3b7378b91" providerId="LiveId" clId="{28F27A22-795C-4D5A-ADB8-28D99DB03039}" dt="2024-06-03T17:00:16.867" v="406" actId="478"/>
          <ac:spMkLst>
            <pc:docMk/>
            <pc:sldMk cId="729609147" sldId="265"/>
            <ac:spMk id="4" creationId="{83302BFD-960F-CBB3-E984-CDC12813A10C}"/>
          </ac:spMkLst>
        </pc:spChg>
        <pc:spChg chg="add del mod">
          <ac:chgData name="Mischa Moerkamp" userId="9d5732f3b7378b91" providerId="LiveId" clId="{28F27A22-795C-4D5A-ADB8-28D99DB03039}" dt="2024-06-03T17:00:20.931" v="407" actId="478"/>
          <ac:spMkLst>
            <pc:docMk/>
            <pc:sldMk cId="729609147" sldId="265"/>
            <ac:spMk id="6" creationId="{B1D96E65-E2A7-3735-7C81-683DF8F8C566}"/>
          </ac:spMkLst>
        </pc:spChg>
        <pc:spChg chg="add del mod">
          <ac:chgData name="Mischa Moerkamp" userId="9d5732f3b7378b91" providerId="LiveId" clId="{28F27A22-795C-4D5A-ADB8-28D99DB03039}" dt="2024-06-03T17:00:25.054" v="409" actId="478"/>
          <ac:spMkLst>
            <pc:docMk/>
            <pc:sldMk cId="729609147" sldId="265"/>
            <ac:spMk id="8" creationId="{340E5EDB-B0D3-07B4-9C03-A64E082AE50D}"/>
          </ac:spMkLst>
        </pc:spChg>
        <pc:spChg chg="add mod">
          <ac:chgData name="Mischa Moerkamp" userId="9d5732f3b7378b91" providerId="LiveId" clId="{28F27A22-795C-4D5A-ADB8-28D99DB03039}" dt="2024-06-03T19:50:08.414" v="952" actId="20577"/>
          <ac:spMkLst>
            <pc:docMk/>
            <pc:sldMk cId="729609147" sldId="265"/>
            <ac:spMk id="9" creationId="{50400AB7-D758-8CFD-E347-6022C2263110}"/>
          </ac:spMkLst>
        </pc:spChg>
      </pc:sldChg>
      <pc:sldChg chg="del">
        <pc:chgData name="Mischa Moerkamp" userId="9d5732f3b7378b91" providerId="LiveId" clId="{28F27A22-795C-4D5A-ADB8-28D99DB03039}" dt="2024-06-03T17:08:26.269" v="533" actId="47"/>
        <pc:sldMkLst>
          <pc:docMk/>
          <pc:sldMk cId="643777997" sldId="266"/>
        </pc:sldMkLst>
      </pc:sldChg>
      <pc:sldChg chg="del">
        <pc:chgData name="Mischa Moerkamp" userId="9d5732f3b7378b91" providerId="LiveId" clId="{28F27A22-795C-4D5A-ADB8-28D99DB03039}" dt="2024-06-03T17:08:23.040" v="532" actId="47"/>
        <pc:sldMkLst>
          <pc:docMk/>
          <pc:sldMk cId="3604630649" sldId="267"/>
        </pc:sldMkLst>
      </pc:sldChg>
      <pc:sldChg chg="addSp delSp modSp mod">
        <pc:chgData name="Mischa Moerkamp" userId="9d5732f3b7378b91" providerId="LiveId" clId="{28F27A22-795C-4D5A-ADB8-28D99DB03039}" dt="2024-06-03T19:53:02.885" v="1032"/>
        <pc:sldMkLst>
          <pc:docMk/>
          <pc:sldMk cId="4259977132" sldId="268"/>
        </pc:sldMkLst>
        <pc:spChg chg="mod">
          <ac:chgData name="Mischa Moerkamp" userId="9d5732f3b7378b91" providerId="LiveId" clId="{28F27A22-795C-4D5A-ADB8-28D99DB03039}" dt="2024-06-03T19:53:02.885" v="1032"/>
          <ac:spMkLst>
            <pc:docMk/>
            <pc:sldMk cId="4259977132" sldId="268"/>
            <ac:spMk id="2" creationId="{B7545968-70F7-0180-6448-3547E442EF4A}"/>
          </ac:spMkLst>
        </pc:spChg>
        <pc:spChg chg="add del mod">
          <ac:chgData name="Mischa Moerkamp" userId="9d5732f3b7378b91" providerId="LiveId" clId="{28F27A22-795C-4D5A-ADB8-28D99DB03039}" dt="2024-06-03T17:08:15.435" v="531" actId="478"/>
          <ac:spMkLst>
            <pc:docMk/>
            <pc:sldMk cId="4259977132" sldId="268"/>
            <ac:spMk id="5" creationId="{14665A20-346D-9F9A-1348-64E522A62A2E}"/>
          </ac:spMkLst>
        </pc:spChg>
        <pc:spChg chg="add del mod">
          <ac:chgData name="Mischa Moerkamp" userId="9d5732f3b7378b91" providerId="LiveId" clId="{28F27A22-795C-4D5A-ADB8-28D99DB03039}" dt="2024-06-03T17:09:30.941" v="535" actId="478"/>
          <ac:spMkLst>
            <pc:docMk/>
            <pc:sldMk cId="4259977132" sldId="268"/>
            <ac:spMk id="7" creationId="{741B69B8-1CC5-6021-EB89-A3364B478261}"/>
          </ac:spMkLst>
        </pc:spChg>
        <pc:spChg chg="del">
          <ac:chgData name="Mischa Moerkamp" userId="9d5732f3b7378b91" providerId="LiveId" clId="{28F27A22-795C-4D5A-ADB8-28D99DB03039}" dt="2024-06-03T17:09:25.625" v="534" actId="478"/>
          <ac:spMkLst>
            <pc:docMk/>
            <pc:sldMk cId="4259977132" sldId="268"/>
            <ac:spMk id="8" creationId="{215CE58D-2739-522B-7C3A-6A7C985360C0}"/>
          </ac:spMkLst>
        </pc:spChg>
        <pc:spChg chg="add mod">
          <ac:chgData name="Mischa Moerkamp" userId="9d5732f3b7378b91" providerId="LiveId" clId="{28F27A22-795C-4D5A-ADB8-28D99DB03039}" dt="2024-06-03T17:10:16.612" v="553" actId="113"/>
          <ac:spMkLst>
            <pc:docMk/>
            <pc:sldMk cId="4259977132" sldId="268"/>
            <ac:spMk id="9" creationId="{FDC8BBCA-1BE9-3CB4-EF68-09DE7C7DF047}"/>
          </ac:spMkLst>
        </pc:spChg>
        <pc:graphicFrameChg chg="del">
          <ac:chgData name="Mischa Moerkamp" userId="9d5732f3b7378b91" providerId="LiveId" clId="{28F27A22-795C-4D5A-ADB8-28D99DB03039}" dt="2024-06-03T17:08:13.744" v="530" actId="478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addSp delSp modSp mod">
        <pc:chgData name="Mischa Moerkamp" userId="9d5732f3b7378b91" providerId="LiveId" clId="{28F27A22-795C-4D5A-ADB8-28D99DB03039}" dt="2024-06-03T19:46:22.317" v="819" actId="20577"/>
        <pc:sldMkLst>
          <pc:docMk/>
          <pc:sldMk cId="821088003" sldId="276"/>
        </pc:sldMkLst>
        <pc:spChg chg="mod">
          <ac:chgData name="Mischa Moerkamp" userId="9d5732f3b7378b91" providerId="LiveId" clId="{28F27A22-795C-4D5A-ADB8-28D99DB03039}" dt="2024-06-03T19:46:22.317" v="819" actId="20577"/>
          <ac:spMkLst>
            <pc:docMk/>
            <pc:sldMk cId="821088003" sldId="276"/>
            <ac:spMk id="3" creationId="{A0034E89-1952-5288-08A0-70A4A73BE39E}"/>
          </ac:spMkLst>
        </pc:spChg>
        <pc:spChg chg="mod">
          <ac:chgData name="Mischa Moerkamp" userId="9d5732f3b7378b91" providerId="LiveId" clId="{28F27A22-795C-4D5A-ADB8-28D99DB03039}" dt="2024-06-03T16:42:13.581" v="41" actId="20577"/>
          <ac:spMkLst>
            <pc:docMk/>
            <pc:sldMk cId="821088003" sldId="276"/>
            <ac:spMk id="4" creationId="{3E12CAE1-BAE8-B63E-308B-07C41462CCA9}"/>
          </ac:spMkLst>
        </pc:spChg>
        <pc:spChg chg="add del mod">
          <ac:chgData name="Mischa Moerkamp" userId="9d5732f3b7378b91" providerId="LiveId" clId="{28F27A22-795C-4D5A-ADB8-28D99DB03039}" dt="2024-06-03T19:14:54.617" v="740" actId="478"/>
          <ac:spMkLst>
            <pc:docMk/>
            <pc:sldMk cId="821088003" sldId="276"/>
            <ac:spMk id="5" creationId="{4A0787C8-EA78-53BC-2A9A-B1B33A017BC9}"/>
          </ac:spMkLst>
        </pc:spChg>
        <pc:picChg chg="del">
          <ac:chgData name="Mischa Moerkamp" userId="9d5732f3b7378b91" providerId="LiveId" clId="{28F27A22-795C-4D5A-ADB8-28D99DB03039}" dt="2024-06-03T19:14:47.383" v="739" actId="478"/>
          <ac:picMkLst>
            <pc:docMk/>
            <pc:sldMk cId="821088003" sldId="276"/>
            <ac:picMk id="17" creationId="{4D6EE8D1-247A-B95F-BD1A-A2D76964CF34}"/>
          </ac:picMkLst>
        </pc:picChg>
      </pc:sldChg>
      <pc:sldChg chg="addSp delSp modSp mod">
        <pc:chgData name="Mischa Moerkamp" userId="9d5732f3b7378b91" providerId="LiveId" clId="{28F27A22-795C-4D5A-ADB8-28D99DB03039}" dt="2024-06-03T19:18:05.783" v="767" actId="14100"/>
        <pc:sldMkLst>
          <pc:docMk/>
          <pc:sldMk cId="4242039281" sldId="283"/>
        </pc:sldMkLst>
        <pc:spChg chg="mod">
          <ac:chgData name="Mischa Moerkamp" userId="9d5732f3b7378b91" providerId="LiveId" clId="{28F27A22-795C-4D5A-ADB8-28D99DB03039}" dt="2024-06-03T16:56:44.488" v="334" actId="14100"/>
          <ac:spMkLst>
            <pc:docMk/>
            <pc:sldMk cId="4242039281" sldId="283"/>
            <ac:spMk id="2" creationId="{954ABE40-AA00-F366-A36A-B3F1AADBF025}"/>
          </ac:spMkLst>
        </pc:spChg>
        <pc:spChg chg="add">
          <ac:chgData name="Mischa Moerkamp" userId="9d5732f3b7378b91" providerId="LiveId" clId="{28F27A22-795C-4D5A-ADB8-28D99DB03039}" dt="2024-06-03T16:43:39.771" v="85"/>
          <ac:spMkLst>
            <pc:docMk/>
            <pc:sldMk cId="4242039281" sldId="283"/>
            <ac:spMk id="3" creationId="{518D5168-E43A-A2F1-AD5F-FFA3CD1168FA}"/>
          </ac:spMkLst>
        </pc:spChg>
        <pc:spChg chg="add del mod">
          <ac:chgData name="Mischa Moerkamp" userId="9d5732f3b7378b91" providerId="LiveId" clId="{28F27A22-795C-4D5A-ADB8-28D99DB03039}" dt="2024-06-03T19:13:52.021" v="736" actId="478"/>
          <ac:spMkLst>
            <pc:docMk/>
            <pc:sldMk cId="4242039281" sldId="283"/>
            <ac:spMk id="4" creationId="{B3D761C2-B370-085A-0022-33F8FF8FBD0F}"/>
          </ac:spMkLst>
        </pc:spChg>
        <pc:spChg chg="add">
          <ac:chgData name="Mischa Moerkamp" userId="9d5732f3b7378b91" providerId="LiveId" clId="{28F27A22-795C-4D5A-ADB8-28D99DB03039}" dt="2024-06-03T16:43:45.009" v="88"/>
          <ac:spMkLst>
            <pc:docMk/>
            <pc:sldMk cId="4242039281" sldId="283"/>
            <ac:spMk id="4" creationId="{C8F2D85D-396F-C1F3-D29D-9536470B8311}"/>
          </ac:spMkLst>
        </pc:spChg>
        <pc:spChg chg="mod">
          <ac:chgData name="Mischa Moerkamp" userId="9d5732f3b7378b91" providerId="LiveId" clId="{28F27A22-795C-4D5A-ADB8-28D99DB03039}" dt="2024-06-03T19:17:51.630" v="763" actId="1076"/>
          <ac:spMkLst>
            <pc:docMk/>
            <pc:sldMk cId="4242039281" sldId="283"/>
            <ac:spMk id="6" creationId="{4F3F8417-CACF-C5FC-DE2C-B481AC4B9162}"/>
          </ac:spMkLst>
        </pc:spChg>
        <pc:picChg chg="del">
          <ac:chgData name="Mischa Moerkamp" userId="9d5732f3b7378b91" providerId="LiveId" clId="{28F27A22-795C-4D5A-ADB8-28D99DB03039}" dt="2024-06-03T19:13:49.771" v="735" actId="478"/>
          <ac:picMkLst>
            <pc:docMk/>
            <pc:sldMk cId="4242039281" sldId="283"/>
            <ac:picMk id="43" creationId="{9100BC91-12A3-DE75-3F38-9C17D39DC5E7}"/>
          </ac:picMkLst>
        </pc:picChg>
        <pc:picChg chg="add mod">
          <ac:chgData name="Mischa Moerkamp" userId="9d5732f3b7378b91" providerId="LiveId" clId="{28F27A22-795C-4D5A-ADB8-28D99DB03039}" dt="2024-06-03T19:17:51.630" v="763" actId="1076"/>
          <ac:picMkLst>
            <pc:docMk/>
            <pc:sldMk cId="4242039281" sldId="283"/>
            <ac:picMk id="2050" creationId="{97B1BF23-C8D3-E8AC-464B-6A42F0745A68}"/>
          </ac:picMkLst>
        </pc:picChg>
        <pc:picChg chg="add mod">
          <ac:chgData name="Mischa Moerkamp" userId="9d5732f3b7378b91" providerId="LiveId" clId="{28F27A22-795C-4D5A-ADB8-28D99DB03039}" dt="2024-06-03T19:18:05.783" v="767" actId="14100"/>
          <ac:picMkLst>
            <pc:docMk/>
            <pc:sldMk cId="4242039281" sldId="283"/>
            <ac:picMk id="2052" creationId="{D1C5366F-1003-FC94-2B48-563C944C8937}"/>
          </ac:picMkLst>
        </pc:picChg>
      </pc:sldChg>
      <pc:sldChg chg="addSp delSp modSp mod">
        <pc:chgData name="Mischa Moerkamp" userId="9d5732f3b7378b91" providerId="LiveId" clId="{28F27A22-795C-4D5A-ADB8-28D99DB03039}" dt="2024-06-03T19:53:17.817" v="1060"/>
        <pc:sldMkLst>
          <pc:docMk/>
          <pc:sldMk cId="1038351183" sldId="288"/>
        </pc:sldMkLst>
        <pc:spChg chg="del mod">
          <ac:chgData name="Mischa Moerkamp" userId="9d5732f3b7378b91" providerId="LiveId" clId="{28F27A22-795C-4D5A-ADB8-28D99DB03039}" dt="2024-06-03T18:52:54" v="604" actId="478"/>
          <ac:spMkLst>
            <pc:docMk/>
            <pc:sldMk cId="1038351183" sldId="288"/>
            <ac:spMk id="2" creationId="{43C2181D-911C-1343-7267-E35AC86CCA0E}"/>
          </ac:spMkLst>
        </pc:spChg>
        <pc:spChg chg="add mod">
          <ac:chgData name="Mischa Moerkamp" userId="9d5732f3b7378b91" providerId="LiveId" clId="{28F27A22-795C-4D5A-ADB8-28D99DB03039}" dt="2024-06-03T19:51:45.809" v="998" actId="14100"/>
          <ac:spMkLst>
            <pc:docMk/>
            <pc:sldMk cId="1038351183" sldId="288"/>
            <ac:spMk id="2" creationId="{DEB22B0A-6F51-BE5B-06B4-896C6F5F5F25}"/>
          </ac:spMkLst>
        </pc:spChg>
        <pc:spChg chg="del mod">
          <ac:chgData name="Mischa Moerkamp" userId="9d5732f3b7378b91" providerId="LiveId" clId="{28F27A22-795C-4D5A-ADB8-28D99DB03039}" dt="2024-06-03T16:49:21.103" v="207" actId="478"/>
          <ac:spMkLst>
            <pc:docMk/>
            <pc:sldMk cId="1038351183" sldId="288"/>
            <ac:spMk id="3" creationId="{9BEA8735-F1DC-1DE6-0A38-429B2F660F8A}"/>
          </ac:spMkLst>
        </pc:spChg>
        <pc:spChg chg="add mod">
          <ac:chgData name="Mischa Moerkamp" userId="9d5732f3b7378b91" providerId="LiveId" clId="{28F27A22-795C-4D5A-ADB8-28D99DB03039}" dt="2024-06-03T19:53:17.817" v="1060"/>
          <ac:spMkLst>
            <pc:docMk/>
            <pc:sldMk cId="1038351183" sldId="288"/>
            <ac:spMk id="4" creationId="{E4709057-8B6A-E41D-8D78-1F53DBCAE1FD}"/>
          </ac:spMkLst>
        </pc:spChg>
        <pc:spChg chg="add del mod">
          <ac:chgData name="Mischa Moerkamp" userId="9d5732f3b7378b91" providerId="LiveId" clId="{28F27A22-795C-4D5A-ADB8-28D99DB03039}" dt="2024-06-03T19:14:22.102" v="738" actId="478"/>
          <ac:spMkLst>
            <pc:docMk/>
            <pc:sldMk cId="1038351183" sldId="288"/>
            <ac:spMk id="5" creationId="{42DF7111-DFF3-56E3-23BC-BD5EFCBA45E7}"/>
          </ac:spMkLst>
        </pc:spChg>
        <pc:spChg chg="add del mod">
          <ac:chgData name="Mischa Moerkamp" userId="9d5732f3b7378b91" providerId="LiveId" clId="{28F27A22-795C-4D5A-ADB8-28D99DB03039}" dt="2024-06-03T16:49:26.690" v="208" actId="478"/>
          <ac:spMkLst>
            <pc:docMk/>
            <pc:sldMk cId="1038351183" sldId="288"/>
            <ac:spMk id="6" creationId="{2150F8A0-CAF9-C337-58E2-E039DB8B09DD}"/>
          </ac:spMkLst>
        </pc:spChg>
        <pc:picChg chg="del">
          <ac:chgData name="Mischa Moerkamp" userId="9d5732f3b7378b91" providerId="LiveId" clId="{28F27A22-795C-4D5A-ADB8-28D99DB03039}" dt="2024-06-03T19:14:20.314" v="737" actId="478"/>
          <ac:picMkLst>
            <pc:docMk/>
            <pc:sldMk cId="1038351183" sldId="288"/>
            <ac:picMk id="25" creationId="{086C9520-C924-5732-CC82-F0C4A533D4E2}"/>
          </ac:picMkLst>
        </pc:picChg>
      </pc:sldChg>
      <pc:sldChg chg="addSp delSp modSp add mod">
        <pc:chgData name="Mischa Moerkamp" userId="9d5732f3b7378b91" providerId="LiveId" clId="{28F27A22-795C-4D5A-ADB8-28D99DB03039}" dt="2024-06-03T19:16:13.064" v="754" actId="14100"/>
        <pc:sldMkLst>
          <pc:docMk/>
          <pc:sldMk cId="2315214494" sldId="290"/>
        </pc:sldMkLst>
        <pc:spChg chg="mod">
          <ac:chgData name="Mischa Moerkamp" userId="9d5732f3b7378b91" providerId="LiveId" clId="{28F27A22-795C-4D5A-ADB8-28D99DB03039}" dt="2024-06-03T19:16:13.064" v="754" actId="14100"/>
          <ac:spMkLst>
            <pc:docMk/>
            <pc:sldMk cId="2315214494" sldId="290"/>
            <ac:spMk id="2" creationId="{9635F5E3-2B1C-7C0A-8581-67A9052D13AA}"/>
          </ac:spMkLst>
        </pc:spChg>
        <pc:spChg chg="mod">
          <ac:chgData name="Mischa Moerkamp" userId="9d5732f3b7378b91" providerId="LiveId" clId="{28F27A22-795C-4D5A-ADB8-28D99DB03039}" dt="2024-06-03T19:16:09.609" v="753" actId="1076"/>
          <ac:spMkLst>
            <pc:docMk/>
            <pc:sldMk cId="2315214494" sldId="290"/>
            <ac:spMk id="4" creationId="{565FA1A9-54EC-8422-A5F3-0B6BA2E6A13B}"/>
          </ac:spMkLst>
        </pc:spChg>
        <pc:spChg chg="add del mod">
          <ac:chgData name="Mischa Moerkamp" userId="9d5732f3b7378b91" providerId="LiveId" clId="{28F27A22-795C-4D5A-ADB8-28D99DB03039}" dt="2024-06-03T19:15:52.452" v="748" actId="478"/>
          <ac:spMkLst>
            <pc:docMk/>
            <pc:sldMk cId="2315214494" sldId="290"/>
            <ac:spMk id="5" creationId="{B0973346-DDC8-4F6C-BAB1-149A1DF4945F}"/>
          </ac:spMkLst>
        </pc:spChg>
        <pc:picChg chg="del">
          <ac:chgData name="Mischa Moerkamp" userId="9d5732f3b7378b91" providerId="LiveId" clId="{28F27A22-795C-4D5A-ADB8-28D99DB03039}" dt="2024-06-03T19:15:50.877" v="747" actId="478"/>
          <ac:picMkLst>
            <pc:docMk/>
            <pc:sldMk cId="2315214494" sldId="290"/>
            <ac:picMk id="24" creationId="{A672B903-78EE-718A-C122-69D512078839}"/>
          </ac:picMkLst>
        </pc:picChg>
      </pc:sldChg>
      <pc:sldChg chg="modSp add mod">
        <pc:chgData name="Mischa Moerkamp" userId="9d5732f3b7378b91" providerId="LiveId" clId="{28F27A22-795C-4D5A-ADB8-28D99DB03039}" dt="2024-06-03T19:45:37.735" v="809" actId="20577"/>
        <pc:sldMkLst>
          <pc:docMk/>
          <pc:sldMk cId="1679225461" sldId="291"/>
        </pc:sldMkLst>
        <pc:spChg chg="mod">
          <ac:chgData name="Mischa Moerkamp" userId="9d5732f3b7378b91" providerId="LiveId" clId="{28F27A22-795C-4D5A-ADB8-28D99DB03039}" dt="2024-06-03T17:14:38.223" v="592" actId="20577"/>
          <ac:spMkLst>
            <pc:docMk/>
            <pc:sldMk cId="1679225461" sldId="291"/>
            <ac:spMk id="2" creationId="{B7545968-70F7-0180-6448-3547E442EF4A}"/>
          </ac:spMkLst>
        </pc:spChg>
        <pc:spChg chg="mod">
          <ac:chgData name="Mischa Moerkamp" userId="9d5732f3b7378b91" providerId="LiveId" clId="{28F27A22-795C-4D5A-ADB8-28D99DB03039}" dt="2024-06-03T19:45:37.735" v="809" actId="20577"/>
          <ac:spMkLst>
            <pc:docMk/>
            <pc:sldMk cId="1679225461" sldId="291"/>
            <ac:spMk id="9" creationId="{FDC8BBCA-1BE9-3CB4-EF68-09DE7C7DF047}"/>
          </ac:spMkLst>
        </pc:spChg>
      </pc:sldChg>
      <pc:sldChg chg="addSp delSp modSp add mod setBg delDesignElem">
        <pc:chgData name="Mischa Moerkamp" userId="9d5732f3b7378b91" providerId="LiveId" clId="{28F27A22-795C-4D5A-ADB8-28D99DB03039}" dt="2024-06-03T19:09:45.401" v="724" actId="1076"/>
        <pc:sldMkLst>
          <pc:docMk/>
          <pc:sldMk cId="2352043227" sldId="292"/>
        </pc:sldMkLst>
        <pc:spChg chg="mod">
          <ac:chgData name="Mischa Moerkamp" userId="9d5732f3b7378b91" providerId="LiveId" clId="{28F27A22-795C-4D5A-ADB8-28D99DB03039}" dt="2024-06-03T19:00:44.104" v="641" actId="20577"/>
          <ac:spMkLst>
            <pc:docMk/>
            <pc:sldMk cId="2352043227" sldId="292"/>
            <ac:spMk id="2" creationId="{47A9874B-BCA9-8420-1595-EDD1865A099A}"/>
          </ac:spMkLst>
        </pc:spChg>
        <pc:spChg chg="mod">
          <ac:chgData name="Mischa Moerkamp" userId="9d5732f3b7378b91" providerId="LiveId" clId="{28F27A22-795C-4D5A-ADB8-28D99DB03039}" dt="2024-06-03T19:03:17.743" v="715" actId="14100"/>
          <ac:spMkLst>
            <pc:docMk/>
            <pc:sldMk cId="2352043227" sldId="292"/>
            <ac:spMk id="9" creationId="{0CC443CA-976B-F596-1C3B-558017C1DB63}"/>
          </ac:spMkLst>
        </pc:spChg>
        <pc:spChg chg="del">
          <ac:chgData name="Mischa Moerkamp" userId="9d5732f3b7378b91" providerId="LiveId" clId="{28F27A22-795C-4D5A-ADB8-28D99DB03039}" dt="2024-06-03T19:00:25.804" v="611"/>
          <ac:spMkLst>
            <pc:docMk/>
            <pc:sldMk cId="2352043227" sldId="292"/>
            <ac:spMk id="1045" creationId="{15F0A9D0-BB35-4CAB-B92D-E061B9D8E3BD}"/>
          </ac:spMkLst>
        </pc:spChg>
        <pc:picChg chg="add del mod">
          <ac:chgData name="Mischa Moerkamp" userId="9d5732f3b7378b91" providerId="LiveId" clId="{28F27A22-795C-4D5A-ADB8-28D99DB03039}" dt="2024-06-03T19:09:40.275" v="722" actId="478"/>
          <ac:picMkLst>
            <pc:docMk/>
            <pc:sldMk cId="2352043227" sldId="292"/>
            <ac:picMk id="4" creationId="{411E321B-E94B-4784-C01A-F5C24C56ED94}"/>
          </ac:picMkLst>
        </pc:picChg>
        <pc:picChg chg="add mod">
          <ac:chgData name="Mischa Moerkamp" userId="9d5732f3b7378b91" providerId="LiveId" clId="{28F27A22-795C-4D5A-ADB8-28D99DB03039}" dt="2024-06-03T19:09:45.401" v="724" actId="1076"/>
          <ac:picMkLst>
            <pc:docMk/>
            <pc:sldMk cId="2352043227" sldId="292"/>
            <ac:picMk id="6" creationId="{10D73853-78B3-C7A4-0692-A5F4426029E3}"/>
          </ac:picMkLst>
        </pc:picChg>
        <pc:picChg chg="del mod">
          <ac:chgData name="Mischa Moerkamp" userId="9d5732f3b7378b91" providerId="LiveId" clId="{28F27A22-795C-4D5A-ADB8-28D99DB03039}" dt="2024-06-03T19:02:41.490" v="714" actId="478"/>
          <ac:picMkLst>
            <pc:docMk/>
            <pc:sldMk cId="2352043227" sldId="292"/>
            <ac:picMk id="1026" creationId="{3FDCA46E-DDBA-66EA-9899-BADEC43C0476}"/>
          </ac:picMkLst>
        </pc:pic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1" creationId="{4436E0F2-A64B-471E-93C0-8DFE08CC57C8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3" creationId="{DC1E3AB1-2A8C-4607-9FAE-D8BDB280FE1A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5" creationId="{26D66059-832F-40B6-A35F-F56C8F38A1E7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7" creationId="{A515E2ED-7EA9-448D-83FA-54C3DF9723BD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39" creationId="{20595356-EABD-4767-AC9D-EA21FF115EC0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1" creationId="{28CD9F06-9628-469C-B788-A894E3E08281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3" creationId="{8550A431-0B61-421B-B4B7-24C0CFF0F938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7" creationId="{52F5DE35-776B-4C7D-AF2E-514E68BDD2F6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49" creationId="{4A65E4E8-1272-4386-BDFE-0129D7A7E2D4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51" creationId="{A6515F51-DBC6-42B8-9C34-749F69BB6561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53" creationId="{873F5967-4993-405D-A3E6-84DCEFF44C2A}"/>
          </ac:cxnSpMkLst>
        </pc:cxnChg>
        <pc:cxnChg chg="del">
          <ac:chgData name="Mischa Moerkamp" userId="9d5732f3b7378b91" providerId="LiveId" clId="{28F27A22-795C-4D5A-ADB8-28D99DB03039}" dt="2024-06-03T19:00:25.804" v="611"/>
          <ac:cxnSpMkLst>
            <pc:docMk/>
            <pc:sldMk cId="2352043227" sldId="292"/>
            <ac:cxnSpMk id="1055" creationId="{A3A523CC-BD6C-4A0D-B9DB-1DC2CE1E22F0}"/>
          </ac:cxnSpMkLst>
        </pc:cxnChg>
      </pc:sldChg>
      <pc:sldMasterChg chg="delSldLayout">
        <pc:chgData name="Mischa Moerkamp" userId="9d5732f3b7378b91" providerId="LiveId" clId="{28F27A22-795C-4D5A-ADB8-28D99DB03039}" dt="2024-06-03T17:08:26.269" v="533" actId="47"/>
        <pc:sldMasterMkLst>
          <pc:docMk/>
          <pc:sldMasterMk cId="1556065105" sldId="2147483667"/>
        </pc:sldMasterMkLst>
        <pc:sldLayoutChg chg="del">
          <pc:chgData name="Mischa Moerkamp" userId="9d5732f3b7378b91" providerId="LiveId" clId="{28F27A22-795C-4D5A-ADB8-28D99DB03039}" dt="2024-06-03T16:56:07.917" v="305" actId="47"/>
          <pc:sldLayoutMkLst>
            <pc:docMk/>
            <pc:sldMasterMk cId="1556065105" sldId="2147483667"/>
            <pc:sldLayoutMk cId="1535595500" sldId="2147483684"/>
          </pc:sldLayoutMkLst>
        </pc:sldLayoutChg>
        <pc:sldLayoutChg chg="del">
          <pc:chgData name="Mischa Moerkamp" userId="9d5732f3b7378b91" providerId="LiveId" clId="{28F27A22-795C-4D5A-ADB8-28D99DB03039}" dt="2024-06-03T17:08:26.269" v="533" actId="47"/>
          <pc:sldLayoutMkLst>
            <pc:docMk/>
            <pc:sldMasterMk cId="1556065105" sldId="2147483667"/>
            <pc:sldLayoutMk cId="1518789907" sldId="2147483689"/>
          </pc:sldLayoutMkLst>
        </pc:sldLayoutChg>
        <pc:sldLayoutChg chg="del">
          <pc:chgData name="Mischa Moerkamp" userId="9d5732f3b7378b91" providerId="LiveId" clId="{28F27A22-795C-4D5A-ADB8-28D99DB03039}" dt="2024-06-03T17:08:23.040" v="532" actId="47"/>
          <pc:sldLayoutMkLst>
            <pc:docMk/>
            <pc:sldMasterMk cId="1556065105" sldId="2147483667"/>
            <pc:sldLayoutMk cId="114884233" sldId="214748369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400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99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6" r:id="rId18"/>
    <p:sldLayoutId id="2147483687" r:id="rId19"/>
    <p:sldLayoutId id="2147483688" r:id="rId20"/>
    <p:sldLayoutId id="214748369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689" y="486136"/>
            <a:ext cx="6485860" cy="3681827"/>
          </a:xfrm>
        </p:spPr>
        <p:txBody>
          <a:bodyPr/>
          <a:lstStyle/>
          <a:p>
            <a:r>
              <a:rPr lang="en-US" dirty="0"/>
              <a:t>Het </a:t>
            </a:r>
            <a:r>
              <a:rPr lang="en-US" dirty="0" err="1"/>
              <a:t>revitaliseren</a:t>
            </a:r>
            <a:r>
              <a:rPr lang="en-US" dirty="0"/>
              <a:t> van  </a:t>
            </a:r>
            <a:r>
              <a:rPr lang="en-US" dirty="0" err="1"/>
              <a:t>TechSolutions</a:t>
            </a:r>
            <a:r>
              <a:rPr lang="en-US" dirty="0"/>
              <a:t> Inc.: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strategische</a:t>
            </a:r>
            <a:r>
              <a:rPr lang="en-US" dirty="0"/>
              <a:t> </a:t>
            </a:r>
            <a:r>
              <a:rPr lang="en-US" dirty="0" err="1"/>
              <a:t>oplossing</a:t>
            </a:r>
            <a:endParaRPr lang="en-US" dirty="0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460" y="365126"/>
            <a:ext cx="6484704" cy="1070270"/>
          </a:xfrm>
          <a:noFill/>
        </p:spPr>
        <p:txBody>
          <a:bodyPr/>
          <a:lstStyle/>
          <a:p>
            <a:r>
              <a:rPr lang="en-US" dirty="0" err="1"/>
              <a:t>Financiële</a:t>
            </a:r>
            <a:r>
              <a:rPr lang="en-US" dirty="0"/>
              <a:t> </a:t>
            </a:r>
            <a:r>
              <a:rPr lang="en-US" dirty="0" err="1"/>
              <a:t>Projecties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A90CF2-2AEE-E2CA-9099-B9C3764AC0CB}"/>
              </a:ext>
            </a:extLst>
          </p:cNvPr>
          <p:cNvSpPr txBox="1">
            <a:spLocks/>
          </p:cNvSpPr>
          <p:nvPr/>
        </p:nvSpPr>
        <p:spPr>
          <a:xfrm>
            <a:off x="999460" y="1669312"/>
            <a:ext cx="7878726" cy="474212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/>
              <a:t>Verwachte Omzetgroei:</a:t>
            </a:r>
          </a:p>
          <a:p>
            <a:r>
              <a:rPr lang="nl-NL" dirty="0"/>
              <a:t>Jaar 1: $55 miljoen</a:t>
            </a:r>
          </a:p>
          <a:p>
            <a:r>
              <a:rPr lang="nl-NL" dirty="0"/>
              <a:t>Jaar 2: $65 miljoen</a:t>
            </a:r>
          </a:p>
          <a:p>
            <a:r>
              <a:rPr lang="nl-NL" dirty="0"/>
              <a:t>Jaar 3: $80 miljoen</a:t>
            </a:r>
          </a:p>
          <a:p>
            <a:pPr marL="0" indent="0">
              <a:buNone/>
            </a:pPr>
            <a:r>
              <a:rPr lang="nl-NL" b="1" dirty="0"/>
              <a:t>Kostenramingen: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Uitsplitsing van implementatiekosten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Verwachte ROI en terugverdientijd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1165963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Risicoanalyse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mitigatiestrategiën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C8BBCA-1BE9-3CB4-EF68-09DE7C7DF047}"/>
              </a:ext>
            </a:extLst>
          </p:cNvPr>
          <p:cNvSpPr txBox="1">
            <a:spLocks/>
          </p:cNvSpPr>
          <p:nvPr/>
        </p:nvSpPr>
        <p:spPr>
          <a:xfrm>
            <a:off x="999460" y="1669312"/>
            <a:ext cx="7878726" cy="474212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Potentiële</a:t>
            </a:r>
            <a:r>
              <a:rPr lang="en-US" b="1" dirty="0"/>
              <a:t> Risico's:</a:t>
            </a:r>
          </a:p>
          <a:p>
            <a:r>
              <a:rPr lang="en-US" dirty="0" err="1"/>
              <a:t>Weerstand</a:t>
            </a:r>
            <a:r>
              <a:rPr lang="en-US" dirty="0"/>
              <a:t> </a:t>
            </a:r>
            <a:r>
              <a:rPr lang="en-US" dirty="0" err="1"/>
              <a:t>tegen</a:t>
            </a:r>
            <a:r>
              <a:rPr lang="en-US" dirty="0"/>
              <a:t> </a:t>
            </a:r>
            <a:r>
              <a:rPr lang="en-US" dirty="0" err="1"/>
              <a:t>verandering</a:t>
            </a:r>
            <a:r>
              <a:rPr lang="en-US" dirty="0"/>
              <a:t> </a:t>
            </a:r>
            <a:r>
              <a:rPr lang="en-US" dirty="0" err="1"/>
              <a:t>binnen</a:t>
            </a:r>
            <a:r>
              <a:rPr lang="en-US" dirty="0"/>
              <a:t> de </a:t>
            </a:r>
            <a:r>
              <a:rPr lang="en-US" dirty="0" err="1"/>
              <a:t>organisatie</a:t>
            </a:r>
            <a:endParaRPr lang="en-US" dirty="0"/>
          </a:p>
          <a:p>
            <a:r>
              <a:rPr lang="en-US" dirty="0" err="1"/>
              <a:t>Vertragingen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technologie</a:t>
            </a:r>
            <a:r>
              <a:rPr lang="en-US" dirty="0"/>
              <a:t>-upgrades</a:t>
            </a:r>
          </a:p>
          <a:p>
            <a:r>
              <a:rPr lang="en-US" dirty="0" err="1"/>
              <a:t>Marktacceptatie</a:t>
            </a:r>
            <a:r>
              <a:rPr lang="en-US" dirty="0"/>
              <a:t> van </a:t>
            </a:r>
            <a:r>
              <a:rPr lang="en-US" dirty="0" err="1"/>
              <a:t>nieuwe</a:t>
            </a:r>
            <a:r>
              <a:rPr lang="en-US" dirty="0"/>
              <a:t> </a:t>
            </a:r>
            <a:r>
              <a:rPr lang="en-US" dirty="0" err="1"/>
              <a:t>producten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Mitigatiestrategieën</a:t>
            </a:r>
            <a:r>
              <a:rPr lang="en-US" b="1" dirty="0"/>
              <a:t>:</a:t>
            </a:r>
          </a:p>
          <a:p>
            <a:r>
              <a:rPr lang="en-US" dirty="0" err="1"/>
              <a:t>Veranderingsmanagementprogramma’s</a:t>
            </a:r>
            <a:endParaRPr lang="en-US" dirty="0"/>
          </a:p>
          <a:p>
            <a:r>
              <a:rPr lang="en-US" dirty="0" err="1"/>
              <a:t>Noodplannen</a:t>
            </a:r>
            <a:endParaRPr lang="en-US" dirty="0"/>
          </a:p>
          <a:p>
            <a:r>
              <a:rPr lang="en-US" dirty="0" err="1"/>
              <a:t>Regelmatige</a:t>
            </a:r>
            <a:r>
              <a:rPr lang="en-US" dirty="0"/>
              <a:t> </a:t>
            </a:r>
            <a:r>
              <a:rPr lang="en-US" dirty="0" err="1"/>
              <a:t>marktfeedback</a:t>
            </a:r>
            <a:r>
              <a:rPr lang="en-US" dirty="0"/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30405" cy="1165963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Conclusie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C8BBCA-1BE9-3CB4-EF68-09DE7C7DF047}"/>
              </a:ext>
            </a:extLst>
          </p:cNvPr>
          <p:cNvSpPr txBox="1">
            <a:spLocks/>
          </p:cNvSpPr>
          <p:nvPr/>
        </p:nvSpPr>
        <p:spPr>
          <a:xfrm>
            <a:off x="999460" y="1669313"/>
            <a:ext cx="7878726" cy="397657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/>
              <a:t>Samenvatting:</a:t>
            </a:r>
          </a:p>
          <a:p>
            <a:r>
              <a:rPr lang="nl-NL" dirty="0"/>
              <a:t>Overzicht van uitdagingen en strategische oplossingen</a:t>
            </a:r>
          </a:p>
          <a:p>
            <a:r>
              <a:rPr lang="nl-NL" dirty="0"/>
              <a:t>Nadruk op het potentieel voor groei en revitalisering</a:t>
            </a:r>
          </a:p>
          <a:p>
            <a:pPr marL="0" indent="0">
              <a:buNone/>
            </a:pPr>
            <a:r>
              <a:rPr lang="nl-NL" b="1" dirty="0"/>
              <a:t>Oproep tot Actie:</a:t>
            </a:r>
          </a:p>
          <a:p>
            <a:r>
              <a:rPr lang="nl-NL" dirty="0"/>
              <a:t>Vervolgstappen voor stakeholders</a:t>
            </a:r>
          </a:p>
          <a:p>
            <a:r>
              <a:rPr lang="nl-NL" dirty="0"/>
              <a:t>Aansporing voor betrokkenheid bij het voorgestelde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22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1967022"/>
            <a:ext cx="4902843" cy="2838893"/>
          </a:xfrm>
          <a:noFill/>
        </p:spPr>
        <p:txBody>
          <a:bodyPr anchor="b"/>
          <a:lstStyle/>
          <a:p>
            <a:r>
              <a:rPr lang="en-US" dirty="0" err="1"/>
              <a:t>Bedankt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aandacht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709057-8B6A-E41D-8D78-1F53DBCAE1FD}"/>
              </a:ext>
            </a:extLst>
          </p:cNvPr>
          <p:cNvSpPr txBox="1">
            <a:spLocks/>
          </p:cNvSpPr>
          <p:nvPr/>
        </p:nvSpPr>
        <p:spPr>
          <a:xfrm>
            <a:off x="4625164" y="1935127"/>
            <a:ext cx="6286656" cy="406163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Bedrijfsoverzicht van TechSolutions</a:t>
            </a:r>
          </a:p>
          <a:p>
            <a:r>
              <a:rPr lang="nl-NL" dirty="0"/>
              <a:t>Uitdagingen</a:t>
            </a:r>
          </a:p>
          <a:p>
            <a:r>
              <a:rPr lang="nl-NL" dirty="0"/>
              <a:t>Markt- en SWOT-analyse</a:t>
            </a:r>
          </a:p>
          <a:p>
            <a:r>
              <a:rPr lang="nl-NL" dirty="0"/>
              <a:t>Strategische aanbevelingen</a:t>
            </a:r>
          </a:p>
          <a:p>
            <a:r>
              <a:rPr lang="nl-NL" dirty="0"/>
              <a:t>Implementatieplan</a:t>
            </a:r>
          </a:p>
          <a:p>
            <a:r>
              <a:rPr lang="en-US" dirty="0" err="1"/>
              <a:t>Financiële</a:t>
            </a:r>
            <a:r>
              <a:rPr lang="en-US" dirty="0"/>
              <a:t> </a:t>
            </a:r>
            <a:r>
              <a:rPr lang="en-US" dirty="0" err="1"/>
              <a:t>projecties</a:t>
            </a:r>
            <a:endParaRPr lang="en-US" dirty="0"/>
          </a:p>
          <a:p>
            <a:r>
              <a:rPr lang="en-US" dirty="0" err="1"/>
              <a:t>Risicoanalyse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mitigatiestrategiën</a:t>
            </a:r>
            <a:endParaRPr lang="en-US" dirty="0"/>
          </a:p>
          <a:p>
            <a:r>
              <a:rPr lang="en-US" dirty="0" err="1"/>
              <a:t>Conclusie</a:t>
            </a:r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EB22B0A-6F51-BE5B-06B4-896C6F5F5F25}"/>
              </a:ext>
            </a:extLst>
          </p:cNvPr>
          <p:cNvSpPr txBox="1">
            <a:spLocks/>
          </p:cNvSpPr>
          <p:nvPr/>
        </p:nvSpPr>
        <p:spPr>
          <a:xfrm>
            <a:off x="4720856" y="531629"/>
            <a:ext cx="5947144" cy="121211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overzicht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1629"/>
            <a:ext cx="9144000" cy="1403498"/>
          </a:xfrm>
          <a:noFill/>
        </p:spPr>
        <p:txBody>
          <a:bodyPr anchor="b"/>
          <a:lstStyle/>
          <a:p>
            <a:r>
              <a:rPr lang="en-US" dirty="0" err="1"/>
              <a:t>Bedrijfsoverzicht</a:t>
            </a:r>
            <a:r>
              <a:rPr lang="en-US" dirty="0"/>
              <a:t> van </a:t>
            </a:r>
            <a:r>
              <a:rPr lang="en-US" dirty="0" err="1"/>
              <a:t>TechSolutions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12CAE1-BAE8-B63E-308B-07C41462CCA9}"/>
              </a:ext>
            </a:extLst>
          </p:cNvPr>
          <p:cNvSpPr txBox="1">
            <a:spLocks/>
          </p:cNvSpPr>
          <p:nvPr/>
        </p:nvSpPr>
        <p:spPr>
          <a:xfrm>
            <a:off x="1767820" y="2091567"/>
            <a:ext cx="9144000" cy="243790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Opgericht in 2010, TechSolutions Inc. is een middelgroot softwarebedrijf.</a:t>
            </a:r>
          </a:p>
          <a:p>
            <a:r>
              <a:rPr lang="nl-NL" dirty="0"/>
              <a:t>Kernactiviteiten: Op maat gemaakte softwareoplossingen, IT-advies en SaaS-producten.</a:t>
            </a:r>
          </a:p>
          <a:p>
            <a:r>
              <a:rPr lang="en-US" dirty="0" err="1"/>
              <a:t>Jaaromzet</a:t>
            </a:r>
            <a:r>
              <a:rPr lang="en-US" dirty="0"/>
              <a:t>: $50 </a:t>
            </a:r>
            <a:r>
              <a:rPr lang="en-US" dirty="0" err="1"/>
              <a:t>miljoen</a:t>
            </a:r>
            <a:r>
              <a:rPr lang="en-US" dirty="0"/>
              <a:t>.</a:t>
            </a:r>
          </a:p>
          <a:p>
            <a:r>
              <a:rPr lang="en-US" dirty="0" err="1"/>
              <a:t>Werknemers</a:t>
            </a:r>
            <a:r>
              <a:rPr lang="en-US" dirty="0"/>
              <a:t>: 250 </a:t>
            </a:r>
            <a:r>
              <a:rPr lang="en-US" dirty="0" err="1"/>
              <a:t>medewerkers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616688"/>
            <a:ext cx="6642388" cy="1190846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Uitdagingen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3F8417-CACF-C5FC-DE2C-B481AC4B9162}"/>
              </a:ext>
            </a:extLst>
          </p:cNvPr>
          <p:cNvSpPr txBox="1">
            <a:spLocks/>
          </p:cNvSpPr>
          <p:nvPr/>
        </p:nvSpPr>
        <p:spPr>
          <a:xfrm>
            <a:off x="1215072" y="1935126"/>
            <a:ext cx="8088416" cy="3678866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Dalend marktaandeel en omzet de afgelopen drie jaar</a:t>
            </a:r>
          </a:p>
          <a:p>
            <a:r>
              <a:rPr lang="nl-NL" dirty="0"/>
              <a:t>Hoge werknemersverloop</a:t>
            </a:r>
          </a:p>
          <a:p>
            <a:r>
              <a:rPr lang="nl-NL" dirty="0"/>
              <a:t>Inefficiënte projectmanagementprocessen</a:t>
            </a:r>
          </a:p>
          <a:p>
            <a:r>
              <a:rPr lang="nl-NL" dirty="0"/>
              <a:t>Stagnatie in productinnovatie</a:t>
            </a:r>
          </a:p>
        </p:txBody>
      </p:sp>
      <p:pic>
        <p:nvPicPr>
          <p:cNvPr id="2052" name="Picture 4" descr="Are You Gaining or Losing Market Share Locally?">
            <a:extLst>
              <a:ext uri="{FF2B5EF4-FFF2-40B4-BE49-F238E27FC236}">
                <a16:creationId xmlns:a16="http://schemas.microsoft.com/office/drawing/2014/main" id="{D1C5366F-1003-FC94-2B48-563C944C8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80580"/>
            <a:ext cx="6096000" cy="327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270" y="185195"/>
            <a:ext cx="9114685" cy="1856256"/>
          </a:xfrm>
          <a:noFill/>
        </p:spPr>
        <p:txBody>
          <a:bodyPr/>
          <a:lstStyle/>
          <a:p>
            <a:r>
              <a:rPr lang="en-US" dirty="0" err="1"/>
              <a:t>Markt</a:t>
            </a:r>
            <a:r>
              <a:rPr lang="en-US" dirty="0"/>
              <a:t> </a:t>
            </a:r>
            <a:r>
              <a:rPr lang="en-US" dirty="0" err="1"/>
              <a:t>analyse</a:t>
            </a:r>
            <a:r>
              <a:rPr lang="en-US" dirty="0"/>
              <a:t>: </a:t>
            </a:r>
            <a:r>
              <a:rPr lang="en-US" dirty="0" err="1"/>
              <a:t>industrie</a:t>
            </a:r>
            <a:r>
              <a:rPr lang="en-US" dirty="0"/>
              <a:t> trends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concurrentielandschap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5FA1A9-54EC-8422-A5F3-0B6BA2E6A13B}"/>
              </a:ext>
            </a:extLst>
          </p:cNvPr>
          <p:cNvSpPr txBox="1">
            <a:spLocks/>
          </p:cNvSpPr>
          <p:nvPr/>
        </p:nvSpPr>
        <p:spPr>
          <a:xfrm>
            <a:off x="1786270" y="2254102"/>
            <a:ext cx="9125550" cy="415733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Toenemende vraag naar cloud-gebaseerde oplossingen</a:t>
            </a:r>
          </a:p>
          <a:p>
            <a:r>
              <a:rPr lang="nl-NL" dirty="0"/>
              <a:t>Verschuiving naar AI en machine learning integraties</a:t>
            </a:r>
          </a:p>
          <a:p>
            <a:r>
              <a:rPr lang="nl-NL" dirty="0"/>
              <a:t>Groeiende concurrentie van startups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95" y="185196"/>
            <a:ext cx="8997960" cy="1069446"/>
          </a:xfrm>
          <a:noFill/>
        </p:spPr>
        <p:txBody>
          <a:bodyPr/>
          <a:lstStyle/>
          <a:p>
            <a:r>
              <a:rPr lang="en-US" dirty="0"/>
              <a:t>SWOT </a:t>
            </a:r>
            <a:r>
              <a:rPr lang="en-US" dirty="0" err="1"/>
              <a:t>analyse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5FA1A9-54EC-8422-A5F3-0B6BA2E6A13B}"/>
              </a:ext>
            </a:extLst>
          </p:cNvPr>
          <p:cNvSpPr txBox="1">
            <a:spLocks/>
          </p:cNvSpPr>
          <p:nvPr/>
        </p:nvSpPr>
        <p:spPr>
          <a:xfrm>
            <a:off x="1902994" y="1424762"/>
            <a:ext cx="8997960" cy="43912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Strengths</a:t>
            </a:r>
            <a:r>
              <a:rPr lang="nl-NL" b="1" dirty="0"/>
              <a:t>:</a:t>
            </a:r>
          </a:p>
          <a:p>
            <a:r>
              <a:rPr lang="nl-NL" dirty="0"/>
              <a:t>Sterke klantrelaties</a:t>
            </a:r>
          </a:p>
          <a:p>
            <a:r>
              <a:rPr lang="nl-NL" dirty="0"/>
              <a:t>Ervaren technisch team</a:t>
            </a:r>
          </a:p>
          <a:p>
            <a:pPr marL="0" indent="0">
              <a:buNone/>
            </a:pPr>
            <a:r>
              <a:rPr lang="en-US" b="1" dirty="0"/>
              <a:t>Weaknesses</a:t>
            </a:r>
            <a:r>
              <a:rPr lang="nl-NL" b="1" dirty="0"/>
              <a:t>:</a:t>
            </a:r>
          </a:p>
          <a:p>
            <a:r>
              <a:rPr lang="nl-NL" dirty="0"/>
              <a:t>Trage productontwikkelingscycli</a:t>
            </a:r>
          </a:p>
          <a:p>
            <a:r>
              <a:rPr lang="nl-NL" dirty="0"/>
              <a:t>Verouderde technologie stack</a:t>
            </a:r>
          </a:p>
          <a:p>
            <a:pPr marL="0" indent="0">
              <a:buNone/>
            </a:pPr>
            <a:r>
              <a:rPr lang="en-US" b="1" dirty="0"/>
              <a:t>Opportunities</a:t>
            </a:r>
            <a:r>
              <a:rPr lang="nl-NL" b="1" dirty="0"/>
              <a:t>:</a:t>
            </a:r>
          </a:p>
          <a:p>
            <a:r>
              <a:rPr lang="nl-NL" dirty="0"/>
              <a:t>Uitbreiding naar opkomende markten</a:t>
            </a:r>
          </a:p>
          <a:p>
            <a:r>
              <a:rPr lang="nl-NL" dirty="0"/>
              <a:t>Ontwikkeling van AI-gedreven oplossingen</a:t>
            </a:r>
          </a:p>
          <a:p>
            <a:pPr marL="0" indent="0">
              <a:buNone/>
            </a:pPr>
            <a:r>
              <a:rPr lang="en-US" b="1" dirty="0"/>
              <a:t>Threats</a:t>
            </a:r>
            <a:r>
              <a:rPr lang="nl-NL" b="1" dirty="0"/>
              <a:t>:</a:t>
            </a:r>
          </a:p>
          <a:p>
            <a:r>
              <a:rPr lang="nl-NL" dirty="0"/>
              <a:t>Snelle technologische vooruitgang</a:t>
            </a:r>
          </a:p>
          <a:p>
            <a:r>
              <a:rPr lang="nl-NL" dirty="0"/>
              <a:t>Toenemende concurrentie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1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Straight Connector 109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109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Straight Connector 109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10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3" name="Rectangle 1102">
            <a:extLst>
              <a:ext uri="{FF2B5EF4-FFF2-40B4-BE49-F238E27FC236}">
                <a16:creationId xmlns:a16="http://schemas.microsoft.com/office/drawing/2014/main" id="{22171661-0838-4942-A149-8C1B78926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6" y="533400"/>
            <a:ext cx="4529138" cy="1671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Strategische aanbevelingen: Korte termijn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C443CA-976B-F596-1C3B-558017C1DB63}"/>
              </a:ext>
            </a:extLst>
          </p:cNvPr>
          <p:cNvSpPr txBox="1">
            <a:spLocks/>
          </p:cNvSpPr>
          <p:nvPr/>
        </p:nvSpPr>
        <p:spPr>
          <a:xfrm>
            <a:off x="1104900" y="2205038"/>
            <a:ext cx="4405314" cy="4119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Implementeren van agile projectmanagement methodologieën</a:t>
            </a:r>
          </a:p>
          <a:p>
            <a:r>
              <a:rPr lang="en-US"/>
              <a:t>Uitvoeren van werknemers tevredenheidsenquêtes en verbeteren van HR-praktijken</a:t>
            </a:r>
          </a:p>
          <a:p>
            <a:r>
              <a:rPr lang="en-US"/>
              <a:t>Upgraden van bestaande technologie-infrastructuur</a:t>
            </a:r>
          </a:p>
        </p:txBody>
      </p:sp>
      <p:cxnSp>
        <p:nvCxnSpPr>
          <p:cNvPr id="1105" name="Straight Connector 1104">
            <a:extLst>
              <a:ext uri="{FF2B5EF4-FFF2-40B4-BE49-F238E27FC236}">
                <a16:creationId xmlns:a16="http://schemas.microsoft.com/office/drawing/2014/main" id="{BB04A404-AF1E-4EC9-AF7D-46C68BFC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30398" y="-1"/>
            <a:ext cx="2559923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B1874503-FE8B-408C-ABAF-2B72BAC2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741182" y="0"/>
            <a:ext cx="725518" cy="68579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gile Trend Analysis-2020. In today's competitive market… | by Muhammed  Şimşek | Medium">
            <a:extLst>
              <a:ext uri="{FF2B5EF4-FFF2-40B4-BE49-F238E27FC236}">
                <a16:creationId xmlns:a16="http://schemas.microsoft.com/office/drawing/2014/main" id="{82B234B7-C365-3C50-53E6-CFC0D12E6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384745"/>
            <a:ext cx="5562600" cy="40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Strategische</a:t>
            </a:r>
            <a:r>
              <a:rPr lang="en-US" sz="4400" dirty="0"/>
              <a:t> </a:t>
            </a:r>
            <a:r>
              <a:rPr lang="en-US" sz="4400" dirty="0" err="1"/>
              <a:t>aanbevelingen</a:t>
            </a:r>
            <a:r>
              <a:rPr lang="en-US" sz="4400" dirty="0"/>
              <a:t>: </a:t>
            </a:r>
            <a:r>
              <a:rPr lang="en-US" sz="4400" dirty="0" err="1"/>
              <a:t>lange</a:t>
            </a:r>
            <a:r>
              <a:rPr lang="en-US" sz="4400" dirty="0"/>
              <a:t> </a:t>
            </a:r>
            <a:r>
              <a:rPr lang="en-US" sz="4400" dirty="0" err="1"/>
              <a:t>termijn</a:t>
            </a:r>
            <a:endParaRPr lang="en-US" sz="4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CC443CA-976B-F596-1C3B-558017C1DB63}"/>
              </a:ext>
            </a:extLst>
          </p:cNvPr>
          <p:cNvSpPr txBox="1">
            <a:spLocks/>
          </p:cNvSpPr>
          <p:nvPr/>
        </p:nvSpPr>
        <p:spPr>
          <a:xfrm>
            <a:off x="1129553" y="2114549"/>
            <a:ext cx="7397759" cy="4190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700" dirty="0" err="1"/>
              <a:t>Investeren</a:t>
            </a:r>
            <a:r>
              <a:rPr lang="en-US" sz="1700" dirty="0"/>
              <a:t> in R&amp;D </a:t>
            </a:r>
            <a:r>
              <a:rPr lang="en-US" sz="1700" dirty="0" err="1"/>
              <a:t>voor</a:t>
            </a:r>
            <a:r>
              <a:rPr lang="en-US" sz="1700" dirty="0"/>
              <a:t> </a:t>
            </a:r>
            <a:r>
              <a:rPr lang="en-US" sz="1700" dirty="0" err="1"/>
              <a:t>innovatieve</a:t>
            </a:r>
            <a:r>
              <a:rPr lang="en-US" sz="1700" dirty="0"/>
              <a:t> </a:t>
            </a:r>
            <a:r>
              <a:rPr lang="en-US" sz="1700" dirty="0" err="1"/>
              <a:t>producten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Vorm </a:t>
            </a:r>
            <a:r>
              <a:rPr lang="en-US" sz="1700" dirty="0" err="1"/>
              <a:t>strategische</a:t>
            </a:r>
            <a:r>
              <a:rPr lang="en-US" sz="1700" dirty="0"/>
              <a:t> </a:t>
            </a:r>
            <a:r>
              <a:rPr lang="en-US" sz="1700" dirty="0" err="1"/>
              <a:t>partnerschappen</a:t>
            </a:r>
            <a:r>
              <a:rPr lang="en-US" sz="1700" dirty="0"/>
              <a:t> met AI-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cloudserviceproviders</a:t>
            </a: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 err="1"/>
              <a:t>Uitbreiden</a:t>
            </a:r>
            <a:r>
              <a:rPr lang="en-US" sz="1700" dirty="0"/>
              <a:t> </a:t>
            </a:r>
            <a:r>
              <a:rPr lang="en-US" sz="1700" dirty="0" err="1"/>
              <a:t>naar</a:t>
            </a:r>
            <a:r>
              <a:rPr lang="en-US" sz="1700" dirty="0"/>
              <a:t> </a:t>
            </a:r>
            <a:r>
              <a:rPr lang="en-US" sz="1700" dirty="0" err="1"/>
              <a:t>internationale</a:t>
            </a:r>
            <a:r>
              <a:rPr lang="en-US" sz="1700" dirty="0"/>
              <a:t> </a:t>
            </a:r>
            <a:r>
              <a:rPr lang="en-US" sz="1700" dirty="0" err="1"/>
              <a:t>markten</a:t>
            </a:r>
            <a:endParaRPr lang="en-US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73853-78B3-C7A4-0692-A5F44260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25" y="3429000"/>
            <a:ext cx="97536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4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18977"/>
            <a:ext cx="9906000" cy="914400"/>
          </a:xfrm>
          <a:noFill/>
        </p:spPr>
        <p:txBody>
          <a:bodyPr/>
          <a:lstStyle/>
          <a:p>
            <a:r>
              <a:rPr lang="en-US" dirty="0" err="1"/>
              <a:t>Implementatieplan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400AB7-D758-8CFD-E347-6022C2263110}"/>
              </a:ext>
            </a:extLst>
          </p:cNvPr>
          <p:cNvSpPr txBox="1">
            <a:spLocks/>
          </p:cNvSpPr>
          <p:nvPr/>
        </p:nvSpPr>
        <p:spPr>
          <a:xfrm>
            <a:off x="1143000" y="1403498"/>
            <a:ext cx="9768820" cy="5007935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/>
              <a:t>Fase 1: Directe Acties (0-3 maanden)</a:t>
            </a:r>
          </a:p>
          <a:p>
            <a:r>
              <a:rPr lang="nl-NL" dirty="0"/>
              <a:t>Agile training workshops voor projectteams</a:t>
            </a:r>
          </a:p>
          <a:p>
            <a:r>
              <a:rPr lang="nl-NL" dirty="0"/>
              <a:t>Lanceren van werknemersbetrokkenheidsinitiatieven</a:t>
            </a:r>
          </a:p>
          <a:p>
            <a:r>
              <a:rPr lang="nl-NL" dirty="0"/>
              <a:t>Beginnen met plannen voor infrastructuurupgrades</a:t>
            </a:r>
          </a:p>
          <a:p>
            <a:pPr marL="0" indent="0">
              <a:buNone/>
            </a:pPr>
            <a:r>
              <a:rPr lang="nl-NL" b="1" dirty="0"/>
              <a:t>Fase 2: Middellange Termijn Acties (3-12 maanden)</a:t>
            </a:r>
          </a:p>
          <a:p>
            <a:r>
              <a:rPr lang="nl-NL" dirty="0"/>
              <a:t>Uitrollen van geüpgradede technologie stack</a:t>
            </a:r>
          </a:p>
          <a:p>
            <a:r>
              <a:rPr lang="nl-NL" dirty="0"/>
              <a:t>Initiëren van R&amp;D-projecten voor nieuwe productlijnen</a:t>
            </a:r>
          </a:p>
          <a:p>
            <a:r>
              <a:rPr lang="nl-NL" dirty="0"/>
              <a:t>Verkennen van strategische partnerschapsmogelijkheden</a:t>
            </a:r>
          </a:p>
          <a:p>
            <a:pPr marL="0" indent="0">
              <a:buNone/>
            </a:pPr>
            <a:r>
              <a:rPr lang="nl-NL" b="1" dirty="0"/>
              <a:t>Fase 3: Lange Termijn Acties (1-3 jaar)</a:t>
            </a:r>
          </a:p>
          <a:p>
            <a:r>
              <a:rPr lang="nl-NL" dirty="0"/>
              <a:t>Uitbreiden van productportfolio met AI-gedreven oplossingen</a:t>
            </a:r>
          </a:p>
          <a:p>
            <a:r>
              <a:rPr lang="nl-NL" dirty="0"/>
              <a:t>Internationale expansie</a:t>
            </a:r>
          </a:p>
          <a:p>
            <a:r>
              <a:rPr lang="nl-NL" dirty="0"/>
              <a:t>Continu verbeteren en aanpassen aan de markt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purl.org/dc/dcmitype/"/>
    <ds:schemaRef ds:uri="http://purl.org/dc/elements/1.1/"/>
    <ds:schemaRef ds:uri="http://purl.org/dc/terms/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{06BBD13E-C278-4B75-9293-0D7A44AEAF05}tf22797433_win32</Template>
  <TotalTime>1258</TotalTime>
  <Words>362</Words>
  <Application>Microsoft Office PowerPoint</Application>
  <PresentationFormat>Widescreen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Univers Condensed Light</vt:lpstr>
      <vt:lpstr>Walbaum Display Light</vt:lpstr>
      <vt:lpstr>AngleLinesVTI</vt:lpstr>
      <vt:lpstr>Het revitaliseren van  TechSolutions Inc.: een strategische oplossing</vt:lpstr>
      <vt:lpstr>PowerPoint Presentation</vt:lpstr>
      <vt:lpstr>Bedrijfsoverzicht van TechSolutions</vt:lpstr>
      <vt:lpstr>Uitdagingen</vt:lpstr>
      <vt:lpstr>Markt analyse: industrie trends en concurrentielandschap</vt:lpstr>
      <vt:lpstr>SWOT analyse</vt:lpstr>
      <vt:lpstr>Strategische aanbevelingen: Korte termijn</vt:lpstr>
      <vt:lpstr>Strategische aanbevelingen: lange termijn</vt:lpstr>
      <vt:lpstr>Implementatieplan</vt:lpstr>
      <vt:lpstr>Financiële Projecties</vt:lpstr>
      <vt:lpstr>Risicoanalyse en mitigatiestrategiën</vt:lpstr>
      <vt:lpstr>Conclusie</vt:lpstr>
      <vt:lpstr>Bedankt voor jullie aandacht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Fundamentele Analyse</dc:title>
  <dc:creator>Mischa Moerkamp</dc:creator>
  <cp:lastModifiedBy>Luc Mahieu</cp:lastModifiedBy>
  <cp:revision>3</cp:revision>
  <dcterms:created xsi:type="dcterms:W3CDTF">2024-06-02T21:12:01Z</dcterms:created>
  <dcterms:modified xsi:type="dcterms:W3CDTF">2024-06-14T10:16:45Z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