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EC8"/>
    <a:srgbClr val="0397D6"/>
    <a:srgbClr val="01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3" y="2101573"/>
            <a:ext cx="8356600" cy="2387600"/>
          </a:xfrm>
        </p:spPr>
        <p:txBody>
          <a:bodyPr lIns="36000" tIns="36000" rIns="36000" bIns="36000" anchor="b">
            <a:normAutofit/>
          </a:bodyPr>
          <a:lstStyle>
            <a:lvl1pPr algn="ctr" defTabSz="684000"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84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19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9332"/>
            <a:ext cx="7886700" cy="132556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23587"/>
            <a:ext cx="7886700" cy="33533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/>
          <a:srcRect r="19555"/>
          <a:stretch/>
        </p:blipFill>
        <p:spPr>
          <a:xfrm>
            <a:off x="0" y="0"/>
            <a:ext cx="5195087" cy="14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ABD5-6E79-405C-B548-03C3D2428518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091" y="3261554"/>
            <a:ext cx="8356600" cy="1086361"/>
          </a:xfrm>
        </p:spPr>
        <p:txBody>
          <a:bodyPr/>
          <a:lstStyle/>
          <a:p>
            <a:r>
              <a:rPr lang="fr-FR" dirty="0"/>
              <a:t>Day trip Saturday 14</a:t>
            </a:r>
          </a:p>
        </p:txBody>
      </p:sp>
    </p:spTree>
    <p:extLst>
      <p:ext uri="{BB962C8B-B14F-4D97-AF65-F5344CB8AC3E}">
        <p14:creationId xmlns:p14="http://schemas.microsoft.com/office/powerpoint/2010/main" val="236295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22586"/>
            <a:ext cx="78867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Day trip</a:t>
            </a:r>
            <a:br>
              <a:rPr lang="fr-FR" sz="3600" dirty="0"/>
            </a:br>
            <a:r>
              <a:rPr lang="fr-FR" sz="3600" dirty="0"/>
              <a:t>Saturday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972758"/>
            <a:ext cx="7886700" cy="3353376"/>
          </a:xfrm>
        </p:spPr>
        <p:txBody>
          <a:bodyPr/>
          <a:lstStyle/>
          <a:p>
            <a:r>
              <a:rPr lang="fr-FR" dirty="0"/>
              <a:t>9:29 Bus stop « </a:t>
            </a:r>
            <a:r>
              <a:rPr lang="fr-FR" dirty="0" err="1"/>
              <a:t>Vignière</a:t>
            </a:r>
            <a:r>
              <a:rPr lang="fr-FR" dirty="0"/>
              <a:t> »</a:t>
            </a:r>
          </a:p>
          <a:p>
            <a:r>
              <a:rPr lang="fr-FR" dirty="0"/>
              <a:t>9:50 Talloires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Bus line 20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528320"/>
            <a:ext cx="4794191" cy="11952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761C2C-E13A-4870-AB1F-A8975713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66" y="4134460"/>
            <a:ext cx="2294760" cy="26380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EE9150-72FD-4D92-A809-C3AE6272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086" y="3932489"/>
            <a:ext cx="2963504" cy="26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9585"/>
            <a:ext cx="8583716" cy="3353376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err="1"/>
              <a:t>Hike</a:t>
            </a:r>
            <a:r>
              <a:rPr lang="fr-FR" sz="2000" dirty="0"/>
              <a:t> at </a:t>
            </a:r>
          </a:p>
          <a:p>
            <a:pPr marL="0" indent="0">
              <a:buNone/>
            </a:pPr>
            <a:r>
              <a:rPr lang="fr-FR" sz="2000" dirty="0"/>
              <a:t>Hermitage Saint-Germain and Angon </a:t>
            </a:r>
            <a:r>
              <a:rPr lang="fr-FR" sz="2000" dirty="0" err="1"/>
              <a:t>Waterfall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about 2h </a:t>
            </a:r>
            <a:r>
              <a:rPr lang="fr-FR" sz="2000" dirty="0" err="1"/>
              <a:t>walk</a:t>
            </a:r>
            <a:r>
              <a:rPr lang="fr-FR" sz="2000" dirty="0"/>
              <a:t>. </a:t>
            </a:r>
            <a:r>
              <a:rPr lang="fr-FR" sz="2000" dirty="0" err="1"/>
              <a:t>Take</a:t>
            </a:r>
            <a:r>
              <a:rPr lang="fr-FR" sz="2000" dirty="0"/>
              <a:t> sports </a:t>
            </a:r>
            <a:r>
              <a:rPr lang="fr-FR" sz="2000" dirty="0" err="1"/>
              <a:t>shoes</a:t>
            </a:r>
            <a:endParaRPr lang="fr-FR" sz="2000" dirty="0"/>
          </a:p>
          <a:p>
            <a:pPr marL="0" indent="0">
              <a:buNone/>
            </a:pPr>
            <a:endParaRPr lang="fr-FR" sz="1800" b="1" dirty="0"/>
          </a:p>
          <a:p>
            <a:r>
              <a:rPr lang="fr-FR" sz="2000" dirty="0"/>
              <a:t>Snack lunch at Talloires </a:t>
            </a:r>
            <a:r>
              <a:rPr lang="fr-FR" sz="2000" dirty="0" err="1"/>
              <a:t>beach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Return by bus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400" dirty="0"/>
              <a:t>Infos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sent by email</a:t>
            </a:r>
          </a:p>
          <a:p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49" y="3602904"/>
            <a:ext cx="3950694" cy="30780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440705"/>
            <a:ext cx="5708591" cy="14231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C88AB2-D4B6-4960-B2A7-CB71134B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52" y="5417295"/>
            <a:ext cx="582512" cy="582512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799CB6A-E085-465B-9CAF-45A02D0E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2586"/>
            <a:ext cx="78867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Day trip</a:t>
            </a:r>
            <a:br>
              <a:rPr lang="fr-FR" sz="3600" dirty="0"/>
            </a:br>
            <a:r>
              <a:rPr lang="fr-FR" sz="3600" dirty="0"/>
              <a:t>Saturday</a:t>
            </a:r>
          </a:p>
        </p:txBody>
      </p:sp>
    </p:spTree>
    <p:extLst>
      <p:ext uri="{BB962C8B-B14F-4D97-AF65-F5344CB8AC3E}">
        <p14:creationId xmlns:p14="http://schemas.microsoft.com/office/powerpoint/2010/main" val="428250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7C03C-AEB5-4438-8FF2-DF6C97BC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Sunday </a:t>
            </a:r>
            <a:r>
              <a:rPr lang="fr-FR" sz="3200" dirty="0" err="1"/>
              <a:t>activity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AB68F-63E2-406E-82C3-1E578AB6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to take a one-hour cruise on the lake </a:t>
            </a:r>
            <a:r>
              <a:rPr lang="en-US" b="1" dirty="0"/>
              <a:t>on your own</a:t>
            </a:r>
          </a:p>
          <a:p>
            <a:endParaRPr lang="en-US" dirty="0"/>
          </a:p>
          <a:p>
            <a:r>
              <a:rPr lang="fr-FR" dirty="0"/>
              <a:t>Sunday at 14:45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Let me know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participate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F095DA-D84B-42CC-BDAB-C756F924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71" y="3615431"/>
            <a:ext cx="3584279" cy="13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3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65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Thème Office</vt:lpstr>
      <vt:lpstr>Day trip Saturday 14</vt:lpstr>
      <vt:lpstr>Day trip Saturday</vt:lpstr>
      <vt:lpstr>Day trip Saturday</vt:lpstr>
      <vt:lpstr>Sunday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Marechal</dc:creator>
  <cp:lastModifiedBy>Luc Marechal</cp:lastModifiedBy>
  <cp:revision>84</cp:revision>
  <dcterms:created xsi:type="dcterms:W3CDTF">2019-09-10T08:38:23Z</dcterms:created>
  <dcterms:modified xsi:type="dcterms:W3CDTF">2024-09-10T19:08:10Z</dcterms:modified>
</cp:coreProperties>
</file>