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9" r:id="rId2"/>
    <p:sldId id="262" r:id="rId3"/>
    <p:sldId id="261" r:id="rId4"/>
    <p:sldId id="284" r:id="rId5"/>
    <p:sldId id="272" r:id="rId6"/>
    <p:sldId id="288" r:id="rId7"/>
    <p:sldId id="289" r:id="rId8"/>
    <p:sldId id="290" r:id="rId9"/>
    <p:sldId id="291" r:id="rId10"/>
    <p:sldId id="281" r:id="rId11"/>
    <p:sldId id="282" r:id="rId12"/>
    <p:sldId id="283" r:id="rId13"/>
    <p:sldId id="287" r:id="rId14"/>
    <p:sldId id="286" r:id="rId15"/>
    <p:sldId id="267" r:id="rId16"/>
    <p:sldId id="268" r:id="rId17"/>
    <p:sldId id="269" r:id="rId18"/>
    <p:sldId id="270" r:id="rId19"/>
    <p:sldId id="274" r:id="rId20"/>
    <p:sldId id="275"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64" d="100"/>
          <a:sy n="64" d="100"/>
        </p:scale>
        <p:origin x="-1812" y="-11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28509056"/>
        <c:axId val="128510592"/>
      </c:lineChart>
      <c:catAx>
        <c:axId val="128509056"/>
        <c:scaling>
          <c:orientation val="minMax"/>
        </c:scaling>
        <c:delete val="0"/>
        <c:axPos val="b"/>
        <c:majorTickMark val="out"/>
        <c:minorTickMark val="none"/>
        <c:tickLblPos val="nextTo"/>
        <c:crossAx val="128510592"/>
        <c:crosses val="autoZero"/>
        <c:auto val="1"/>
        <c:lblAlgn val="ctr"/>
        <c:lblOffset val="100"/>
        <c:noMultiLvlLbl val="0"/>
      </c:catAx>
      <c:valAx>
        <c:axId val="128510592"/>
        <c:scaling>
          <c:orientation val="minMax"/>
        </c:scaling>
        <c:delete val="1"/>
        <c:axPos val="l"/>
        <c:majorGridlines/>
        <c:numFmt formatCode="General" sourceLinked="1"/>
        <c:majorTickMark val="out"/>
        <c:minorTickMark val="none"/>
        <c:tickLblPos val="nextTo"/>
        <c:crossAx val="12850905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17</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18</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22</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23</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6.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7.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2.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9.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1.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a:t>Nouveau travail</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endParaRPr lang="fr-FR" sz="2700" dirty="0"/>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07969"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endParaRPr lang="fr-FR" dirty="0"/>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716</Words>
  <Application>Microsoft Office PowerPoint</Application>
  <PresentationFormat>Affichage à l'écran (4:3)</PresentationFormat>
  <Paragraphs>152</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2017-03-08T13:29:53Z</dcterms:modified>
</cp:coreProperties>
</file>