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709"/>
  </p:normalViewPr>
  <p:slideViewPr>
    <p:cSldViewPr snapToGrid="0">
      <p:cViewPr varScale="1">
        <p:scale>
          <a:sx n="106" d="100"/>
          <a:sy n="106" d="100"/>
        </p:scale>
        <p:origin x="584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23613-2047-DB45-AD52-172F19FE9546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9A470-4401-4840-8D0B-993006F40C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029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7D1C3-AFFC-FD30-EA2C-33737D49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F3121D-6A07-3FFE-7F87-4AAEEF5A4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E11E91-58FF-C068-8A11-D24B6A737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6F86C-DB2E-E8B7-59F1-54CBA056D1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9A470-4401-4840-8D0B-993006F40C3B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398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53B3-9A94-948B-3B64-FA5095C35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588C4-4FCF-0DA0-0320-E385D4F0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A62F-E611-5734-00B1-2D3C6C5E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8DBC-8E55-E43D-BC8D-E9427137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747F4-6F6E-8564-DDC5-A5854194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96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37F5-CD91-3534-A054-05D41C01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0E2B0-AD2F-9A31-70A1-F40349BF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6F47-EF52-73F7-78FF-3C3B9791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40EA7-60D8-7A69-A5CC-B7174622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7F64-A793-DF59-549D-47258DB7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853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BE076-E35E-EE81-2A38-790673FFF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EAFCC-6942-416E-F24F-5D43DA736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0419C-1626-2C6A-2657-11EF1D9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28E0-62E6-3E4D-EB77-E43B28B7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DC7E-3695-7DCA-3EB0-AD3E4421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34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E598-DDA6-88FE-0A67-04F4B3DB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B608-9D0B-69D0-5DD6-DE63C9BA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0AD5-8E9B-4E0C-3416-AE3C3D13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BC5E-2A02-3232-BCD9-6F964C48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B58B2-4807-94EE-DEFA-751CE7FC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992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1E7F-9666-B780-8929-4106E98E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F69B3-A506-0F60-4CC7-CB14EDEB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9767-F6C4-1DBA-F315-7E790F85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53D2-D974-E0F1-17A0-26D95B63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2CFB7-4B7C-9605-881A-2531BC98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072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91BB-9CCA-84B3-FFAC-12F422E3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9352-54AD-EA90-72F9-5A8D383F3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E3205-DBF7-1B5D-40D2-1D9099AFE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D2E2C-1C92-4A66-859A-E261E477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92486-681D-0A5D-43DA-2F4515AD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917B6-7039-53DA-DED9-47DAE1A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62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D35-996D-5177-6D9C-19645C36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F5BF3-23C7-88AE-DD9A-E88C7FCB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549E7-B13D-1811-7A53-0501D3D2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4D2E1-544C-AB26-AAA3-69C254597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58461-8356-A156-D512-AEC541021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E3F4-74F2-9520-9C87-90266B39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3C427-546C-F81A-B2FA-B7065104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062E-54B2-3979-36EC-4573BB40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41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B24F-7C86-C1DA-F13D-8692106B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2AD59-98B9-B7E0-9E73-20701044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A3AB9-B6BC-1635-B952-8409C4A0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1B222-F3C2-061D-0573-14880C2C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5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BA69D-0F30-5F39-A4D4-888D4170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E2C02-0151-8F2E-7DAB-7D58B61C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B12F5-EAED-D0D9-5571-2BD0EAB2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171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2792-78D5-D23C-B526-5917AD1A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F47F-5A58-1BB5-298D-408105116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892C2-1788-FC7A-C843-115F5F8C8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6BA4-ED2D-3D6D-6848-C633122F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5931-A11F-6850-7AD1-4516F2A8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8A4BC-3FD9-3116-C136-E8160DC6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26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F353-4950-299F-2642-0BFFB6AB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7DA5E-33A4-7CBE-FD7E-032AB8B96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6A131-2F4D-B5FD-7F81-C425CDAD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8D25B-DF54-1ED2-8AB6-097A7140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E02B-7367-C597-4928-F8E99158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C3848-BCDF-A625-27B5-9AFF7F23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575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D770C-AF53-D318-71A9-548A97B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0A21-B763-7CD4-63AA-64FF67BD7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5918-E5A7-5C46-483F-2E4E5D363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B251C-339B-5E44-97E5-F276CE7754C7}" type="datetimeFigureOut">
              <a:rPr lang="en-DE" smtClean="0"/>
              <a:t>06.10.25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79E3-2E48-0211-DBF5-2807B96D6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9CD0-F7A9-4A3B-EBD5-1F546E4B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78104-E36C-2B40-AE81-C2EFEE6C88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811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8644-070F-75F2-9BBB-EFA660C0A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8D07C-DF34-E8F9-26F2-5EBDB3C00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382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A7A8D-82B8-6D34-A08F-86E63277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FD4BC2-701C-7849-1D7C-E1F273F726A7}"/>
              </a:ext>
            </a:extLst>
          </p:cNvPr>
          <p:cNvGrpSpPr/>
          <p:nvPr/>
        </p:nvGrpSpPr>
        <p:grpSpPr>
          <a:xfrm>
            <a:off x="-271463" y="-542925"/>
            <a:ext cx="12752609" cy="7686675"/>
            <a:chOff x="-271463" y="-542925"/>
            <a:chExt cx="12752609" cy="7686675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16094E40-709F-E94E-FF5E-CFC329C93533}"/>
                </a:ext>
              </a:extLst>
            </p:cNvPr>
            <p:cNvGrpSpPr/>
            <p:nvPr/>
          </p:nvGrpSpPr>
          <p:grpSpPr>
            <a:xfrm>
              <a:off x="-271463" y="-542925"/>
              <a:ext cx="12752609" cy="7686675"/>
              <a:chOff x="-271463" y="-542925"/>
              <a:chExt cx="12752609" cy="7686675"/>
            </a:xfrm>
          </p:grpSpPr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05DFD733-55D6-8755-D512-761745B49914}"/>
                  </a:ext>
                </a:extLst>
              </p:cNvPr>
              <p:cNvSpPr/>
              <p:nvPr/>
            </p:nvSpPr>
            <p:spPr>
              <a:xfrm>
                <a:off x="-271463" y="-542925"/>
                <a:ext cx="12752609" cy="76866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F6C3508F-9196-9C21-E9AC-94129CF7A533}"/>
                  </a:ext>
                </a:extLst>
              </p:cNvPr>
              <p:cNvGrpSpPr/>
              <p:nvPr/>
            </p:nvGrpSpPr>
            <p:grpSpPr>
              <a:xfrm>
                <a:off x="1" y="-317046"/>
                <a:ext cx="12481145" cy="7161821"/>
                <a:chOff x="1" y="-317046"/>
                <a:chExt cx="12481145" cy="7161821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D212A3BB-AE4A-6D09-523B-EE357945E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55167" y="-317046"/>
                  <a:ext cx="841632" cy="841632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59A2E4C3-A468-6EAA-B0DC-02B2E01C75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78121" y="-256191"/>
                  <a:ext cx="841632" cy="841632"/>
                </a:xfrm>
                <a:prstGeom prst="rect">
                  <a:avLst/>
                </a:prstGeom>
              </p:spPr>
            </p:pic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CB785C0-90F5-DF81-9703-81EF025B669C}"/>
                    </a:ext>
                  </a:extLst>
                </p:cNvPr>
                <p:cNvGrpSpPr/>
                <p:nvPr/>
              </p:nvGrpSpPr>
              <p:grpSpPr>
                <a:xfrm>
                  <a:off x="6064600" y="1380753"/>
                  <a:ext cx="3739323" cy="5418777"/>
                  <a:chOff x="6684302" y="1406818"/>
                  <a:chExt cx="3739323" cy="5418777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3EF5DE57-14F6-B4A1-A801-441EFC488349}"/>
                      </a:ext>
                    </a:extLst>
                  </p:cNvPr>
                  <p:cNvGrpSpPr/>
                  <p:nvPr/>
                </p:nvGrpSpPr>
                <p:grpSpPr>
                  <a:xfrm>
                    <a:off x="6684302" y="1406818"/>
                    <a:ext cx="3739323" cy="5418777"/>
                    <a:chOff x="2437764" y="464289"/>
                    <a:chExt cx="3739323" cy="5418777"/>
                  </a:xfrm>
                </p:grpSpPr>
                <p:pic>
                  <p:nvPicPr>
                    <p:cNvPr id="7" name="Graphic 6">
                      <a:extLst>
                        <a:ext uri="{FF2B5EF4-FFF2-40B4-BE49-F238E27FC236}">
                          <a16:creationId xmlns:a16="http://schemas.microsoft.com/office/drawing/2014/main" id="{0D1CCF17-1FA4-B6BE-21CA-32DDBD44E0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85054" y="5299661"/>
                      <a:ext cx="1892784" cy="430473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80890675-728E-7EFA-EE67-5DD0DE8B24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41860" y="649339"/>
                      <a:ext cx="1158091" cy="1518164"/>
                      <a:chOff x="4800597" y="1455244"/>
                      <a:chExt cx="1158091" cy="1518164"/>
                    </a:xfrm>
                  </p:grpSpPr>
                  <p:sp>
                    <p:nvSpPr>
                      <p:cNvPr id="8" name="Can 7">
                        <a:extLst>
                          <a:ext uri="{FF2B5EF4-FFF2-40B4-BE49-F238E27FC236}">
                            <a16:creationId xmlns:a16="http://schemas.microsoft.com/office/drawing/2014/main" id="{8205BBF3-B65F-338A-B76C-0CFCD5A456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0597" y="1455244"/>
                        <a:ext cx="1158091" cy="1518164"/>
                      </a:xfrm>
                      <a:prstGeom prst="can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/>
                      </a:p>
                    </p:txBody>
                  </p:sp>
                  <p:pic>
                    <p:nvPicPr>
                      <p:cNvPr id="9" name="Picture 6" descr="Postgresql original wordmark logo - Social media &amp; Logos Icons">
                        <a:extLst>
                          <a:ext uri="{FF2B5EF4-FFF2-40B4-BE49-F238E27FC236}">
                            <a16:creationId xmlns:a16="http://schemas.microsoft.com/office/drawing/2014/main" id="{56CEDC56-06FD-9843-7DAA-73355FBA45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526" y="1812539"/>
                        <a:ext cx="1070232" cy="107023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11" name="Rounded Rectangle 10">
                      <a:extLst>
                        <a:ext uri="{FF2B5EF4-FFF2-40B4-BE49-F238E27FC236}">
                          <a16:creationId xmlns:a16="http://schemas.microsoft.com/office/drawing/2014/main" id="{8019C373-5A96-DCF4-F455-54AD462CEC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37764" y="464289"/>
                      <a:ext cx="3739323" cy="5418777"/>
                    </a:xfrm>
                    <a:prstGeom prst="roundRect">
                      <a:avLst>
                        <a:gd name="adj" fmla="val 5586"/>
                      </a:avLst>
                    </a:prstGeom>
                    <a:noFill/>
                    <a:ln w="38100">
                      <a:prstDash val="sys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 dirty="0"/>
                    </a:p>
                  </p:txBody>
                </p:sp>
              </p:grpSp>
              <p:pic>
                <p:nvPicPr>
                  <p:cNvPr id="1054" name="Picture 1053">
                    <a:extLst>
                      <a:ext uri="{FF2B5EF4-FFF2-40B4-BE49-F238E27FC236}">
                        <a16:creationId xmlns:a16="http://schemas.microsoft.com/office/drawing/2014/main" id="{1812FDCF-CE05-827C-8AD1-20319246F6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234116" y="3275963"/>
                    <a:ext cx="2487737" cy="293451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" name="Right Arrow 18">
                  <a:extLst>
                    <a:ext uri="{FF2B5EF4-FFF2-40B4-BE49-F238E27FC236}">
                      <a16:creationId xmlns:a16="http://schemas.microsoft.com/office/drawing/2014/main" id="{3D9C3777-23AA-2C2F-0CA9-0732DFF055FF}"/>
                    </a:ext>
                  </a:extLst>
                </p:cNvPr>
                <p:cNvSpPr/>
                <p:nvPr/>
              </p:nvSpPr>
              <p:spPr>
                <a:xfrm>
                  <a:off x="5172074" y="4034443"/>
                  <a:ext cx="825499" cy="46800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571FC62D-3EB2-32B4-753A-B247699718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1136" y="5969154"/>
                  <a:ext cx="711886" cy="711886"/>
                </a:xfrm>
                <a:prstGeom prst="rect">
                  <a:avLst/>
                </a:prstGeom>
              </p:spPr>
            </p:pic>
            <p:pic>
              <p:nvPicPr>
                <p:cNvPr id="1032" name="Picture 8" descr="Polars · GitHub">
                  <a:extLst>
                    <a:ext uri="{FF2B5EF4-FFF2-40B4-BE49-F238E27FC236}">
                      <a16:creationId xmlns:a16="http://schemas.microsoft.com/office/drawing/2014/main" id="{9E725D56-D480-B0FA-C986-C5C20DFD69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5361" y="5774543"/>
                  <a:ext cx="1070232" cy="1070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72DCD63-0AF5-9305-D39C-47A988D8B8E4}"/>
                    </a:ext>
                  </a:extLst>
                </p:cNvPr>
                <p:cNvGrpSpPr/>
                <p:nvPr/>
              </p:nvGrpSpPr>
              <p:grpSpPr>
                <a:xfrm>
                  <a:off x="1616543" y="2497827"/>
                  <a:ext cx="300455" cy="2628557"/>
                  <a:chOff x="1566040" y="3597166"/>
                  <a:chExt cx="3058129" cy="1435189"/>
                </a:xfrm>
              </p:grpSpPr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001E8C63-1922-A220-67DD-691AC564B4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6040" y="3597166"/>
                    <a:ext cx="3058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F9DF2FDD-89F5-7891-B403-A2097C4615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6040" y="3882364"/>
                    <a:ext cx="3058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A9C5E249-545B-7FCB-2004-E3D36C9C62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6040" y="4167562"/>
                    <a:ext cx="305812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DDA8F481-E725-D1ED-7088-DA4D48B3BC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6040" y="5032355"/>
                    <a:ext cx="305676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82F63423-2BA3-1A77-AEB1-14975CEEFCC2}"/>
                    </a:ext>
                  </a:extLst>
                </p:cNvPr>
                <p:cNvGrpSpPr/>
                <p:nvPr/>
              </p:nvGrpSpPr>
              <p:grpSpPr>
                <a:xfrm>
                  <a:off x="85878" y="1654131"/>
                  <a:ext cx="1706666" cy="3982827"/>
                  <a:chOff x="227237" y="236178"/>
                  <a:chExt cx="1706666" cy="3982827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223B2565-9A27-EAB9-B8B5-8AAA0A32ABB6}"/>
                      </a:ext>
                    </a:extLst>
                  </p:cNvPr>
                  <p:cNvGrpSpPr/>
                  <p:nvPr/>
                </p:nvGrpSpPr>
                <p:grpSpPr>
                  <a:xfrm>
                    <a:off x="408003" y="236178"/>
                    <a:ext cx="1336714" cy="2397395"/>
                    <a:chOff x="408003" y="236178"/>
                    <a:chExt cx="1336714" cy="2397395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603C98D4-4800-550F-E984-A65418879B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68791" y="1878470"/>
                      <a:ext cx="536910" cy="5369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C4564978-8497-52DC-C2AA-8E93A5E209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68791" y="1326493"/>
                      <a:ext cx="536910" cy="53691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793C938B-CB8F-822C-BA7B-0A2053C31D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768791" y="771806"/>
                      <a:ext cx="536910" cy="53691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0FBEC910-F1B0-EE0F-0C45-3E076B217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667" y="583620"/>
                      <a:ext cx="1005797" cy="2049953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/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DA474DB-B462-9814-971C-6E52509735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003" y="236178"/>
                      <a:ext cx="133671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DE" sz="1600" i="1" u="sng" dirty="0"/>
                        <a:t>Transactions</a:t>
                      </a:r>
                    </a:p>
                  </p:txBody>
                </p:sp>
              </p:grp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5B295E0-65A4-8337-26BF-EBF7377D93A8}"/>
                      </a:ext>
                    </a:extLst>
                  </p:cNvPr>
                  <p:cNvCxnSpPr/>
                  <p:nvPr/>
                </p:nvCxnSpPr>
                <p:spPr>
                  <a:xfrm>
                    <a:off x="227237" y="2848303"/>
                    <a:ext cx="170666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05163D1C-402E-928E-B752-53F6153BDE95}"/>
                      </a:ext>
                    </a:extLst>
                  </p:cNvPr>
                  <p:cNvGrpSpPr/>
                  <p:nvPr/>
                </p:nvGrpSpPr>
                <p:grpSpPr>
                  <a:xfrm>
                    <a:off x="555667" y="2943158"/>
                    <a:ext cx="1005797" cy="1275847"/>
                    <a:chOff x="555667" y="2943158"/>
                    <a:chExt cx="1005797" cy="1275847"/>
                  </a:xfrm>
                </p:grpSpPr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8D578AC1-8DAF-24C5-779A-A9E058C504E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768791" y="3494900"/>
                      <a:ext cx="536911" cy="53691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2BC59C74-DCAC-8F24-482C-232E90D036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6699" y="2943158"/>
                      <a:ext cx="983731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DE" sz="1600" i="1" u="sng" dirty="0"/>
                        <a:t>Products</a:t>
                      </a:r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FA611AEC-854E-7175-DA3F-FE3673EBA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667" y="3289368"/>
                      <a:ext cx="1005797" cy="929637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E"/>
                    </a:p>
                  </p:txBody>
                </p:sp>
              </p:grp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982525A6-7890-4806-4701-C2236482F834}"/>
                    </a:ext>
                  </a:extLst>
                </p:cNvPr>
                <p:cNvGrpSpPr/>
                <p:nvPr/>
              </p:nvGrpSpPr>
              <p:grpSpPr>
                <a:xfrm>
                  <a:off x="1676131" y="1654131"/>
                  <a:ext cx="1706666" cy="3982827"/>
                  <a:chOff x="3828149" y="2038602"/>
                  <a:chExt cx="1706666" cy="3982827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6780A1ED-CA32-8072-752D-624A6606259B}"/>
                      </a:ext>
                    </a:extLst>
                  </p:cNvPr>
                  <p:cNvGrpSpPr/>
                  <p:nvPr/>
                </p:nvGrpSpPr>
                <p:grpSpPr>
                  <a:xfrm>
                    <a:off x="3828149" y="2038602"/>
                    <a:ext cx="1706666" cy="3982827"/>
                    <a:chOff x="227237" y="236178"/>
                    <a:chExt cx="1706666" cy="3982827"/>
                  </a:xfrm>
                </p:grpSpPr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80E4C568-8499-0B25-6439-3234EBA4E0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8003" y="236178"/>
                      <a:ext cx="1336714" cy="2397395"/>
                      <a:chOff x="408003" y="236178"/>
                      <a:chExt cx="1336714" cy="2397395"/>
                    </a:xfrm>
                  </p:grpSpPr>
                  <p:pic>
                    <p:nvPicPr>
                      <p:cNvPr id="50" name="Picture 49">
                        <a:extLst>
                          <a:ext uri="{FF2B5EF4-FFF2-40B4-BE49-F238E27FC236}">
                            <a16:creationId xmlns:a16="http://schemas.microsoft.com/office/drawing/2014/main" id="{3764353E-870C-551A-9C6D-35C277B9CCD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8791" y="1878470"/>
                        <a:ext cx="536910" cy="53691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" name="Picture 50">
                        <a:extLst>
                          <a:ext uri="{FF2B5EF4-FFF2-40B4-BE49-F238E27FC236}">
                            <a16:creationId xmlns:a16="http://schemas.microsoft.com/office/drawing/2014/main" id="{2DBD9D23-DDCE-55E5-F5FD-26B04867377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8791" y="1326493"/>
                        <a:ext cx="536910" cy="53691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2" name="Picture 51">
                        <a:extLst>
                          <a:ext uri="{FF2B5EF4-FFF2-40B4-BE49-F238E27FC236}">
                            <a16:creationId xmlns:a16="http://schemas.microsoft.com/office/drawing/2014/main" id="{5A11C1C8-DE3E-4AD5-4F11-DFEFE555E0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8791" y="771806"/>
                        <a:ext cx="536910" cy="53691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E8279A49-2D2F-6BCA-A806-38A1D9166D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667" y="583620"/>
                        <a:ext cx="1005797" cy="204995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/>
                      </a:p>
                    </p:txBody>
                  </p: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492E80BE-4FEC-CD81-8970-CFB2B3C5B8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003" y="236178"/>
                        <a:ext cx="133671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DE" sz="1600" i="1" u="sng" dirty="0"/>
                          <a:t>Transactions</a:t>
                        </a:r>
                      </a:p>
                    </p:txBody>
                  </p:sp>
                </p:grp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D7105E5C-1281-2910-5E28-62DDFB83A65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7237" y="2848303"/>
                      <a:ext cx="170666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670609F7-E6E8-5AB9-743F-293C0FFB0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667" y="2943158"/>
                      <a:ext cx="1005797" cy="1275847"/>
                      <a:chOff x="555667" y="2943158"/>
                      <a:chExt cx="1005797" cy="1275847"/>
                    </a:xfrm>
                  </p:grpSpPr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74B71DD9-199A-11FD-8011-0C0F6FD379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6699" y="2943158"/>
                        <a:ext cx="983731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DE" sz="1600" i="1" u="sng" dirty="0"/>
                          <a:t>Products</a:t>
                        </a:r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FF3A9CA3-A995-E8D3-D520-804592D21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667" y="3289368"/>
                        <a:ext cx="1005797" cy="9296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DE" dirty="0"/>
                      </a:p>
                    </p:txBody>
                  </p:sp>
                </p:grpSp>
              </p:grpSp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1717372F-0682-938B-FF46-803571A514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369703" y="5297324"/>
                    <a:ext cx="536910" cy="53691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4D85C5CC-06AE-45B6-E0C0-A45D874B6551}"/>
                    </a:ext>
                  </a:extLst>
                </p:cNvPr>
                <p:cNvSpPr/>
                <p:nvPr/>
              </p:nvSpPr>
              <p:spPr>
                <a:xfrm>
                  <a:off x="14278" y="1406817"/>
                  <a:ext cx="5072160" cy="5418777"/>
                </a:xfrm>
                <a:prstGeom prst="roundRect">
                  <a:avLst>
                    <a:gd name="adj" fmla="val 5586"/>
                  </a:avLst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5FC49749-C09C-6C18-0C86-F20D146E27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0616" y="-317046"/>
                  <a:ext cx="841632" cy="841632"/>
                </a:xfrm>
                <a:prstGeom prst="rect">
                  <a:avLst/>
                </a:prstGeom>
              </p:spPr>
            </p:pic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80FAB217-EE83-A48C-FEA1-F93111DA230B}"/>
                    </a:ext>
                  </a:extLst>
                </p:cNvPr>
                <p:cNvGrpSpPr/>
                <p:nvPr/>
              </p:nvGrpSpPr>
              <p:grpSpPr>
                <a:xfrm>
                  <a:off x="10882883" y="3542511"/>
                  <a:ext cx="1136446" cy="1388036"/>
                  <a:chOff x="11055554" y="3572238"/>
                  <a:chExt cx="1136446" cy="1388036"/>
                </a:xfrm>
              </p:grpSpPr>
              <p:pic>
                <p:nvPicPr>
                  <p:cNvPr id="1036" name="Picture 1035">
                    <a:extLst>
                      <a:ext uri="{FF2B5EF4-FFF2-40B4-BE49-F238E27FC236}">
                        <a16:creationId xmlns:a16="http://schemas.microsoft.com/office/drawing/2014/main" id="{5620269E-C440-2450-1109-93E8097B3B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1188690" y="3854171"/>
                    <a:ext cx="843744" cy="843744"/>
                  </a:xfrm>
                  <a:prstGeom prst="rect">
                    <a:avLst/>
                  </a:prstGeom>
                </p:spPr>
              </p:pic>
              <p:sp>
                <p:nvSpPr>
                  <p:cNvPr id="47" name="Rounded Rectangle 46">
                    <a:extLst>
                      <a:ext uri="{FF2B5EF4-FFF2-40B4-BE49-F238E27FC236}">
                        <a16:creationId xmlns:a16="http://schemas.microsoft.com/office/drawing/2014/main" id="{77A674E4-71D2-E678-20EC-5100C9B92AAF}"/>
                      </a:ext>
                    </a:extLst>
                  </p:cNvPr>
                  <p:cNvSpPr/>
                  <p:nvPr/>
                </p:nvSpPr>
                <p:spPr>
                  <a:xfrm>
                    <a:off x="11055554" y="3572238"/>
                    <a:ext cx="1136446" cy="1388036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/>
                  </a:p>
                </p:txBody>
              </p:sp>
            </p:grpSp>
            <p:sp>
              <p:nvSpPr>
                <p:cNvPr id="55" name="Chevron 54">
                  <a:extLst>
                    <a:ext uri="{FF2B5EF4-FFF2-40B4-BE49-F238E27FC236}">
                      <a16:creationId xmlns:a16="http://schemas.microsoft.com/office/drawing/2014/main" id="{DAC19344-402E-25D1-6D98-1C772B30B8DD}"/>
                    </a:ext>
                  </a:extLst>
                </p:cNvPr>
                <p:cNvSpPr/>
                <p:nvPr/>
              </p:nvSpPr>
              <p:spPr>
                <a:xfrm>
                  <a:off x="5158414" y="585441"/>
                  <a:ext cx="5063076" cy="540000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b="1" dirty="0">
                      <a:solidFill>
                        <a:schemeClr val="bg1"/>
                      </a:solidFill>
                    </a:rPr>
                    <a:t>Container Deployment + ETL</a:t>
                  </a:r>
                </a:p>
              </p:txBody>
            </p:sp>
            <p:sp>
              <p:nvSpPr>
                <p:cNvPr id="56" name="Pentagon 55">
                  <a:extLst>
                    <a:ext uri="{FF2B5EF4-FFF2-40B4-BE49-F238E27FC236}">
                      <a16:creationId xmlns:a16="http://schemas.microsoft.com/office/drawing/2014/main" id="{C65213E0-98E4-D851-05F4-C594C426D14D}"/>
                    </a:ext>
                  </a:extLst>
                </p:cNvPr>
                <p:cNvSpPr/>
                <p:nvPr/>
              </p:nvSpPr>
              <p:spPr>
                <a:xfrm>
                  <a:off x="1" y="585441"/>
                  <a:ext cx="5286374" cy="540000"/>
                </a:xfrm>
                <a:prstGeom prst="homePlat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b="1" dirty="0">
                      <a:solidFill>
                        <a:schemeClr val="bg1"/>
                      </a:solidFill>
                    </a:rPr>
                    <a:t>Data Profiling + Preperation</a:t>
                  </a:r>
                </a:p>
              </p:txBody>
            </p:sp>
            <p:sp>
              <p:nvSpPr>
                <p:cNvPr id="61" name="Chevron 60">
                  <a:extLst>
                    <a:ext uri="{FF2B5EF4-FFF2-40B4-BE49-F238E27FC236}">
                      <a16:creationId xmlns:a16="http://schemas.microsoft.com/office/drawing/2014/main" id="{FB428402-9211-E455-23C7-4C37FE4B394E}"/>
                    </a:ext>
                  </a:extLst>
                </p:cNvPr>
                <p:cNvSpPr/>
                <p:nvPr/>
              </p:nvSpPr>
              <p:spPr>
                <a:xfrm>
                  <a:off x="10093529" y="585441"/>
                  <a:ext cx="2165144" cy="540000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b="1" dirty="0">
                      <a:solidFill>
                        <a:schemeClr val="bg1"/>
                      </a:solidFill>
                    </a:rPr>
                    <a:t>Queries</a:t>
                  </a:r>
                </a:p>
              </p:txBody>
            </p:sp>
            <p:sp>
              <p:nvSpPr>
                <p:cNvPr id="1024" name="TextBox 1023">
                  <a:extLst>
                    <a:ext uri="{FF2B5EF4-FFF2-40B4-BE49-F238E27FC236}">
                      <a16:creationId xmlns:a16="http://schemas.microsoft.com/office/drawing/2014/main" id="{6C9B0F12-F4AB-3D22-B403-76109F1DE0EE}"/>
                    </a:ext>
                  </a:extLst>
                </p:cNvPr>
                <p:cNvSpPr txBox="1"/>
                <p:nvPr/>
              </p:nvSpPr>
              <p:spPr>
                <a:xfrm>
                  <a:off x="7582292" y="1465474"/>
                  <a:ext cx="2330466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&lt;/p</a:t>
                  </a:r>
                  <a:r>
                    <a:rPr lang="en-DE" sz="1400" dirty="0"/>
                    <a:t>ipeline.py&gt;</a:t>
                  </a:r>
                </a:p>
                <a:p>
                  <a:r>
                    <a:rPr lang="en-DE" sz="1400" dirty="0"/>
                    <a:t>&lt;/schema.sql&gt;</a:t>
                  </a:r>
                </a:p>
                <a:p>
                  <a:r>
                    <a:rPr lang="en-DE" sz="1400" b="1" dirty="0"/>
                    <a:t>&lt;/docker-compose.yml&gt;*</a:t>
                  </a:r>
                </a:p>
                <a:p>
                  <a:r>
                    <a:rPr lang="en-DE" sz="1400" dirty="0"/>
                    <a:t>&lt;/.env&gt;</a:t>
                  </a:r>
                </a:p>
                <a:p>
                  <a:r>
                    <a:rPr lang="en-DE" sz="1400" dirty="0"/>
                    <a:t>&lt;/pgpass&gt;</a:t>
                  </a:r>
                </a:p>
                <a:p>
                  <a:r>
                    <a:rPr lang="en-DE" sz="1400" dirty="0"/>
                    <a:t>&lt;/servers.json&gt;</a:t>
                  </a:r>
                </a:p>
                <a:p>
                  <a:r>
                    <a:rPr lang="en-DE" sz="1400" b="1" dirty="0"/>
                    <a:t>&lt;/create_db.py&gt;*</a:t>
                  </a:r>
                </a:p>
                <a:p>
                  <a:r>
                    <a:rPr lang="en-DE" sz="1400" b="1" dirty="0"/>
                    <a:t>&lt;/data_loader.py&gt;*</a:t>
                  </a:r>
                </a:p>
              </p:txBody>
            </p:sp>
            <p:sp>
              <p:nvSpPr>
                <p:cNvPr id="1025" name="Left-right Arrow 1024">
                  <a:extLst>
                    <a:ext uri="{FF2B5EF4-FFF2-40B4-BE49-F238E27FC236}">
                      <a16:creationId xmlns:a16="http://schemas.microsoft.com/office/drawing/2014/main" id="{28429EE8-A441-C546-8D39-EE4E9A16FE89}"/>
                    </a:ext>
                  </a:extLst>
                </p:cNvPr>
                <p:cNvSpPr/>
                <p:nvPr/>
              </p:nvSpPr>
              <p:spPr>
                <a:xfrm>
                  <a:off x="9870949" y="4034443"/>
                  <a:ext cx="926297" cy="468000"/>
                </a:xfrm>
                <a:prstGeom prst="left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6" name="TextBox 1025">
                  <a:extLst>
                    <a:ext uri="{FF2B5EF4-FFF2-40B4-BE49-F238E27FC236}">
                      <a16:creationId xmlns:a16="http://schemas.microsoft.com/office/drawing/2014/main" id="{C0AAB46E-7194-6EBA-3F26-358D4CF0F3D6}"/>
                    </a:ext>
                  </a:extLst>
                </p:cNvPr>
                <p:cNvSpPr txBox="1"/>
                <p:nvPr/>
              </p:nvSpPr>
              <p:spPr>
                <a:xfrm>
                  <a:off x="10150680" y="1464270"/>
                  <a:ext cx="23304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400" b="1" dirty="0"/>
                    <a:t>&lt;/run_sql_cli.py&gt;*</a:t>
                  </a:r>
                </a:p>
                <a:p>
                  <a:r>
                    <a:rPr lang="en-DE" sz="1400" dirty="0"/>
                    <a:t>&lt;/*.sql&gt;</a:t>
                  </a:r>
                </a:p>
              </p:txBody>
            </p:sp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7D54BDD2-907A-C0DB-3F94-ED6E083CADCF}"/>
                    </a:ext>
                  </a:extLst>
                </p:cNvPr>
                <p:cNvSpPr txBox="1"/>
                <p:nvPr/>
              </p:nvSpPr>
              <p:spPr>
                <a:xfrm>
                  <a:off x="3077384" y="1464270"/>
                  <a:ext cx="2330466" cy="18158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DE" sz="1400" b="1" dirty="0"/>
                    <a:t>&lt;/profiling.ipynb&gt;*</a:t>
                  </a:r>
                </a:p>
                <a:p>
                  <a:r>
                    <a:rPr lang="en-DE" sz="1400" dirty="0"/>
                    <a:t>&lt;/*.sql&gt;</a:t>
                  </a:r>
                </a:p>
                <a:p>
                  <a:r>
                    <a:rPr lang="en-DE" sz="1400" dirty="0"/>
                    <a:t>&lt;/metadata/&gt;</a:t>
                  </a:r>
                </a:p>
                <a:p>
                  <a:r>
                    <a:rPr lang="en-DE" sz="1400" dirty="0"/>
                    <a:t>&lt;/dataset_profiling.py&gt;</a:t>
                  </a:r>
                </a:p>
                <a:p>
                  <a:r>
                    <a:rPr lang="en-DE" sz="1400" dirty="0"/>
                    <a:t>&lt;/routing.py&gt;</a:t>
                  </a:r>
                </a:p>
                <a:p>
                  <a:r>
                    <a:rPr lang="en-DE" sz="1400" dirty="0"/>
                    <a:t>&lt;/reporting.py&gt;</a:t>
                  </a:r>
                </a:p>
                <a:p>
                  <a:r>
                    <a:rPr lang="en-DE" sz="1400" dirty="0"/>
                    <a:t>&lt;/schemas_regex.py&gt;</a:t>
                  </a:r>
                </a:p>
                <a:p>
                  <a:r>
                    <a:rPr lang="en-DE" sz="1400" dirty="0"/>
                    <a:t>&lt;/data_validation.py&gt;</a:t>
                  </a:r>
                </a:p>
              </p:txBody>
            </p: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99AED6-421C-CCCB-9D40-FE6011831E88}"/>
                </a:ext>
              </a:extLst>
            </p:cNvPr>
            <p:cNvSpPr txBox="1"/>
            <p:nvPr/>
          </p:nvSpPr>
          <p:spPr>
            <a:xfrm>
              <a:off x="10133704" y="6799530"/>
              <a:ext cx="2330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b="1" dirty="0"/>
                <a:t>* </a:t>
              </a:r>
              <a:r>
                <a:rPr lang="en-GB" sz="1400" b="1" dirty="0"/>
                <a:t>R</a:t>
              </a:r>
              <a:r>
                <a:rPr lang="en-DE" sz="1400" b="1" dirty="0"/>
                <a:t>un file for </a:t>
              </a:r>
              <a:r>
                <a:rPr lang="en-DE" sz="1400" b="1"/>
                <a:t>each step</a:t>
              </a:r>
              <a:endParaRPr lang="en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10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116</Words>
  <Application>Microsoft Macintosh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 Marcel Pellinger</dc:creator>
  <cp:lastModifiedBy>Luc Marcel Pellinger</cp:lastModifiedBy>
  <cp:revision>5</cp:revision>
  <dcterms:created xsi:type="dcterms:W3CDTF">2025-10-05T15:59:05Z</dcterms:created>
  <dcterms:modified xsi:type="dcterms:W3CDTF">2025-10-06T10:39:10Z</dcterms:modified>
</cp:coreProperties>
</file>