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AF56D-C853-4A4C-8BDA-4138EDA09A2B}" v="68" dt="2019-10-29T16:11:35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ilo Shiguemori" userId="db93b66e6fef5b4b" providerId="Windows Live" clId="Web-{5AEAF56D-C853-4A4C-8BDA-4138EDA09A2B}"/>
    <pc:docChg chg="modSld">
      <pc:chgData name="Murilo Shiguemori" userId="db93b66e6fef5b4b" providerId="Windows Live" clId="Web-{5AEAF56D-C853-4A4C-8BDA-4138EDA09A2B}" dt="2019-10-29T16:11:35.713" v="64" actId="20577"/>
      <pc:docMkLst>
        <pc:docMk/>
      </pc:docMkLst>
      <pc:sldChg chg="addSp delSp modSp">
        <pc:chgData name="Murilo Shiguemori" userId="db93b66e6fef5b4b" providerId="Windows Live" clId="Web-{5AEAF56D-C853-4A4C-8BDA-4138EDA09A2B}" dt="2019-10-29T16:06:19.182" v="35"/>
        <pc:sldMkLst>
          <pc:docMk/>
          <pc:sldMk cId="2693969969" sldId="256"/>
        </pc:sldMkLst>
        <pc:spChg chg="add mod ord">
          <ac:chgData name="Murilo Shiguemori" userId="db93b66e6fef5b4b" providerId="Windows Live" clId="Web-{5AEAF56D-C853-4A4C-8BDA-4138EDA09A2B}" dt="2019-10-29T16:06:19.182" v="35"/>
          <ac:spMkLst>
            <pc:docMk/>
            <pc:sldMk cId="2693969969" sldId="256"/>
            <ac:spMk id="2" creationId="{D5BF175A-5050-4322-AD76-FCAF62B3CB00}"/>
          </ac:spMkLst>
        </pc:spChg>
        <pc:picChg chg="add del mod modCrop">
          <ac:chgData name="Murilo Shiguemori" userId="db93b66e6fef5b4b" providerId="Windows Live" clId="Web-{5AEAF56D-C853-4A4C-8BDA-4138EDA09A2B}" dt="2019-10-29T16:04:11.167" v="22"/>
          <ac:picMkLst>
            <pc:docMk/>
            <pc:sldMk cId="2693969969" sldId="256"/>
            <ac:picMk id="5" creationId="{871E427C-699C-4536-8D56-6BE134BEADB1}"/>
          </ac:picMkLst>
        </pc:picChg>
        <pc:picChg chg="mod">
          <ac:chgData name="Murilo Shiguemori" userId="db93b66e6fef5b4b" providerId="Windows Live" clId="Web-{5AEAF56D-C853-4A4C-8BDA-4138EDA09A2B}" dt="2019-10-29T16:04:30.323" v="26" actId="1076"/>
          <ac:picMkLst>
            <pc:docMk/>
            <pc:sldMk cId="2693969969" sldId="256"/>
            <ac:picMk id="6" creationId="{00000000-0000-0000-0000-000000000000}"/>
          </ac:picMkLst>
        </pc:picChg>
        <pc:picChg chg="mod">
          <ac:chgData name="Murilo Shiguemori" userId="db93b66e6fef5b4b" providerId="Windows Live" clId="Web-{5AEAF56D-C853-4A4C-8BDA-4138EDA09A2B}" dt="2019-10-29T16:04:49.729" v="28" actId="1076"/>
          <ac:picMkLst>
            <pc:docMk/>
            <pc:sldMk cId="2693969969" sldId="256"/>
            <ac:picMk id="1028" creationId="{00000000-0000-0000-0000-000000000000}"/>
          </ac:picMkLst>
        </pc:picChg>
      </pc:sldChg>
      <pc:sldChg chg="addSp modSp">
        <pc:chgData name="Murilo Shiguemori" userId="db93b66e6fef5b4b" providerId="Windows Live" clId="Web-{5AEAF56D-C853-4A4C-8BDA-4138EDA09A2B}" dt="2019-10-29T16:09:53.916" v="39" actId="1076"/>
        <pc:sldMkLst>
          <pc:docMk/>
          <pc:sldMk cId="2449752476" sldId="257"/>
        </pc:sldMkLst>
        <pc:picChg chg="add mod">
          <ac:chgData name="Murilo Shiguemori" userId="db93b66e6fef5b4b" providerId="Windows Live" clId="Web-{5AEAF56D-C853-4A4C-8BDA-4138EDA09A2B}" dt="2019-10-29T16:09:53.916" v="39" actId="1076"/>
          <ac:picMkLst>
            <pc:docMk/>
            <pc:sldMk cId="2449752476" sldId="257"/>
            <ac:picMk id="3" creationId="{3F26AAA7-9691-480E-BB88-E8A1AA663B21}"/>
          </ac:picMkLst>
        </pc:picChg>
        <pc:picChg chg="mod">
          <ac:chgData name="Murilo Shiguemori" userId="db93b66e6fef5b4b" providerId="Windows Live" clId="Web-{5AEAF56D-C853-4A4C-8BDA-4138EDA09A2B}" dt="2019-10-29T16:04:26.338" v="25" actId="1076"/>
          <ac:picMkLst>
            <pc:docMk/>
            <pc:sldMk cId="2449752476" sldId="257"/>
            <ac:picMk id="6" creationId="{00000000-0000-0000-0000-000000000000}"/>
          </ac:picMkLst>
        </pc:picChg>
      </pc:sldChg>
      <pc:sldChg chg="addSp modSp">
        <pc:chgData name="Murilo Shiguemori" userId="db93b66e6fef5b4b" providerId="Windows Live" clId="Web-{5AEAF56D-C853-4A4C-8BDA-4138EDA09A2B}" dt="2019-10-29T16:11:25.416" v="55" actId="1076"/>
        <pc:sldMkLst>
          <pc:docMk/>
          <pc:sldMk cId="1874887501" sldId="258"/>
        </pc:sldMkLst>
        <pc:picChg chg="add mod">
          <ac:chgData name="Murilo Shiguemori" userId="db93b66e6fef5b4b" providerId="Windows Live" clId="Web-{5AEAF56D-C853-4A4C-8BDA-4138EDA09A2B}" dt="2019-10-29T16:11:25.416" v="55" actId="1076"/>
          <ac:picMkLst>
            <pc:docMk/>
            <pc:sldMk cId="1874887501" sldId="258"/>
            <ac:picMk id="3" creationId="{B36EAA25-8ECB-43AD-89CB-51DBB09A60FA}"/>
          </ac:picMkLst>
        </pc:picChg>
      </pc:sldChg>
      <pc:sldChg chg="modSp">
        <pc:chgData name="Murilo Shiguemori" userId="db93b66e6fef5b4b" providerId="Windows Live" clId="Web-{5AEAF56D-C853-4A4C-8BDA-4138EDA09A2B}" dt="2019-10-29T16:11:34.057" v="63" actId="20577"/>
        <pc:sldMkLst>
          <pc:docMk/>
          <pc:sldMk cId="4151277565" sldId="259"/>
        </pc:sldMkLst>
        <pc:spChg chg="mod">
          <ac:chgData name="Murilo Shiguemori" userId="db93b66e6fef5b4b" providerId="Windows Live" clId="Web-{5AEAF56D-C853-4A4C-8BDA-4138EDA09A2B}" dt="2019-10-29T16:11:34.057" v="63" actId="20577"/>
          <ac:spMkLst>
            <pc:docMk/>
            <pc:sldMk cId="4151277565" sldId="259"/>
            <ac:spMk id="5" creationId="{00000000-0000-0000-0000-000000000000}"/>
          </ac:spMkLst>
        </pc:spChg>
      </pc:sldChg>
      <pc:sldChg chg="addSp modSp">
        <pc:chgData name="Murilo Shiguemori" userId="db93b66e6fef5b4b" providerId="Windows Live" clId="Web-{5AEAF56D-C853-4A4C-8BDA-4138EDA09A2B}" dt="2019-10-29T16:10:47.401" v="51" actId="1076"/>
        <pc:sldMkLst>
          <pc:docMk/>
          <pc:sldMk cId="1630160592" sldId="262"/>
        </pc:sldMkLst>
        <pc:spChg chg="mod">
          <ac:chgData name="Murilo Shiguemori" userId="db93b66e6fef5b4b" providerId="Windows Live" clId="Web-{5AEAF56D-C853-4A4C-8BDA-4138EDA09A2B}" dt="2019-10-29T16:10:40.604" v="48" actId="1076"/>
          <ac:spMkLst>
            <pc:docMk/>
            <pc:sldMk cId="1630160592" sldId="262"/>
            <ac:spMk id="2" creationId="{00000000-0000-0000-0000-000000000000}"/>
          </ac:spMkLst>
        </pc:spChg>
        <pc:spChg chg="mod">
          <ac:chgData name="Murilo Shiguemori" userId="db93b66e6fef5b4b" providerId="Windows Live" clId="Web-{5AEAF56D-C853-4A4C-8BDA-4138EDA09A2B}" dt="2019-10-29T16:10:44.651" v="50" actId="1076"/>
          <ac:spMkLst>
            <pc:docMk/>
            <pc:sldMk cId="1630160592" sldId="262"/>
            <ac:spMk id="7" creationId="{00000000-0000-0000-0000-000000000000}"/>
          </ac:spMkLst>
        </pc:spChg>
        <pc:picChg chg="add mod">
          <ac:chgData name="Murilo Shiguemori" userId="db93b66e6fef5b4b" providerId="Windows Live" clId="Web-{5AEAF56D-C853-4A4C-8BDA-4138EDA09A2B}" dt="2019-10-29T16:10:47.401" v="51" actId="1076"/>
          <ac:picMkLst>
            <pc:docMk/>
            <pc:sldMk cId="1630160592" sldId="262"/>
            <ac:picMk id="3" creationId="{6C24EF4A-209B-4F82-89A8-43279C5EBA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4F39-D0B4-4984-AAEF-372C4CC49B05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207-E124-43D4-871D-A2DAE63B3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6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4F39-D0B4-4984-AAEF-372C4CC49B05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207-E124-43D4-871D-A2DAE63B3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14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4F39-D0B4-4984-AAEF-372C4CC49B05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207-E124-43D4-871D-A2DAE63B3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0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4F39-D0B4-4984-AAEF-372C4CC49B05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207-E124-43D4-871D-A2DAE63B3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33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4F39-D0B4-4984-AAEF-372C4CC49B05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207-E124-43D4-871D-A2DAE63B3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8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4F39-D0B4-4984-AAEF-372C4CC49B05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207-E124-43D4-871D-A2DAE63B3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4F39-D0B4-4984-AAEF-372C4CC49B05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207-E124-43D4-871D-A2DAE63B3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79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4F39-D0B4-4984-AAEF-372C4CC49B05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207-E124-43D4-871D-A2DAE63B3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0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4F39-D0B4-4984-AAEF-372C4CC49B05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207-E124-43D4-871D-A2DAE63B3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23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4F39-D0B4-4984-AAEF-372C4CC49B05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207-E124-43D4-871D-A2DAE63B3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6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4F39-D0B4-4984-AAEF-372C4CC49B05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9207-E124-43D4-871D-A2DAE63B3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82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4F39-D0B4-4984-AAEF-372C4CC49B05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9207-E124-43D4-871D-A2DAE63B3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4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BF175A-5050-4322-AD76-FCAF62B3CB00}"/>
              </a:ext>
            </a:extLst>
          </p:cNvPr>
          <p:cNvSpPr/>
          <p:nvPr/>
        </p:nvSpPr>
        <p:spPr>
          <a:xfrm>
            <a:off x="980210" y="1794163"/>
            <a:ext cx="9876558" cy="266353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m para kan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62" y="2115369"/>
            <a:ext cx="8895946" cy="262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627282" y="5925700"/>
            <a:ext cx="514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Luccas Sandes de Oliveira – RA:81723375</a:t>
            </a: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Murilo </a:t>
            </a:r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Shiguemori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Martins – RA:81725466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7075"/>
            <a:ext cx="2393192" cy="9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6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723"/>
            <a:ext cx="2393192" cy="95727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84353" y="272955"/>
            <a:ext cx="1122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Metodologia /Framework?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23498" y="1470888"/>
            <a:ext cx="5172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método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foi concebido como um caminho alternativo à agilidade organizacional. 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936776" y="2656975"/>
            <a:ext cx="5227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invés de grandes mudanças, 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propõe uma abordagem evolucionária, onde pequenas melhorias são integradas na prestação de um serviço ou desenvolvimento de um produto.</a:t>
            </a:r>
          </a:p>
          <a:p>
            <a:endParaRPr lang="pt-BR" dirty="0"/>
          </a:p>
        </p:txBody>
      </p:sp>
      <p:pic>
        <p:nvPicPr>
          <p:cNvPr id="3" name="Imagem 3" descr="Foto preta e branca de uma loja&#10;&#10;Descrição gerada com alta confiança">
            <a:extLst>
              <a:ext uri="{FF2B5EF4-FFF2-40B4-BE49-F238E27FC236}">
                <a16:creationId xmlns:a16="http://schemas.microsoft.com/office/drawing/2014/main" id="{3F26AAA7-9691-480E-BB88-E8A1AA66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04" y="2929309"/>
            <a:ext cx="3707175" cy="24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723"/>
            <a:ext cx="2393192" cy="95727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84353" y="272955"/>
            <a:ext cx="1122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que é utilizado 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362240" y="2685569"/>
            <a:ext cx="5172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um controle detalhado de produção com informações sobre quando, quanto e o que produzir.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06257" y="1638023"/>
            <a:ext cx="4499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ligado ao conceito japonês "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time", ou seja, no momento certo, é um modelo que procura eliminar estoques, para agilizar a produção.</a:t>
            </a:r>
          </a:p>
          <a:p>
            <a:endParaRPr lang="pt-BR" dirty="0"/>
          </a:p>
        </p:txBody>
      </p:sp>
      <p:pic>
        <p:nvPicPr>
          <p:cNvPr id="3" name="Imagem 4" descr="Uma imagem contendo placa, relógio, segurando, vermelho&#10;&#10;Descrição gerada com muito alta confiança">
            <a:extLst>
              <a:ext uri="{FF2B5EF4-FFF2-40B4-BE49-F238E27FC236}">
                <a16:creationId xmlns:a16="http://schemas.microsoft.com/office/drawing/2014/main" id="{6C24EF4A-209B-4F82-89A8-43279C5EB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54" y="3601799"/>
            <a:ext cx="3606187" cy="19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4996"/>
            <a:ext cx="2393192" cy="95727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84353" y="272955"/>
            <a:ext cx="1122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é a Estrutura Apresentada 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33266" y="1733266"/>
            <a:ext cx="4817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sistema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composto por um fluxo de valor, onde unidades de trabalho trafegam da esquerda para a direita.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33266" y="3532132"/>
            <a:ext cx="4817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etapa do processo adiciona mais valor ao item, sendo que quando ele chega ao final do processo, ele está “concluído”.</a:t>
            </a:r>
          </a:p>
          <a:p>
            <a:endParaRPr lang="pt-BR" dirty="0"/>
          </a:p>
        </p:txBody>
      </p:sp>
      <p:pic>
        <p:nvPicPr>
          <p:cNvPr id="3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B36EAA25-8ECB-43AD-89CB-51DBB09A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364" y="2393326"/>
            <a:ext cx="3945874" cy="20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8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723"/>
            <a:ext cx="2393192" cy="95727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84353" y="272955"/>
            <a:ext cx="1122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são os benefícios propostos?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33266" y="1733265"/>
            <a:ext cx="5704764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Traz um maior dinamismo entre as pessoas;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Promove um ambiente de colaboração;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 independência;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Melhora a visualização dos problemas;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Otimiza o tempo;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planejamento diário é mais eficaz.</a:t>
            </a:r>
          </a:p>
        </p:txBody>
      </p:sp>
    </p:spTree>
    <p:extLst>
      <p:ext uri="{BB962C8B-B14F-4D97-AF65-F5344CB8AC3E}">
        <p14:creationId xmlns:p14="http://schemas.microsoft.com/office/powerpoint/2010/main" val="415127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723"/>
            <a:ext cx="2393192" cy="95727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84352" y="259307"/>
            <a:ext cx="1122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aplicar na prática?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4333" y="1197787"/>
            <a:ext cx="5172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Equipe: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ter uma resistência em relação a equipe, pelo fato dessa metodologia exigir muita transparência na equipe, mostrando quem produz e quem não produz. Mas se conversado com a equipe e todos aderirem, o uso dessa metodologia pode alavancar a produção.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95999" y="2818943"/>
            <a:ext cx="5577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Identificando Estágios do Trabalho: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por exemplo: "TO DO", "WIP(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é o que a equipe está produzindo no momento)" e "DONE". Podendo ser adaptado para o que for de melhor entendimento para a equipe. Definir um tempo em que os cartões ficarão em cada coluna, fazendo assim um método em que todos possam produzir e não ficarem parados. Defina as classes dos itens, como 'requisito', 'defeito', 'melhoria', etc.</a:t>
            </a:r>
          </a:p>
        </p:txBody>
      </p:sp>
    </p:spTree>
    <p:extLst>
      <p:ext uri="{BB962C8B-B14F-4D97-AF65-F5344CB8AC3E}">
        <p14:creationId xmlns:p14="http://schemas.microsoft.com/office/powerpoint/2010/main" val="295178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57"/>
            <a:ext cx="2393192" cy="95727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84353" y="272955"/>
            <a:ext cx="1122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aplicar na prática?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50825" y="1243953"/>
            <a:ext cx="5172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Priorização: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a priorização dos itens que são mais importantes para o projeto no momento, seguindo por exemplo, o princípio de Pareto(80/20). Manter um controle para que a equipe saiba sempre o que é prioridade no momento, assim evita que tenha entrega de algo inútil para o cliente, ou o cliente insatisfeito, metas não atingidas, o não ajuste de bugs, etc.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999" y="1243953"/>
            <a:ext cx="5172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Medição e Melhoria Contínua: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sisteminha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faça a medição do que foi feito até o momento e o que precisa fazer, assim a equipe consegue visualizar se precisa agilizar algo antes do termino do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exemplo. Faça também uma simulação de riscos com a equipe para deixá-los cientes do que pode acontecer no decorrer do projeto. E deixe claro para a equipe que 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montado no começo do projeto nunca ficará igual no final do mesmo, pois além de mudanças na prioridade, pode ser que tenha requisitos novos ou alguns deixem de existir e por isso a equipe precisa se adaptar.</a:t>
            </a:r>
          </a:p>
        </p:txBody>
      </p:sp>
    </p:spTree>
    <p:extLst>
      <p:ext uri="{BB962C8B-B14F-4D97-AF65-F5344CB8AC3E}">
        <p14:creationId xmlns:p14="http://schemas.microsoft.com/office/powerpoint/2010/main" val="212660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723"/>
            <a:ext cx="2393192" cy="95727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29762" y="982639"/>
            <a:ext cx="1122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14459" y="2640562"/>
            <a:ext cx="9689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https://www.significados.com.br/kanban/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https://outboundmarketing.com.br/scrum-e-kanban/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https://targetteal.com/pt/blog/metodo-kanban/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https://artia.com/blog/beneficios-do-kanban-para-equipes-de-ux/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https://www.devmedia.com.br/kanban-4-passos-para-implementar-em-uma-equipe/30218</a:t>
            </a:r>
          </a:p>
        </p:txBody>
      </p:sp>
    </p:spTree>
    <p:extLst>
      <p:ext uri="{BB962C8B-B14F-4D97-AF65-F5344CB8AC3E}">
        <p14:creationId xmlns:p14="http://schemas.microsoft.com/office/powerpoint/2010/main" val="139054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5358" y="2562414"/>
            <a:ext cx="1754875" cy="1108833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Fim.</a:t>
            </a:r>
          </a:p>
        </p:txBody>
      </p:sp>
    </p:spTree>
    <p:extLst>
      <p:ext uri="{BB962C8B-B14F-4D97-AF65-F5344CB8AC3E}">
        <p14:creationId xmlns:p14="http://schemas.microsoft.com/office/powerpoint/2010/main" val="1214641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567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50</cp:revision>
  <dcterms:created xsi:type="dcterms:W3CDTF">2019-10-29T02:56:56Z</dcterms:created>
  <dcterms:modified xsi:type="dcterms:W3CDTF">2019-10-29T16:11:37Z</dcterms:modified>
</cp:coreProperties>
</file>