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5" r:id="rId8"/>
    <p:sldId id="264" r:id="rId9"/>
    <p:sldId id="260" r:id="rId10"/>
    <p:sldId id="261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3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501"/>
            <a:ext cx="12192000" cy="366491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186671" y="5576553"/>
            <a:ext cx="400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Luccas Sandes de Oliveira</a:t>
            </a:r>
          </a:p>
          <a:p>
            <a:pPr algn="r"/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RA: 81723375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0241"/>
            <a:ext cx="4328160" cy="3012368"/>
          </a:xfrm>
        </p:spPr>
        <p:txBody>
          <a:bodyPr/>
          <a:lstStyle/>
          <a:p>
            <a:pPr lvl="1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úsica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palma da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Músicas off-line;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Liderança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Usabilidade;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Diminuição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pirataria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737860" y="1690688"/>
            <a:ext cx="0" cy="395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09360" y="1920240"/>
            <a:ext cx="5326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 remuneração dos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artistas;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pagamento no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músicas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limitadas;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baixo número de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parcerias;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366233" y="965916"/>
            <a:ext cx="327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FORTES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5031" y="1042860"/>
            <a:ext cx="328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FRACOS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351338"/>
          </a:xfrm>
        </p:spPr>
        <p:txBody>
          <a:bodyPr>
            <a:normAutofit/>
          </a:bodyPr>
          <a:lstStyle/>
          <a:p>
            <a:pPr lvl="1"/>
            <a:r>
              <a:rPr lang="pt-BR" dirty="0" smtClean="0">
                <a:solidFill>
                  <a:schemeClr val="bg1"/>
                </a:solidFill>
              </a:rPr>
              <a:t>Rápido </a:t>
            </a:r>
            <a:r>
              <a:rPr lang="pt-BR" dirty="0">
                <a:solidFill>
                  <a:schemeClr val="bg1"/>
                </a:solidFill>
              </a:rPr>
              <a:t>crescimento no </a:t>
            </a:r>
            <a:r>
              <a:rPr lang="pt-BR" dirty="0" smtClean="0">
                <a:solidFill>
                  <a:schemeClr val="bg1"/>
                </a:solidFill>
              </a:rPr>
              <a:t>mercado;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fazer parcerias visando um público </a:t>
            </a:r>
            <a:r>
              <a:rPr lang="pt-BR" dirty="0" smtClean="0">
                <a:solidFill>
                  <a:schemeClr val="bg1"/>
                </a:solidFill>
              </a:rPr>
              <a:t>alvo;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empresas rivais enfrentam </a:t>
            </a:r>
            <a:r>
              <a:rPr lang="pt-BR" dirty="0" smtClean="0">
                <a:solidFill>
                  <a:schemeClr val="bg1"/>
                </a:solidFill>
              </a:rPr>
              <a:t>dificuldades;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criação de streaming de </a:t>
            </a:r>
            <a:r>
              <a:rPr lang="pt-BR" dirty="0" smtClean="0">
                <a:solidFill>
                  <a:schemeClr val="bg1"/>
                </a:solidFill>
              </a:rPr>
              <a:t>vídeos;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aumentar a credibilidade da empresa e da iniciativa no </a:t>
            </a:r>
            <a:r>
              <a:rPr lang="pt-BR" dirty="0" smtClean="0">
                <a:solidFill>
                  <a:schemeClr val="bg1"/>
                </a:solidFill>
              </a:rPr>
              <a:t>mercado;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54140" y="1825625"/>
            <a:ext cx="491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800" dirty="0" smtClean="0">
                <a:solidFill>
                  <a:schemeClr val="bg1"/>
                </a:solidFill>
              </a:rPr>
              <a:t>Criação </a:t>
            </a:r>
            <a:r>
              <a:rPr lang="pt-BR" sz="2800" dirty="0">
                <a:solidFill>
                  <a:schemeClr val="bg1"/>
                </a:solidFill>
              </a:rPr>
              <a:t>de sites streamings de música cada vez </a:t>
            </a:r>
            <a:r>
              <a:rPr lang="pt-BR" sz="2800" dirty="0" smtClean="0">
                <a:solidFill>
                  <a:schemeClr val="bg1"/>
                </a:solidFill>
              </a:rPr>
              <a:t>maior.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5737860" y="1690688"/>
            <a:ext cx="0" cy="395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07822" y="784469"/>
            <a:ext cx="330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7557910" y="784469"/>
            <a:ext cx="19383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AMEAÇAS</a:t>
            </a:r>
          </a:p>
          <a:p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21" y="2866781"/>
            <a:ext cx="4256626" cy="23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92033"/>
              </p:ext>
            </p:extLst>
          </p:nvPr>
        </p:nvGraphicFramePr>
        <p:xfrm>
          <a:off x="553910" y="1352282"/>
          <a:ext cx="11062834" cy="4301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7336"/>
                <a:gridCol w="3140687"/>
                <a:gridCol w="2162316"/>
                <a:gridCol w="2592495"/>
              </a:tblGrid>
              <a:tr h="42042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Amanda Vieira </a:t>
                      </a:r>
                      <a:r>
                        <a:rPr lang="pt-BR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Angelo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Murilo </a:t>
                      </a:r>
                      <a:r>
                        <a:rPr lang="pt-BR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Shiguemori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 das </a:t>
                      </a:r>
                      <a:r>
                        <a:rPr lang="pt-BR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Graçcas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42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Profissão, idade, gênero?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Servidora Pública, 24 anos, feminino.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Estagiário, 21, masculino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lar, 62 anos, feminino.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você utiliza o serviço?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Pelo aplicativo e pelo programa instalado no computador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On-line no celular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Apenas pelo aparelho celular.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2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você acha mais interessante no serviço (valor para o usuário)?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Músicas ilimitadas, a qualquer hora e em qualquer lugar.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Música </a:t>
                      </a:r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offline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Pode escutar a música que quiser e a qualquer momento.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1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sua opinião o que falta no serviço ou poderia ser melhorado?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rádio, pois ela dá umas travadas e você não consegue ouvir.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 da música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 mim está ótimo o aplicativo, ele atende todas as minhas expectativas.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53910" y="450562"/>
            <a:ext cx="60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Entrevistas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67448" y="2088303"/>
            <a:ext cx="51644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  <a:p>
            <a:pPr algn="ctr"/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Perguntas?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56" y="1011905"/>
            <a:ext cx="2038088" cy="2038088"/>
          </a:xfrm>
          <a:prstGeom prst="rect">
            <a:avLst/>
          </a:prstGeom>
        </p:spPr>
      </p:pic>
      <p:sp>
        <p:nvSpPr>
          <p:cNvPr id="9" name="Seta para a direita listrada 8"/>
          <p:cNvSpPr/>
          <p:nvPr/>
        </p:nvSpPr>
        <p:spPr>
          <a:xfrm>
            <a:off x="9362942" y="2717439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listrada 10"/>
          <p:cNvSpPr/>
          <p:nvPr/>
        </p:nvSpPr>
        <p:spPr>
          <a:xfrm>
            <a:off x="4829582" y="2704555"/>
            <a:ext cx="453336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listrada 11"/>
          <p:cNvSpPr/>
          <p:nvPr/>
        </p:nvSpPr>
        <p:spPr>
          <a:xfrm>
            <a:off x="2562902" y="2698113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>
            <a:off x="296222" y="2698112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9253" y="567463"/>
            <a:ext cx="1558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jovem sueco Daniel EK e a criação da </a:t>
            </a:r>
            <a:r>
              <a:rPr lang="pt-BR" dirty="0" smtClean="0">
                <a:solidFill>
                  <a:schemeClr val="bg1"/>
                </a:solidFill>
              </a:rPr>
              <a:t>Advertigo;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1178421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96222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57208" y="4592131"/>
            <a:ext cx="1687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Milionário aos 23 anos e a mesma ideia quando era mais jovem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379942" y="459213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178421" y="3616817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562902" y="4730630"/>
            <a:ext cx="2142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Juntou se com Martin Lorentzon para a criação do SPOTIFY em 2006</a:t>
            </a:r>
            <a:endParaRPr lang="pt-BR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2562902" y="459213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462277" y="3616816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01669" y="2603467"/>
            <a:ext cx="72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2006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29581" y="680095"/>
            <a:ext cx="2158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Lançamento oficial: 7 de Outubro de 2008</a:t>
            </a:r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4983469" y="1847281"/>
            <a:ext cx="396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774033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47" y="494091"/>
            <a:ext cx="2029108" cy="1076475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5026778" y="4730630"/>
            <a:ext cx="1677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aplicativo com um diferencial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5774033" y="3616816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378186" y="263580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2008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030929" y="541595"/>
            <a:ext cx="226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anos de negociações com as gravadoras e os artistas</a:t>
            </a:r>
            <a:endParaRPr lang="pt-BR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7948416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6935513" y="4701580"/>
            <a:ext cx="2025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Suécia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Finlândia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Noruega</a:t>
            </a:r>
            <a:b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Reino Unido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Espanha</a:t>
            </a:r>
            <a:endParaRPr lang="pt-BR" dirty="0"/>
          </a:p>
        </p:txBody>
      </p:sp>
      <p:cxnSp>
        <p:nvCxnSpPr>
          <p:cNvPr id="41" name="Conector reto 40"/>
          <p:cNvCxnSpPr/>
          <p:nvPr/>
        </p:nvCxnSpPr>
        <p:spPr>
          <a:xfrm>
            <a:off x="5114924" y="4556950"/>
            <a:ext cx="396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48415" y="3616815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9671637" y="677610"/>
            <a:ext cx="1700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Parceria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Universal Music</a:t>
            </a:r>
            <a:endParaRPr lang="pt-BR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9614083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10496282" y="2030949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9796427" y="260346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2009</a:t>
            </a:r>
            <a:endParaRPr lang="pt-BR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89" y="3915346"/>
            <a:ext cx="3155562" cy="1746829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 para a direita listrada 4"/>
          <p:cNvSpPr/>
          <p:nvPr/>
        </p:nvSpPr>
        <p:spPr>
          <a:xfrm>
            <a:off x="9461676" y="2713088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listrada 6"/>
          <p:cNvSpPr/>
          <p:nvPr/>
        </p:nvSpPr>
        <p:spPr>
          <a:xfrm>
            <a:off x="2562902" y="2698113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listrada 7"/>
          <p:cNvSpPr/>
          <p:nvPr/>
        </p:nvSpPr>
        <p:spPr>
          <a:xfrm>
            <a:off x="296222" y="2698112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1178421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6222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562902" y="459213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462277" y="3616816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774033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948416" y="1970468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948415" y="3616815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9614083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10496282" y="2030949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296222" y="783282"/>
            <a:ext cx="2266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410950" y="25749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2009</a:t>
            </a:r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2" y="4041817"/>
            <a:ext cx="2046024" cy="1545277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2809534" y="25749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2011</a:t>
            </a:r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3462277" y="1970467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580078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2526807" y="111963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Unidos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2562902" y="4663000"/>
            <a:ext cx="2112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serviço SPOTIFY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eta para a direita listrada 43"/>
          <p:cNvSpPr/>
          <p:nvPr/>
        </p:nvSpPr>
        <p:spPr>
          <a:xfrm>
            <a:off x="4846757" y="2713089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listrada 44"/>
          <p:cNvSpPr/>
          <p:nvPr/>
        </p:nvSpPr>
        <p:spPr>
          <a:xfrm>
            <a:off x="7141337" y="2713088"/>
            <a:ext cx="2266680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4891834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6216" y="184728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7163712" y="459213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5074179" y="25749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2012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4796481" y="835895"/>
            <a:ext cx="2367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milhões de usuários, sendo 5 milhões pagantes</a:t>
            </a:r>
            <a:endParaRPr lang="pt-BR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4" y="4092163"/>
            <a:ext cx="2166875" cy="1444583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7208629" y="25749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2014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7041203" y="4717443"/>
            <a:ext cx="2366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6918099" y="128933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Finalmente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 !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9614083" y="25749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2016</a:t>
            </a:r>
            <a:endParaRPr lang="pt-BR" dirty="0"/>
          </a:p>
        </p:txBody>
      </p:sp>
      <p:sp>
        <p:nvSpPr>
          <p:cNvPr id="59" name="Retângulo 58"/>
          <p:cNvSpPr/>
          <p:nvPr/>
        </p:nvSpPr>
        <p:spPr>
          <a:xfrm>
            <a:off x="9499855" y="124494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Líder no mercado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531121" y="4717443"/>
            <a:ext cx="2505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luta judicial com a Taylor Swift</a:t>
            </a:r>
            <a:endParaRPr lang="pt-BR" dirty="0"/>
          </a:p>
        </p:txBody>
      </p:sp>
      <p:cxnSp>
        <p:nvCxnSpPr>
          <p:cNvPr id="61" name="Conector reto 60"/>
          <p:cNvCxnSpPr/>
          <p:nvPr/>
        </p:nvCxnSpPr>
        <p:spPr>
          <a:xfrm>
            <a:off x="10496282" y="3613666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614083" y="4592131"/>
            <a:ext cx="176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55" y="5363774"/>
            <a:ext cx="2079537" cy="1382976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44" y="82368"/>
            <a:ext cx="2695739" cy="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para a direita listrada 6"/>
          <p:cNvSpPr/>
          <p:nvPr/>
        </p:nvSpPr>
        <p:spPr>
          <a:xfrm>
            <a:off x="965914" y="2730313"/>
            <a:ext cx="10238705" cy="104318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306098" y="2572297"/>
            <a:ext cx="155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Atualmente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5914" y="1124608"/>
            <a:ext cx="3247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músicas e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artistas variados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to 40"/>
          <p:cNvCxnSpPr/>
          <p:nvPr/>
        </p:nvCxnSpPr>
        <p:spPr>
          <a:xfrm>
            <a:off x="1146227" y="1898797"/>
            <a:ext cx="2665919" cy="2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2376156" y="2034863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17" y="500983"/>
            <a:ext cx="3245476" cy="1823649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1072357" y="4786095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gostos musicais</a:t>
            </a:r>
          </a:p>
        </p:txBody>
      </p:sp>
      <p:cxnSp>
        <p:nvCxnSpPr>
          <p:cNvPr id="47" name="Conector reto 46"/>
          <p:cNvCxnSpPr/>
          <p:nvPr/>
        </p:nvCxnSpPr>
        <p:spPr>
          <a:xfrm>
            <a:off x="1146226" y="4638165"/>
            <a:ext cx="2665919" cy="2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2405317" y="3660385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4294320" y="4786095"/>
            <a:ext cx="3007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rádio dentro do aplicativo</a:t>
            </a:r>
          </a:p>
        </p:txBody>
      </p:sp>
      <p:cxnSp>
        <p:nvCxnSpPr>
          <p:cNvPr id="51" name="Conector reto 50"/>
          <p:cNvCxnSpPr/>
          <p:nvPr/>
        </p:nvCxnSpPr>
        <p:spPr>
          <a:xfrm>
            <a:off x="4345695" y="4648242"/>
            <a:ext cx="2665919" cy="2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5519858" y="3660384"/>
            <a:ext cx="0" cy="8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64" y="4301045"/>
            <a:ext cx="3651203" cy="170876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27" y="628105"/>
            <a:ext cx="3789417" cy="16393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09808"/>
            <a:ext cx="2695739" cy="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98206" cy="2926679"/>
          </a:xfrm>
        </p:spPr>
        <p:txBody>
          <a:bodyPr/>
          <a:lstStyle/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 PREMIUM;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UNIVERSITÁRIO;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 FAMILY.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02" y="2207666"/>
            <a:ext cx="6343012" cy="31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 atualmente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milhões de usuários no total;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milhões são  assinantes;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36" y="2599978"/>
            <a:ext cx="4991964" cy="28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spotify grafico de usu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0" y="246534"/>
            <a:ext cx="8977377" cy="59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spotify grafico de usu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" y="400202"/>
            <a:ext cx="10017125" cy="545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Segmentos que foram afetados: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175" cy="3197136"/>
          </a:xfrm>
        </p:spPr>
        <p:txBody>
          <a:bodyPr/>
          <a:lstStyle/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não gravação de CD em si;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Diminuição de vendas: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Rádios;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MP3;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61" y="6031831"/>
            <a:ext cx="2695739" cy="810339"/>
          </a:xfrm>
          <a:prstGeom prst="rect">
            <a:avLst/>
          </a:prstGeom>
        </p:spPr>
      </p:pic>
      <p:sp>
        <p:nvSpPr>
          <p:cNvPr id="9" name="AutoShape 4" descr="Resultado de imagem para mp3 sem fundo"/>
          <p:cNvSpPr>
            <a:spLocks noChangeAspect="1" noChangeArrowheads="1"/>
          </p:cNvSpPr>
          <p:nvPr/>
        </p:nvSpPr>
        <p:spPr bwMode="auto">
          <a:xfrm>
            <a:off x="155575" y="-1189038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98" y="1686208"/>
            <a:ext cx="1592449" cy="159244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3424192"/>
            <a:ext cx="1434087" cy="14340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02" y="3461445"/>
            <a:ext cx="1964833" cy="19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424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Modelo de negócio</vt:lpstr>
      <vt:lpstr>Usuários atualmente</vt:lpstr>
      <vt:lpstr>Apresentação do PowerPoint</vt:lpstr>
      <vt:lpstr>Apresentação do PowerPoint</vt:lpstr>
      <vt:lpstr>Segmentos que foram afetados: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24</cp:revision>
  <dcterms:created xsi:type="dcterms:W3CDTF">2019-09-30T03:17:37Z</dcterms:created>
  <dcterms:modified xsi:type="dcterms:W3CDTF">2019-09-30T23:57:19Z</dcterms:modified>
</cp:coreProperties>
</file>