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4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3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63E3-5CB4-411A-B222-443EE7A1F301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5C56-3C04-4DE7-9781-593A4CF9C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56"/>
            <a:ext cx="12192000" cy="36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2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2019-09-30T03:17:37Z</dcterms:created>
  <dcterms:modified xsi:type="dcterms:W3CDTF">2019-09-30T05:08:26Z</dcterms:modified>
</cp:coreProperties>
</file>