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D0"/>
    <a:srgbClr val="F0EFE7"/>
    <a:srgbClr val="3D2D00"/>
    <a:srgbClr val="0385A6"/>
    <a:srgbClr val="F14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6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3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01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0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0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8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448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0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7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7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7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5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0146-4D83-4150-89F7-7008376AF201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8839-ECB6-493B-A5ED-B4F264237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84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BD06F24-50EB-4D79-8186-F8D5584A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59" y="1381928"/>
            <a:ext cx="3234081" cy="1350495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A906D19-0EDD-4DC7-A640-BCCC87E72193}"/>
              </a:ext>
            </a:extLst>
          </p:cNvPr>
          <p:cNvGrpSpPr/>
          <p:nvPr/>
        </p:nvGrpSpPr>
        <p:grpSpPr>
          <a:xfrm>
            <a:off x="2839034" y="4125577"/>
            <a:ext cx="6513930" cy="1350495"/>
            <a:chOff x="4745505" y="1684035"/>
            <a:chExt cx="6513930" cy="1350495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7588C35-F3E8-49B7-8859-328646CE2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" t="19783" r="5882" b="22608"/>
            <a:stretch/>
          </p:blipFill>
          <p:spPr>
            <a:xfrm>
              <a:off x="6216047" y="1684035"/>
              <a:ext cx="5043388" cy="1350495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20A2549-C43C-4E60-A24F-370E6D987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505" y="1684035"/>
              <a:ext cx="1350495" cy="1350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5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</dc:title>
  <dc:creator>Joelma Veloso</dc:creator>
  <cp:lastModifiedBy>Joelma Veloso</cp:lastModifiedBy>
  <cp:revision>3</cp:revision>
  <dcterms:created xsi:type="dcterms:W3CDTF">2020-04-17T16:11:19Z</dcterms:created>
  <dcterms:modified xsi:type="dcterms:W3CDTF">2020-04-17T16:39:37Z</dcterms:modified>
</cp:coreProperties>
</file>