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8C"/>
    <a:srgbClr val="00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4CF6-AA8E-1347-9491-2DB6BBE2AF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34" y="125748"/>
            <a:ext cx="8914536" cy="6614363"/>
          </a:xfrm>
          <a:prstGeom prst="rect">
            <a:avLst/>
          </a:prstGeom>
          <a:noFill/>
          <a:ln w="28575" cmpd="sng">
            <a:solidFill>
              <a:srgbClr val="009E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5734" y="5432328"/>
            <a:ext cx="8914536" cy="12575"/>
          </a:xfrm>
          <a:prstGeom prst="line">
            <a:avLst/>
          </a:prstGeom>
          <a:ln>
            <a:solidFill>
              <a:srgbClr val="009E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734" y="125748"/>
            <a:ext cx="8914536" cy="5306580"/>
          </a:xfrm>
          <a:prstGeom prst="line">
            <a:avLst/>
          </a:prstGeom>
          <a:ln>
            <a:solidFill>
              <a:srgbClr val="009E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5734" y="125748"/>
            <a:ext cx="8914536" cy="5306580"/>
          </a:xfrm>
          <a:prstGeom prst="line">
            <a:avLst/>
          </a:prstGeom>
          <a:ln>
            <a:solidFill>
              <a:srgbClr val="009E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>
            <a:off x="408554" y="2533893"/>
            <a:ext cx="1053369" cy="576457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La crisis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por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la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cual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esta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pasando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todos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1" y="1709232"/>
            <a:ext cx="2764279" cy="23866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6374" y="1162637"/>
            <a:ext cx="293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PIENSA Y QUÉ SIENTE TU CONSUMIDOR?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9147" y="2196936"/>
            <a:ext cx="170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VE TU CONSUMIDOR?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7732" y="4119011"/>
            <a:ext cx="268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uli"/>
                <a:cs typeface="Muli"/>
              </a:rPr>
              <a:t>¿QUÉ DICE Y QUÉ HACE TU CONSUMIDOR?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3440" y="2715574"/>
            <a:ext cx="173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ESCUCHA TU CONSUMIDOR?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42" y="5430846"/>
            <a:ext cx="2789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ESFUERZOS REALIZA?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9540" y="5419990"/>
            <a:ext cx="298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¿RESULTADOS O BENEFICIOS ESPERA CONSEGUIR</a:t>
            </a:r>
          </a:p>
        </p:txBody>
      </p:sp>
      <p:sp>
        <p:nvSpPr>
          <p:cNvPr id="76" name="Folded Corner 75"/>
          <p:cNvSpPr/>
          <p:nvPr/>
        </p:nvSpPr>
        <p:spPr>
          <a:xfrm>
            <a:off x="408555" y="1132774"/>
            <a:ext cx="1053369" cy="576458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Lo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saturado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esta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mercado</a:t>
            </a:r>
          </a:p>
        </p:txBody>
      </p:sp>
      <p:sp>
        <p:nvSpPr>
          <p:cNvPr id="77" name="Folded Corner 76"/>
          <p:cNvSpPr/>
          <p:nvPr/>
        </p:nvSpPr>
        <p:spPr>
          <a:xfrm>
            <a:off x="408555" y="3727784"/>
            <a:ext cx="1072762" cy="670795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ya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hay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restaurantes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hacen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lo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mismo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78" name="Folded Corner 77"/>
          <p:cNvSpPr/>
          <p:nvPr/>
        </p:nvSpPr>
        <p:spPr>
          <a:xfrm>
            <a:off x="5657773" y="4668511"/>
            <a:ext cx="1410881" cy="633590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Le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gusta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probar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comida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diferente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79" name="Folded Corner 78"/>
          <p:cNvSpPr/>
          <p:nvPr/>
        </p:nvSpPr>
        <p:spPr>
          <a:xfrm>
            <a:off x="2173434" y="4540917"/>
            <a:ext cx="1312795" cy="641954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Gasta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su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tiempo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libre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redes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sociales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mirando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recetas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0" name="Folded Corner 79"/>
          <p:cNvSpPr/>
          <p:nvPr/>
        </p:nvSpPr>
        <p:spPr>
          <a:xfrm>
            <a:off x="7629020" y="2246088"/>
            <a:ext cx="1106426" cy="782567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Restaurantes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fusion o de comida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innovadora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1" name="Folded Corner 80"/>
          <p:cNvSpPr/>
          <p:nvPr/>
        </p:nvSpPr>
        <p:spPr>
          <a:xfrm>
            <a:off x="7535024" y="1123091"/>
            <a:ext cx="1255796" cy="782567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“Comida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rapida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”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ej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: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Hambuerguesas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comida Mexicana…</a:t>
            </a:r>
          </a:p>
        </p:txBody>
      </p:sp>
      <p:sp>
        <p:nvSpPr>
          <p:cNvPr id="82" name="Folded Corner 81"/>
          <p:cNvSpPr/>
          <p:nvPr/>
        </p:nvSpPr>
        <p:spPr>
          <a:xfrm>
            <a:off x="1742415" y="297325"/>
            <a:ext cx="1435076" cy="587143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Busca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nuevas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formas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diferenciarse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 la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competencia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3" name="Folded Corner 82"/>
          <p:cNvSpPr/>
          <p:nvPr/>
        </p:nvSpPr>
        <p:spPr>
          <a:xfrm>
            <a:off x="3883935" y="295023"/>
            <a:ext cx="1102144" cy="642362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Quiere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su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restaurante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se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vea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moderno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4" name="Folded Corner 83"/>
          <p:cNvSpPr/>
          <p:nvPr/>
        </p:nvSpPr>
        <p:spPr>
          <a:xfrm>
            <a:off x="5966510" y="440064"/>
            <a:ext cx="1102144" cy="571641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Quiere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vaya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gente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joven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4488438" y="5444903"/>
            <a:ext cx="0" cy="1413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olded Corner 77"/>
          <p:cNvSpPr/>
          <p:nvPr/>
        </p:nvSpPr>
        <p:spPr>
          <a:xfrm>
            <a:off x="1168707" y="5854234"/>
            <a:ext cx="1814484" cy="576663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Gasta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tiempo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y dinero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probar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nuevas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combinaciones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31" name="Folded Corner 77"/>
          <p:cNvSpPr/>
          <p:nvPr/>
        </p:nvSpPr>
        <p:spPr>
          <a:xfrm>
            <a:off x="5657773" y="5880985"/>
            <a:ext cx="1148595" cy="611571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Diferenciarse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del resto </a:t>
            </a:r>
          </a:p>
        </p:txBody>
      </p:sp>
      <p:sp>
        <p:nvSpPr>
          <p:cNvPr id="2" name="Folded Corner 77">
            <a:extLst>
              <a:ext uri="{FF2B5EF4-FFF2-40B4-BE49-F238E27FC236}">
                <a16:creationId xmlns:a16="http://schemas.microsoft.com/office/drawing/2014/main" id="{EFD012C7-7E03-475B-95D8-4E92B2FB96F9}"/>
              </a:ext>
            </a:extLst>
          </p:cNvPr>
          <p:cNvSpPr/>
          <p:nvPr/>
        </p:nvSpPr>
        <p:spPr>
          <a:xfrm>
            <a:off x="7178535" y="5897084"/>
            <a:ext cx="900969" cy="412512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Ofrecer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una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nueva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experiencia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750D5A-FA5F-EAC6-69BB-6B28E3512A9A}"/>
              </a:ext>
            </a:extLst>
          </p:cNvPr>
          <p:cNvSpPr txBox="1"/>
          <p:nvPr/>
        </p:nvSpPr>
        <p:spPr>
          <a:xfrm>
            <a:off x="3625447" y="2290899"/>
            <a:ext cx="127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Nombre:Arthur</a:t>
            </a:r>
            <a:endParaRPr lang="es-ES" sz="1200" dirty="0"/>
          </a:p>
          <a:p>
            <a:r>
              <a:rPr lang="es-ES" sz="1200" dirty="0"/>
              <a:t>Edad: 30 años</a:t>
            </a:r>
          </a:p>
          <a:p>
            <a:r>
              <a:rPr lang="es-ES" sz="1200" dirty="0"/>
              <a:t>Profesión: </a:t>
            </a:r>
          </a:p>
          <a:p>
            <a:r>
              <a:rPr lang="es-ES" sz="1200" dirty="0"/>
              <a:t>Dueño de una </a:t>
            </a:r>
            <a:r>
              <a:rPr lang="es-ES" sz="1200" dirty="0" err="1"/>
              <a:t>hamburgueseria</a:t>
            </a:r>
            <a:r>
              <a:rPr lang="es-ES" sz="1200" dirty="0"/>
              <a:t> moderna</a:t>
            </a:r>
          </a:p>
        </p:txBody>
      </p:sp>
    </p:spTree>
    <p:extLst>
      <p:ext uri="{BB962C8B-B14F-4D97-AF65-F5344CB8AC3E}">
        <p14:creationId xmlns:p14="http://schemas.microsoft.com/office/powerpoint/2010/main" val="88540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145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Muli</vt:lpstr>
      <vt:lpstr>Muli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Lucas Vera</cp:lastModifiedBy>
  <cp:revision>19</cp:revision>
  <dcterms:created xsi:type="dcterms:W3CDTF">2015-06-07T11:21:13Z</dcterms:created>
  <dcterms:modified xsi:type="dcterms:W3CDTF">2023-11-06T17:24:03Z</dcterms:modified>
</cp:coreProperties>
</file>