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EE3E3-4C1F-F37A-0EDC-B07FFB221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F22A5-8AEB-C889-7EAA-1D8468DA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67585-0512-7E63-C838-A60AE579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9FEB7-C1B5-8E2E-3099-27F8C73F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56776-D1DA-74FB-1557-03F6917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E61C8-2033-8C09-68C3-14B2A60B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6A8736-6B87-3C5A-33C7-2F5ECD99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68E51-3639-4E72-D53A-4E710C38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BCE-0BDD-E25D-F412-85B1CDAE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0C44E-17A3-269F-31D6-BDAEC72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9D3160-F193-EA45-7E3F-398D9FFB4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812200-E4F6-32E4-9037-CBD6AB06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CA4FE-33CD-4738-9219-2A79A246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0BA5AA-8309-3CFB-34D1-F131A20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80377-1FFF-75C5-1103-E615224D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CDC5-9D64-C5A8-9E8A-06ECB2BD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4D5B6-9CF8-B307-ABE6-2C66B4EA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25095-9347-891E-40F1-93AB29A4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EC046-75FE-0895-C585-D2AA0E64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16199-1D49-2D8A-8034-F5CC71EB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8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5CE7F-8FC4-D92D-D69F-83321E5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46E4D0-D88B-7155-F304-7E8A91D8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B33DA-58A9-F1B1-1AA7-C4F38DE8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C0AB17-2AE9-440E-C65E-71A9510D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BC929-D285-F27B-B414-C09C9127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4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2E9A7-7AFF-E525-5F94-388B1F2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3FD13-705B-08FC-43BF-854DE2D71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3D5C0-C644-5267-1CE1-5F4D8095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8E849-3E02-945D-90AF-FC25653A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721AFD-11A6-8DC2-B13C-53101CBF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69A1B-AD77-B71D-0D98-83437EE0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E8191-4AF7-3616-98DB-46E57B0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2A729-8C32-E7C1-A033-06A64EA4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E7FCF-9F50-7A1C-05D3-0CAAE065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8466C-3E01-8B4F-F384-E8B0B84F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F0D180-F84B-C931-13D8-16B10EF4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4D6A24-53F0-E9BC-F357-A3F4ECB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B7823-A6FE-1925-3875-BBC2C18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DF4A1B-7ABC-E4DB-C9A7-839D3A0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6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76AE3-0A41-51AA-DE60-A8DA8F0C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7C8A69-8B74-2926-BFAE-39981509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A6A8B-F9C7-4222-4001-8310C9EB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83D9D3-12CA-08D2-2F1F-7A381EEF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31C49C-DAC7-E182-3F60-F1685586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CBC7A-49D5-EC14-C455-601721E6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DC6C74-66AF-4485-6A64-8C97A3D7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0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0E086-890C-E625-C488-C378157C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03AEF4-CFC1-398B-C69D-F5BA2BE9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5F3F58-087A-631D-1084-CF65E4BC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38A95-D27D-4A5F-C202-20E7F07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F613ED-EC71-10AA-D1DC-6EAD547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C3559-F1E4-FBCE-9743-4AADABE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0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4395C-F54E-2CDE-000F-4BEABEFE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C98A9A-9B5F-B73D-56E4-B4B91E9B3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2B4403-1DDD-3037-676F-A64D7985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1A16D-5DEE-0343-9019-F421E276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43E08E-3A53-9CBF-BF1C-B2F4C880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6853A6-19FA-B5B7-E058-EB5D9FE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A89DFC-A6C4-89D5-C7FB-D6EB089E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B95F5-49E1-3733-DE65-C2E00E8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B3E68-12BD-6176-9B7B-AA771E2D5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B347-48C7-4550-A167-A1029E92E5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89971-C887-C038-411E-D8DD38126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A0A5-8199-EEC4-5093-C81FBE696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hyperlink" Target="http://localhost:8080/reg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narcloud.io/project/overview?id=LucZZ_sqs-project" TargetMode="External"/><Relationship Id="rId4" Type="http://schemas.openxmlformats.org/officeDocument/2006/relationships/hyperlink" Target="http://localhost:8080/dash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209C-45D0-202B-6640-10DD0AD3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Shortener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BF6661-6958-2259-D49A-E7672DA4B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SQS-Project 2025</a:t>
            </a:r>
          </a:p>
          <a:p>
            <a:r>
              <a:rPr lang="de-DE" dirty="0"/>
              <a:t>Lucas Weiss</a:t>
            </a:r>
          </a:p>
        </p:txBody>
      </p:sp>
    </p:spTree>
    <p:extLst>
      <p:ext uri="{BB962C8B-B14F-4D97-AF65-F5344CB8AC3E}">
        <p14:creationId xmlns:p14="http://schemas.microsoft.com/office/powerpoint/2010/main" val="354769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6BF0-D8B1-41C6-65FE-ABF361D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Techstack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593FD-5970-ED4C-65CA-E83CC50B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ASP.NET 9.0 (C#)</a:t>
            </a:r>
          </a:p>
          <a:p>
            <a:pPr lvl="2"/>
            <a:r>
              <a:rPr lang="de-DE" dirty="0"/>
              <a:t>Clean Architecture</a:t>
            </a:r>
          </a:p>
          <a:p>
            <a:pPr lvl="2"/>
            <a:r>
              <a:rPr lang="de-DE" dirty="0"/>
              <a:t>Minimal Apis (Carter + </a:t>
            </a:r>
            <a:r>
              <a:rPr lang="de-DE" dirty="0" err="1"/>
              <a:t>MediatR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Entity Framework Core</a:t>
            </a:r>
          </a:p>
          <a:p>
            <a:pPr lvl="2"/>
            <a:r>
              <a:rPr lang="de-DE" dirty="0"/>
              <a:t>Microsoft Identity</a:t>
            </a:r>
          </a:p>
          <a:p>
            <a:pPr lvl="3"/>
            <a:r>
              <a:rPr lang="de-DE" dirty="0"/>
              <a:t>JWT-Token </a:t>
            </a:r>
            <a:r>
              <a:rPr lang="de-DE" dirty="0" err="1"/>
              <a:t>auth</a:t>
            </a:r>
            <a:endParaRPr lang="de-DE" dirty="0"/>
          </a:p>
          <a:p>
            <a:pPr lvl="2"/>
            <a:r>
              <a:rPr lang="de-DE" dirty="0"/>
              <a:t>Refit für http 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 err="1"/>
              <a:t>SqlServer</a:t>
            </a:r>
            <a:endParaRPr lang="de-DE" dirty="0"/>
          </a:p>
          <a:p>
            <a:pPr lvl="2"/>
            <a:r>
              <a:rPr lang="de-DE" dirty="0" err="1"/>
              <a:t>mssql</a:t>
            </a:r>
            <a:r>
              <a:rPr lang="de-DE" dirty="0"/>
              <a:t>/server:2022-latest</a:t>
            </a:r>
          </a:p>
          <a:p>
            <a:r>
              <a:rPr lang="de-DE" dirty="0"/>
              <a:t>Frontend</a:t>
            </a:r>
          </a:p>
          <a:p>
            <a:pPr lvl="2"/>
            <a:r>
              <a:rPr lang="de-DE" dirty="0"/>
              <a:t>Vue.js + </a:t>
            </a:r>
            <a:r>
              <a:rPr lang="de-DE" dirty="0" err="1"/>
              <a:t>Typscript</a:t>
            </a:r>
            <a:endParaRPr lang="de-DE" dirty="0"/>
          </a:p>
          <a:p>
            <a:pPr lvl="2"/>
            <a:r>
              <a:rPr lang="de-DE" dirty="0" err="1"/>
              <a:t>Nginx</a:t>
            </a:r>
            <a:endParaRPr lang="de-DE" dirty="0"/>
          </a:p>
          <a:p>
            <a:r>
              <a:rPr lang="de-DE" dirty="0"/>
              <a:t>Docker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1030" name="Picture 6" descr="Clean Architecture And The Benefits Of Structured Software Design">
            <a:extLst>
              <a:ext uri="{FF2B5EF4-FFF2-40B4-BE49-F238E27FC236}">
                <a16:creationId xmlns:a16="http://schemas.microsoft.com/office/drawing/2014/main" id="{9972CC2F-3586-C25A-E889-02C0EC64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08" y="0"/>
            <a:ext cx="8326684" cy="46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0B7D2-DCA1-58C7-C7F2-565CAC71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+ Statische Code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378C2-E9DA-2720-BE7F-C3B5CB65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http://localhost:8080/register</a:t>
            </a:r>
            <a:endParaRPr lang="de-DE" dirty="0"/>
          </a:p>
          <a:p>
            <a:r>
              <a:rPr lang="de-DE" dirty="0">
                <a:hlinkClick r:id="rId3"/>
              </a:rPr>
              <a:t>http://localhost:8080/login</a:t>
            </a:r>
            <a:endParaRPr lang="de-DE" dirty="0"/>
          </a:p>
          <a:p>
            <a:r>
              <a:rPr lang="de-DE" dirty="0">
                <a:hlinkClick r:id="rId4"/>
              </a:rPr>
              <a:t>http://localhost:8080/dashboard</a:t>
            </a:r>
            <a:endParaRPr lang="de-DE" dirty="0"/>
          </a:p>
          <a:p>
            <a:r>
              <a:rPr lang="de-DE" dirty="0">
                <a:hlinkClick r:id="rId5"/>
              </a:rPr>
              <a:t>https://sonarcloud.io/project/overview?id=LucZZ_sqs-project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1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789FF-DD2E-6ECE-F8C8-A8FD0C48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C1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8AE8349-C372-5399-A9EA-63699CF72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282031"/>
            <a:ext cx="8772525" cy="3438525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0828961-8FCE-F268-A28E-7BB29419E5D3}"/>
              </a:ext>
            </a:extLst>
          </p:cNvPr>
          <p:cNvSpPr txBox="1"/>
          <p:nvPr/>
        </p:nvSpPr>
        <p:spPr>
          <a:xfrm>
            <a:off x="838200" y="168592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Context</a:t>
            </a:r>
            <a:r>
              <a:rPr lang="de-D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5341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A306-C55B-0D8D-B0FA-81336EA3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55B8-5F92-7CA6-9BAF-DF025FA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C2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3C351EA-1559-EB3E-53AD-F17F6EE8B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3841"/>
            <a:ext cx="10515600" cy="3694906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FE7D85-3F44-01B2-0B91-43BC2179C1FF}"/>
              </a:ext>
            </a:extLst>
          </p:cNvPr>
          <p:cNvSpPr txBox="1"/>
          <p:nvPr/>
        </p:nvSpPr>
        <p:spPr>
          <a:xfrm>
            <a:off x="8382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Container Diagram</a:t>
            </a:r>
          </a:p>
        </p:txBody>
      </p:sp>
    </p:spTree>
    <p:extLst>
      <p:ext uri="{BB962C8B-B14F-4D97-AF65-F5344CB8AC3E}">
        <p14:creationId xmlns:p14="http://schemas.microsoft.com/office/powerpoint/2010/main" val="1720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BE780-E046-7B03-2865-620F4A15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AEF4F-E694-D3D1-5A10-BABC484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C3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856371-E343-C70C-CCE4-387BC7993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4" y="1446076"/>
            <a:ext cx="8025612" cy="5046799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A400F9-DC02-DC5D-BEDB-AB02B22819AC}"/>
              </a:ext>
            </a:extLst>
          </p:cNvPr>
          <p:cNvSpPr txBox="1"/>
          <p:nvPr/>
        </p:nvSpPr>
        <p:spPr>
          <a:xfrm>
            <a:off x="8382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Component</a:t>
            </a:r>
            <a:r>
              <a:rPr lang="de-D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2505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D81E-2D92-3686-7F78-6041D675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5B7A2-40B5-813F-12D4-0247AD46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Unit Tests</a:t>
            </a:r>
          </a:p>
          <a:p>
            <a:pPr lvl="1"/>
            <a:r>
              <a:rPr lang="de-DE" dirty="0" err="1"/>
              <a:t>xUnit</a:t>
            </a:r>
            <a:endParaRPr lang="de-DE" dirty="0"/>
          </a:p>
          <a:p>
            <a:pPr lvl="1"/>
            <a:r>
              <a:rPr lang="de-DE" dirty="0" err="1"/>
              <a:t>Moq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Integration Tests</a:t>
            </a:r>
          </a:p>
          <a:p>
            <a:pPr lvl="1"/>
            <a:r>
              <a:rPr lang="de-DE" dirty="0" err="1"/>
              <a:t>xUnit</a:t>
            </a:r>
            <a:endParaRPr lang="de-DE" dirty="0"/>
          </a:p>
          <a:p>
            <a:pPr lvl="1"/>
            <a:r>
              <a:rPr lang="de-DE" dirty="0" err="1"/>
              <a:t>WebApplicationFactory</a:t>
            </a:r>
            <a:endParaRPr lang="de-DE" dirty="0"/>
          </a:p>
          <a:p>
            <a:pPr lvl="1"/>
            <a:r>
              <a:rPr lang="de-DE" dirty="0"/>
              <a:t>Testcontainers</a:t>
            </a:r>
          </a:p>
          <a:p>
            <a:pPr lvl="1"/>
            <a:r>
              <a:rPr lang="de-DE" dirty="0" err="1"/>
              <a:t>Api</a:t>
            </a:r>
            <a:r>
              <a:rPr lang="de-DE" dirty="0"/>
              <a:t> Fake</a:t>
            </a:r>
          </a:p>
          <a:p>
            <a:pPr lvl="1"/>
            <a:r>
              <a:rPr lang="de-DE" dirty="0" err="1"/>
              <a:t>Bogus</a:t>
            </a:r>
            <a:endParaRPr lang="de-DE" dirty="0"/>
          </a:p>
          <a:p>
            <a:pPr lvl="1"/>
            <a:r>
              <a:rPr lang="de-DE" dirty="0"/>
              <a:t>Pen Test um Authentifizierung zu testen</a:t>
            </a:r>
          </a:p>
          <a:p>
            <a:pPr lvl="1"/>
            <a:endParaRPr lang="de-DE" dirty="0"/>
          </a:p>
          <a:p>
            <a:r>
              <a:rPr lang="de-DE" dirty="0" err="1"/>
              <a:t>Coverlet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+ Reportgenerator</a:t>
            </a:r>
          </a:p>
          <a:p>
            <a:pPr lvl="1"/>
            <a:endParaRPr lang="de-DE" dirty="0"/>
          </a:p>
          <a:p>
            <a:r>
              <a:rPr lang="de-DE" dirty="0"/>
              <a:t>E2E Tests</a:t>
            </a:r>
          </a:p>
          <a:p>
            <a:pPr lvl="1"/>
            <a:r>
              <a:rPr lang="de-DE" dirty="0"/>
              <a:t>.NET </a:t>
            </a:r>
            <a:r>
              <a:rPr lang="de-DE" dirty="0" err="1"/>
              <a:t>Playwright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Architecture Tests</a:t>
            </a:r>
          </a:p>
          <a:p>
            <a:pPr lvl="1"/>
            <a:r>
              <a:rPr lang="de-DE" dirty="0" err="1"/>
              <a:t>NetArchTest.Rules</a:t>
            </a:r>
            <a:endParaRPr lang="de-DE" dirty="0"/>
          </a:p>
        </p:txBody>
      </p:sp>
      <p:pic>
        <p:nvPicPr>
          <p:cNvPr id="2052" name="Picture 4" descr="The Testing Pyramid: The Key to Efficient Software Testing">
            <a:extLst>
              <a:ext uri="{FF2B5EF4-FFF2-40B4-BE49-F238E27FC236}">
                <a16:creationId xmlns:a16="http://schemas.microsoft.com/office/drawing/2014/main" id="{CC838695-E5D8-32C6-9927-6253DBDCD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5324" r="11684" b="6212"/>
          <a:stretch>
            <a:fillRect/>
          </a:stretch>
        </p:blipFill>
        <p:spPr bwMode="auto">
          <a:xfrm>
            <a:off x="6052457" y="731767"/>
            <a:ext cx="5756987" cy="374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Url Shortener</vt:lpstr>
      <vt:lpstr>Techstack</vt:lpstr>
      <vt:lpstr>Live Demo + Statische Code Analyse </vt:lpstr>
      <vt:lpstr>Project Struktur nach C4: C1</vt:lpstr>
      <vt:lpstr>Project Struktur nach C4: C2</vt:lpstr>
      <vt:lpstr>Project Struktur nach C4: C3</vt:lpstr>
      <vt:lpstr>Testkonzept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Weiss</dc:creator>
  <cp:lastModifiedBy>Weiss, Lucas</cp:lastModifiedBy>
  <cp:revision>7</cp:revision>
  <dcterms:created xsi:type="dcterms:W3CDTF">2025-06-23T15:42:34Z</dcterms:created>
  <dcterms:modified xsi:type="dcterms:W3CDTF">2025-06-24T10:07:36Z</dcterms:modified>
</cp:coreProperties>
</file>