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Geo"/>
      <p:regular r:id="rId9"/>
      <p:italic r:id="rId10"/>
    </p:embeddedFont>
    <p:embeddedFont>
      <p:font typeface="Comforta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gjaOU6xCmd+iV7pBvWFEWCRmq6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mfortaa-regular.fntdata"/><Relationship Id="rId10" Type="http://schemas.openxmlformats.org/officeDocument/2006/relationships/font" Target="fonts/Geo-italic.fntdata"/><Relationship Id="rId13" Type="http://customschemas.google.com/relationships/presentationmetadata" Target="metadata"/><Relationship Id="rId12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Ge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ea197fd23_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ea197fd23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" name="Google Shape;17;p6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8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1" name="Google Shape;31;p8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0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3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  <a:defRPr b="0" i="0" sz="4600" u="none" cap="none" strike="noStrik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5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12" name="Google Shape;12;p5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>
            <p:ph type="ctrTitle"/>
          </p:nvPr>
        </p:nvSpPr>
        <p:spPr>
          <a:xfrm>
            <a:off x="3836504" y="758951"/>
            <a:ext cx="7319175" cy="3374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CineVerse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3836504" y="4455620"/>
            <a:ext cx="732194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L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 TUA DESTINAZIONE CINEMATOGRAFICA DEFINITIVA!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97" name="Google Shape;97;p1"/>
          <p:cNvCxnSpPr/>
          <p:nvPr/>
        </p:nvCxnSpPr>
        <p:spPr>
          <a:xfrm>
            <a:off x="3958251" y="4294753"/>
            <a:ext cx="71323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38" y="1938338"/>
            <a:ext cx="29718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Gruppo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0" sz="1800" u="none" strike="noStrike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0" sz="1800" u="none" strike="noStrike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52400" lvl="0" marL="9144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mfortaa"/>
              <a:buChar char=" "/>
            </a:pPr>
            <a:r>
              <a:rPr i="0" lang="it-IT" sz="2400" u="none" strike="noStrike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886279 Milanesi Luca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-152400" lvl="0" marL="9144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mfortaa"/>
              <a:buChar char=" "/>
            </a:pPr>
            <a:r>
              <a:rPr i="0" lang="it-IT" sz="2400" u="none" strike="noStrike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887465 Pirnau Ion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-152400" lvl="0" marL="9144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mfortaa"/>
              <a:buChar char=" "/>
            </a:pPr>
            <a:r>
              <a:rPr i="0" lang="it-IT" sz="2400" u="none" strike="noStrike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886000 Polignone Alessandro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-127000" lvl="0" marL="91440" rtl="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SzPts val="2000"/>
              <a:buFont typeface="Comfortaa"/>
              <a:buChar char=" "/>
            </a:pPr>
            <a:br>
              <a:rPr lang="it-IT">
                <a:latin typeface="Comfortaa"/>
                <a:ea typeface="Comfortaa"/>
                <a:cs typeface="Comfortaa"/>
                <a:sym typeface="Comfortaa"/>
              </a:rPr>
            </a:b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Utilizzo e Servizi Offerti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17475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 "/>
            </a:pPr>
            <a:r>
              <a:rPr i="1" lang="it-IT">
                <a:latin typeface="Comfortaa"/>
                <a:ea typeface="Comfortaa"/>
                <a:cs typeface="Comfortaa"/>
                <a:sym typeface="Comfortaa"/>
              </a:rPr>
              <a:t>Cineverse, con il suo design moderno intrattiene i nostri utenti, fornendo informazioni a Film e Serie TV con la possibilità di commentare e salvare nella proprie “</a:t>
            </a:r>
            <a:r>
              <a:rPr i="1" lang="it-IT">
                <a:latin typeface="Comfortaa"/>
                <a:ea typeface="Comfortaa"/>
                <a:cs typeface="Comfortaa"/>
                <a:sym typeface="Comfortaa"/>
              </a:rPr>
              <a:t>watchlist”</a:t>
            </a:r>
            <a:r>
              <a:rPr i="1" lang="it-IT">
                <a:latin typeface="Comfortaa"/>
                <a:ea typeface="Comfortaa"/>
                <a:cs typeface="Comfortaa"/>
                <a:sym typeface="Comfortaa"/>
              </a:rPr>
              <a:t> i contenuti.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  <a:p>
            <a:pPr indent="-117475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mfortaa"/>
              <a:buChar char=" "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Riassumendo l’applicazione permette: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105727" lvl="0" marL="5486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❏"/>
            </a:pPr>
            <a:r>
              <a:rPr lang="it-IT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it-IT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</a:t>
            </a:r>
            <a:r>
              <a:rPr b="1" i="0" lang="it-IT" sz="1800" u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coprire, cercare </a:t>
            </a:r>
            <a:r>
              <a:rPr i="0" lang="it-IT" sz="1800" u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</a:t>
            </a:r>
            <a:r>
              <a:rPr b="1" i="0" lang="it-IT" sz="1800" u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salvare</a:t>
            </a:r>
            <a:r>
              <a:rPr i="0" lang="it-IT" sz="1800" u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nella propria “</a:t>
            </a:r>
            <a:r>
              <a:rPr i="1" lang="it-IT" sz="1800" u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watchlist</a:t>
            </a:r>
            <a:r>
              <a:rPr i="0" lang="it-IT" sz="1800" u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” i contenuti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105727" lvl="0" marL="5486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❏"/>
            </a:pPr>
            <a:r>
              <a:rPr lang="it-IT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i="0" lang="it-IT" sz="1800" u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Visualizzare </a:t>
            </a:r>
            <a:r>
              <a:rPr i="0" lang="it-IT" sz="1800" u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</a:t>
            </a:r>
            <a:r>
              <a:rPr b="1" i="0" lang="it-IT" sz="1800" u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recensire</a:t>
            </a:r>
            <a:r>
              <a:rPr i="0" lang="it-IT" sz="1800" u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i propri contenuti di interesse</a:t>
            </a:r>
            <a:endParaRPr i="0" sz="1800" u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05727" lvl="0" marL="5486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omfortaa"/>
              <a:buChar char="❏"/>
            </a:pPr>
            <a:r>
              <a:rPr lang="it-IT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it-IT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Interagire </a:t>
            </a:r>
            <a:r>
              <a:rPr lang="it-IT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con altre recensioni fatte da altri utenti attraverso i “mi piace”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05727" lvl="0" marL="5486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❏"/>
            </a:pPr>
            <a:r>
              <a:rPr lang="it-IT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i="0" lang="it-IT" sz="1800" u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Gestire</a:t>
            </a:r>
            <a:r>
              <a:rPr i="0" lang="it-IT" sz="1800" u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il proprio Account</a:t>
            </a:r>
            <a:br>
              <a:rPr lang="it-IT"/>
            </a:br>
            <a:endParaRPr b="0"/>
          </a:p>
          <a:p>
            <a:pPr indent="-117475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ea197fd23_3_1"/>
          <p:cNvSpPr txBox="1"/>
          <p:nvPr>
            <p:ph type="title"/>
          </p:nvPr>
        </p:nvSpPr>
        <p:spPr>
          <a:xfrm>
            <a:off x="0" y="75"/>
            <a:ext cx="4656000" cy="685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omfortaa"/>
                <a:ea typeface="Comfortaa"/>
                <a:cs typeface="Comfortaa"/>
                <a:sym typeface="Comfortaa"/>
              </a:rPr>
              <a:t>Architettura Dettagliata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7" name="Google Shape;117;g2aea197fd23_3_1"/>
          <p:cNvPicPr preferRelativeResize="0"/>
          <p:nvPr/>
        </p:nvPicPr>
        <p:blipFill rotWithShape="1">
          <a:blip r:embed="rId3">
            <a:alphaModFix/>
          </a:blip>
          <a:srcRect b="0" l="59" r="59" t="0"/>
          <a:stretch/>
        </p:blipFill>
        <p:spPr>
          <a:xfrm>
            <a:off x="6633025" y="152475"/>
            <a:ext cx="3753775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2024-01-12T15:58:31Z</dcterms:created>
  <dc:creator>i.pirnau@campus.unimib.it</dc:creator>
</cp:coreProperties>
</file>