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1430000" cy="8255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4698"/>
  </p:normalViewPr>
  <p:slideViewPr>
    <p:cSldViewPr snapToGrid="0" snapToObjects="1">
      <p:cViewPr varScale="1">
        <p:scale>
          <a:sx n="73" d="100"/>
          <a:sy n="73" d="100"/>
        </p:scale>
        <p:origin x="1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39B75-15BC-4645-AC68-268B5A6BE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1350992"/>
            <a:ext cx="8572500" cy="2873963"/>
          </a:xfrm>
        </p:spPr>
        <p:txBody>
          <a:bodyPr anchor="b"/>
          <a:lstStyle>
            <a:lvl1pPr algn="ctr">
              <a:defRPr sz="7222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D543338-72D2-C543-AEEA-91682373B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4335786"/>
            <a:ext cx="8572500" cy="1993047"/>
          </a:xfrm>
        </p:spPr>
        <p:txBody>
          <a:bodyPr/>
          <a:lstStyle>
            <a:lvl1pPr marL="0" indent="0" algn="ctr">
              <a:buNone/>
              <a:defRPr sz="2889"/>
            </a:lvl1pPr>
            <a:lvl2pPr marL="550332" indent="0" algn="ctr">
              <a:buNone/>
              <a:defRPr sz="2407"/>
            </a:lvl2pPr>
            <a:lvl3pPr marL="1100663" indent="0" algn="ctr">
              <a:buNone/>
              <a:defRPr sz="2167"/>
            </a:lvl3pPr>
            <a:lvl4pPr marL="1650995" indent="0" algn="ctr">
              <a:buNone/>
              <a:defRPr sz="1926"/>
            </a:lvl4pPr>
            <a:lvl5pPr marL="2201327" indent="0" algn="ctr">
              <a:buNone/>
              <a:defRPr sz="1926"/>
            </a:lvl5pPr>
            <a:lvl6pPr marL="2751658" indent="0" algn="ctr">
              <a:buNone/>
              <a:defRPr sz="1926"/>
            </a:lvl6pPr>
            <a:lvl7pPr marL="3301990" indent="0" algn="ctr">
              <a:buNone/>
              <a:defRPr sz="1926"/>
            </a:lvl7pPr>
            <a:lvl8pPr marL="3852321" indent="0" algn="ctr">
              <a:buNone/>
              <a:defRPr sz="1926"/>
            </a:lvl8pPr>
            <a:lvl9pPr marL="4402653" indent="0" algn="ctr">
              <a:buNone/>
              <a:defRPr sz="1926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8DBD8C-5647-0746-82F9-4DAFBE02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B262-B4D7-7841-9AF2-ADBF074B5EF4}" type="datetimeFigureOut">
              <a:rPr lang="nl-NL" smtClean="0"/>
              <a:t>02-06-18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220924-58CF-0C4E-976F-AF4E6848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6E7646-C822-D240-BC5D-B4954B8F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29AC-D2CE-D64D-A9C3-FAD137A1B6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493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D3414-1C91-C040-9239-E3F1EE27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59517E1-95BE-C544-B099-981BBDF66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9A55F1-5FC3-AB4F-8EDC-CD36532C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B262-B4D7-7841-9AF2-ADBF074B5EF4}" type="datetimeFigureOut">
              <a:rPr lang="nl-NL" smtClean="0"/>
              <a:t>02-06-18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FF7AD1-7A2D-EF47-A31D-FBB41AEC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24E008-B970-E14F-858D-995DB8D5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29AC-D2CE-D64D-A9C3-FAD137A1B6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346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F4BDB6F-938D-1448-833B-E9AFE6F34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79594" y="439502"/>
            <a:ext cx="2464594" cy="6995731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F4B6B66-D270-E74F-93A1-173B77799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85813" y="439502"/>
            <a:ext cx="7250906" cy="6995731"/>
          </a:xfrm>
        </p:spPr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36D744-ED4C-2147-9065-CE92BDA7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B262-B4D7-7841-9AF2-ADBF074B5EF4}" type="datetimeFigureOut">
              <a:rPr lang="nl-NL" smtClean="0"/>
              <a:t>02-06-18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70F6FC-9908-EC45-906E-DC6AEED0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94424A-2476-3C4B-896B-A13AC38F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29AC-D2CE-D64D-A9C3-FAD137A1B6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363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24D47-D738-9C4C-80A7-FE59D967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8FD07C-4BD9-8F4E-B74E-A29DE956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4978E2-C078-444E-A708-ACB5F448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B262-B4D7-7841-9AF2-ADBF074B5EF4}" type="datetimeFigureOut">
              <a:rPr lang="nl-NL" smtClean="0"/>
              <a:t>02-06-18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025374-722E-6E43-B5E6-8AFC354D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970677-DAB7-FB4E-A4E9-266DB070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29AC-D2CE-D64D-A9C3-FAD137A1B6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851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6FA8B-2CFA-3644-B0FB-8B716562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859" y="2058019"/>
            <a:ext cx="9858375" cy="3433850"/>
          </a:xfrm>
        </p:spPr>
        <p:txBody>
          <a:bodyPr anchor="b"/>
          <a:lstStyle>
            <a:lvl1pPr>
              <a:defRPr sz="7222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9EEB2E-AE43-0C42-9E7E-F295B9729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859" y="5524354"/>
            <a:ext cx="9858375" cy="1805781"/>
          </a:xfrm>
        </p:spPr>
        <p:txBody>
          <a:bodyPr/>
          <a:lstStyle>
            <a:lvl1pPr marL="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1pPr>
            <a:lvl2pPr marL="550332" indent="0">
              <a:buNone/>
              <a:defRPr sz="2407">
                <a:solidFill>
                  <a:schemeClr val="tx1">
                    <a:tint val="75000"/>
                  </a:schemeClr>
                </a:solidFill>
              </a:defRPr>
            </a:lvl2pPr>
            <a:lvl3pPr marL="1100663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3pPr>
            <a:lvl4pPr marL="1650995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4pPr>
            <a:lvl5pPr marL="2201327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5pPr>
            <a:lvl6pPr marL="2751658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6pPr>
            <a:lvl7pPr marL="330199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7pPr>
            <a:lvl8pPr marL="3852321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8pPr>
            <a:lvl9pPr marL="4402653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AEC0A7-0E0B-824C-9F2A-2F01A4DD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B262-B4D7-7841-9AF2-ADBF074B5EF4}" type="datetimeFigureOut">
              <a:rPr lang="nl-NL" smtClean="0"/>
              <a:t>02-06-18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B928A6-451B-964D-9F32-0F7D2F23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302771-9583-3B4C-A698-914BC7C1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29AC-D2CE-D64D-A9C3-FAD137A1B6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749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97A0F-3501-8B40-94F5-EE94F337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E43ACE-8407-4043-AD36-E6C8ACDCC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813" y="2197511"/>
            <a:ext cx="4857750" cy="5237722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05A1F44-7428-4946-80AB-D2A09D6D0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6438" y="2197511"/>
            <a:ext cx="4857750" cy="5237722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8DA221-AF37-8449-836F-B018507D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B262-B4D7-7841-9AF2-ADBF074B5EF4}" type="datetimeFigureOut">
              <a:rPr lang="nl-NL" smtClean="0"/>
              <a:t>02-06-18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06A44A3-BB32-7741-8309-48444D7B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92326A8-8FA7-EA44-B2C2-33B084C6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29AC-D2CE-D64D-A9C3-FAD137A1B6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632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FB106-C807-AB4C-B5B4-022640A5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01" y="439503"/>
            <a:ext cx="9858375" cy="159558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0E0CB6-15A1-2442-8DF2-58C2BA81A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302" y="2023622"/>
            <a:ext cx="4835425" cy="991746"/>
          </a:xfrm>
        </p:spPr>
        <p:txBody>
          <a:bodyPr anchor="b"/>
          <a:lstStyle>
            <a:lvl1pPr marL="0" indent="0">
              <a:buNone/>
              <a:defRPr sz="2889" b="1"/>
            </a:lvl1pPr>
            <a:lvl2pPr marL="550332" indent="0">
              <a:buNone/>
              <a:defRPr sz="2407" b="1"/>
            </a:lvl2pPr>
            <a:lvl3pPr marL="1100663" indent="0">
              <a:buNone/>
              <a:defRPr sz="2167" b="1"/>
            </a:lvl3pPr>
            <a:lvl4pPr marL="1650995" indent="0">
              <a:buNone/>
              <a:defRPr sz="1926" b="1"/>
            </a:lvl4pPr>
            <a:lvl5pPr marL="2201327" indent="0">
              <a:buNone/>
              <a:defRPr sz="1926" b="1"/>
            </a:lvl5pPr>
            <a:lvl6pPr marL="2751658" indent="0">
              <a:buNone/>
              <a:defRPr sz="1926" b="1"/>
            </a:lvl6pPr>
            <a:lvl7pPr marL="3301990" indent="0">
              <a:buNone/>
              <a:defRPr sz="1926" b="1"/>
            </a:lvl7pPr>
            <a:lvl8pPr marL="3852321" indent="0">
              <a:buNone/>
              <a:defRPr sz="1926" b="1"/>
            </a:lvl8pPr>
            <a:lvl9pPr marL="4402653" indent="0">
              <a:buNone/>
              <a:defRPr sz="1926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38FCCF4-A458-0948-9B35-DE3082650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302" y="3015368"/>
            <a:ext cx="4835425" cy="4435152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13DE7EF-B29E-C541-85AD-CD3732460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86437" y="2023622"/>
            <a:ext cx="4859239" cy="991746"/>
          </a:xfrm>
        </p:spPr>
        <p:txBody>
          <a:bodyPr anchor="b"/>
          <a:lstStyle>
            <a:lvl1pPr marL="0" indent="0">
              <a:buNone/>
              <a:defRPr sz="2889" b="1"/>
            </a:lvl1pPr>
            <a:lvl2pPr marL="550332" indent="0">
              <a:buNone/>
              <a:defRPr sz="2407" b="1"/>
            </a:lvl2pPr>
            <a:lvl3pPr marL="1100663" indent="0">
              <a:buNone/>
              <a:defRPr sz="2167" b="1"/>
            </a:lvl3pPr>
            <a:lvl4pPr marL="1650995" indent="0">
              <a:buNone/>
              <a:defRPr sz="1926" b="1"/>
            </a:lvl4pPr>
            <a:lvl5pPr marL="2201327" indent="0">
              <a:buNone/>
              <a:defRPr sz="1926" b="1"/>
            </a:lvl5pPr>
            <a:lvl6pPr marL="2751658" indent="0">
              <a:buNone/>
              <a:defRPr sz="1926" b="1"/>
            </a:lvl6pPr>
            <a:lvl7pPr marL="3301990" indent="0">
              <a:buNone/>
              <a:defRPr sz="1926" b="1"/>
            </a:lvl7pPr>
            <a:lvl8pPr marL="3852321" indent="0">
              <a:buNone/>
              <a:defRPr sz="1926" b="1"/>
            </a:lvl8pPr>
            <a:lvl9pPr marL="4402653" indent="0">
              <a:buNone/>
              <a:defRPr sz="1926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67DEA09-9C79-D749-93CD-48B925149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86437" y="3015368"/>
            <a:ext cx="4859239" cy="4435152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8A323D5-399E-6348-A22C-29BC0A17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B262-B4D7-7841-9AF2-ADBF074B5EF4}" type="datetimeFigureOut">
              <a:rPr lang="nl-NL" smtClean="0"/>
              <a:t>02-06-18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8AD80A4-6ECE-A541-9875-A43A77F5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CB7D2D6-50AA-1F49-A8FD-456D0778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29AC-D2CE-D64D-A9C3-FAD137A1B6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880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F59D8-63D8-2748-A297-8B94160B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3B85A88-5514-FD4F-B537-49445B1F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B262-B4D7-7841-9AF2-ADBF074B5EF4}" type="datetimeFigureOut">
              <a:rPr lang="nl-NL" smtClean="0"/>
              <a:t>02-06-18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E85A6E9-7A30-A24B-8819-13C72357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D38A30E-E396-2B40-B472-BB25A95F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29AC-D2CE-D64D-A9C3-FAD137A1B6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62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243CFD8-3CC1-CD45-A792-2A7C8C08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B262-B4D7-7841-9AF2-ADBF074B5EF4}" type="datetimeFigureOut">
              <a:rPr lang="nl-NL" smtClean="0"/>
              <a:t>02-06-18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189CC4-51E4-204B-B555-D68817F5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3EAAE5-A7B4-DB4E-A8F1-2C0DC52E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29AC-D2CE-D64D-A9C3-FAD137A1B6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8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B7C1A-DF5D-DD44-AC58-15A332E1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02" y="550333"/>
            <a:ext cx="3686472" cy="1926167"/>
          </a:xfrm>
        </p:spPr>
        <p:txBody>
          <a:bodyPr anchor="b"/>
          <a:lstStyle>
            <a:lvl1pPr>
              <a:defRPr sz="3852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7F04B5-4AEC-AB48-BC3A-4BA71390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238" y="1188568"/>
            <a:ext cx="5786438" cy="5866400"/>
          </a:xfrm>
        </p:spPr>
        <p:txBody>
          <a:bodyPr/>
          <a:lstStyle>
            <a:lvl1pPr>
              <a:defRPr sz="3852"/>
            </a:lvl1pPr>
            <a:lvl2pPr>
              <a:defRPr sz="3370"/>
            </a:lvl2pPr>
            <a:lvl3pPr>
              <a:defRPr sz="2889"/>
            </a:lvl3pPr>
            <a:lvl4pPr>
              <a:defRPr sz="2407"/>
            </a:lvl4pPr>
            <a:lvl5pPr>
              <a:defRPr sz="2407"/>
            </a:lvl5pPr>
            <a:lvl6pPr>
              <a:defRPr sz="2407"/>
            </a:lvl6pPr>
            <a:lvl7pPr>
              <a:defRPr sz="2407"/>
            </a:lvl7pPr>
            <a:lvl8pPr>
              <a:defRPr sz="2407"/>
            </a:lvl8pPr>
            <a:lvl9pPr>
              <a:defRPr sz="2407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088CAF2-0C21-E94C-A26B-84F888058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302" y="2476500"/>
            <a:ext cx="3686472" cy="4588023"/>
          </a:xfrm>
        </p:spPr>
        <p:txBody>
          <a:bodyPr/>
          <a:lstStyle>
            <a:lvl1pPr marL="0" indent="0">
              <a:buNone/>
              <a:defRPr sz="1926"/>
            </a:lvl1pPr>
            <a:lvl2pPr marL="550332" indent="0">
              <a:buNone/>
              <a:defRPr sz="1685"/>
            </a:lvl2pPr>
            <a:lvl3pPr marL="1100663" indent="0">
              <a:buNone/>
              <a:defRPr sz="1444"/>
            </a:lvl3pPr>
            <a:lvl4pPr marL="1650995" indent="0">
              <a:buNone/>
              <a:defRPr sz="1204"/>
            </a:lvl4pPr>
            <a:lvl5pPr marL="2201327" indent="0">
              <a:buNone/>
              <a:defRPr sz="1204"/>
            </a:lvl5pPr>
            <a:lvl6pPr marL="2751658" indent="0">
              <a:buNone/>
              <a:defRPr sz="1204"/>
            </a:lvl6pPr>
            <a:lvl7pPr marL="3301990" indent="0">
              <a:buNone/>
              <a:defRPr sz="1204"/>
            </a:lvl7pPr>
            <a:lvl8pPr marL="3852321" indent="0">
              <a:buNone/>
              <a:defRPr sz="1204"/>
            </a:lvl8pPr>
            <a:lvl9pPr marL="4402653" indent="0">
              <a:buNone/>
              <a:defRPr sz="1204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CF689C5-EAE6-AB4F-8F79-38BC3638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B262-B4D7-7841-9AF2-ADBF074B5EF4}" type="datetimeFigureOut">
              <a:rPr lang="nl-NL" smtClean="0"/>
              <a:t>02-06-18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ED68665-60EB-AE40-A661-AF3A07A3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6FE0D29-25CB-5A4A-9CF9-7884F7AF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29AC-D2CE-D64D-A9C3-FAD137A1B6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01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E15A9-1B06-A34B-8A09-788DA3B5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02" y="550333"/>
            <a:ext cx="3686472" cy="1926167"/>
          </a:xfrm>
        </p:spPr>
        <p:txBody>
          <a:bodyPr anchor="b"/>
          <a:lstStyle>
            <a:lvl1pPr>
              <a:defRPr sz="3852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1B89B77-2F72-BC42-BC23-97A9925A9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59238" y="1188568"/>
            <a:ext cx="5786438" cy="5866400"/>
          </a:xfrm>
        </p:spPr>
        <p:txBody>
          <a:bodyPr/>
          <a:lstStyle>
            <a:lvl1pPr marL="0" indent="0">
              <a:buNone/>
              <a:defRPr sz="3852"/>
            </a:lvl1pPr>
            <a:lvl2pPr marL="550332" indent="0">
              <a:buNone/>
              <a:defRPr sz="3370"/>
            </a:lvl2pPr>
            <a:lvl3pPr marL="1100663" indent="0">
              <a:buNone/>
              <a:defRPr sz="2889"/>
            </a:lvl3pPr>
            <a:lvl4pPr marL="1650995" indent="0">
              <a:buNone/>
              <a:defRPr sz="2407"/>
            </a:lvl4pPr>
            <a:lvl5pPr marL="2201327" indent="0">
              <a:buNone/>
              <a:defRPr sz="2407"/>
            </a:lvl5pPr>
            <a:lvl6pPr marL="2751658" indent="0">
              <a:buNone/>
              <a:defRPr sz="2407"/>
            </a:lvl6pPr>
            <a:lvl7pPr marL="3301990" indent="0">
              <a:buNone/>
              <a:defRPr sz="2407"/>
            </a:lvl7pPr>
            <a:lvl8pPr marL="3852321" indent="0">
              <a:buNone/>
              <a:defRPr sz="2407"/>
            </a:lvl8pPr>
            <a:lvl9pPr marL="4402653" indent="0">
              <a:buNone/>
              <a:defRPr sz="2407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E079272-44E5-9443-AF35-FD1B5DD06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302" y="2476500"/>
            <a:ext cx="3686472" cy="4588023"/>
          </a:xfrm>
        </p:spPr>
        <p:txBody>
          <a:bodyPr/>
          <a:lstStyle>
            <a:lvl1pPr marL="0" indent="0">
              <a:buNone/>
              <a:defRPr sz="1926"/>
            </a:lvl1pPr>
            <a:lvl2pPr marL="550332" indent="0">
              <a:buNone/>
              <a:defRPr sz="1685"/>
            </a:lvl2pPr>
            <a:lvl3pPr marL="1100663" indent="0">
              <a:buNone/>
              <a:defRPr sz="1444"/>
            </a:lvl3pPr>
            <a:lvl4pPr marL="1650995" indent="0">
              <a:buNone/>
              <a:defRPr sz="1204"/>
            </a:lvl4pPr>
            <a:lvl5pPr marL="2201327" indent="0">
              <a:buNone/>
              <a:defRPr sz="1204"/>
            </a:lvl5pPr>
            <a:lvl6pPr marL="2751658" indent="0">
              <a:buNone/>
              <a:defRPr sz="1204"/>
            </a:lvl6pPr>
            <a:lvl7pPr marL="3301990" indent="0">
              <a:buNone/>
              <a:defRPr sz="1204"/>
            </a:lvl7pPr>
            <a:lvl8pPr marL="3852321" indent="0">
              <a:buNone/>
              <a:defRPr sz="1204"/>
            </a:lvl8pPr>
            <a:lvl9pPr marL="4402653" indent="0">
              <a:buNone/>
              <a:defRPr sz="1204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BC201C5-C84F-8C49-87F1-420414B0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B262-B4D7-7841-9AF2-ADBF074B5EF4}" type="datetimeFigureOut">
              <a:rPr lang="nl-NL" smtClean="0"/>
              <a:t>02-06-18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AF8541-4452-DE40-89FE-B6BAB8E1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586C93-FD00-854E-B1B4-47A6D37C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29AC-D2CE-D64D-A9C3-FAD137A1B6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21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90CCFA6-7336-1F40-81BE-494B59E9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439503"/>
            <a:ext cx="9858375" cy="1595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90D51C-7D56-8B4E-AEB4-609D3E311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813" y="2197511"/>
            <a:ext cx="9858375" cy="523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D47577-3A6E-1F49-959E-8E8D5F721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5813" y="7651163"/>
            <a:ext cx="2571750" cy="4395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AB262-B4D7-7841-9AF2-ADBF074B5EF4}" type="datetimeFigureOut">
              <a:rPr lang="nl-NL" smtClean="0"/>
              <a:t>02-06-18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D9A256-7311-D84D-B667-72E07722B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88" y="7651163"/>
            <a:ext cx="3857625" cy="4395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437179-C5EA-614B-A395-B3CA92EC6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72438" y="7651163"/>
            <a:ext cx="2571750" cy="4395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29AC-D2CE-D64D-A9C3-FAD137A1B6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35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100663" rtl="0" eaLnBrk="1" latinLnBrk="0" hangingPunct="1">
        <a:lnSpc>
          <a:spcPct val="90000"/>
        </a:lnSpc>
        <a:spcBef>
          <a:spcPct val="0"/>
        </a:spcBef>
        <a:buNone/>
        <a:defRPr sz="5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5166" indent="-275166" algn="l" defTabSz="1100663" rtl="0" eaLnBrk="1" latinLnBrk="0" hangingPunct="1">
        <a:lnSpc>
          <a:spcPct val="90000"/>
        </a:lnSpc>
        <a:spcBef>
          <a:spcPts val="1204"/>
        </a:spcBef>
        <a:buFont typeface="Arial" panose="020B0604020202020204" pitchFamily="34" charset="0"/>
        <a:buChar char="•"/>
        <a:defRPr sz="3370" kern="1200">
          <a:solidFill>
            <a:schemeClr val="tx1"/>
          </a:solidFill>
          <a:latin typeface="+mn-lt"/>
          <a:ea typeface="+mn-ea"/>
          <a:cs typeface="+mn-cs"/>
        </a:defRPr>
      </a:lvl1pPr>
      <a:lvl2pPr marL="825497" indent="-275166" algn="l" defTabSz="1100663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2pPr>
      <a:lvl3pPr marL="1375829" indent="-275166" algn="l" defTabSz="1100663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407" kern="1200">
          <a:solidFill>
            <a:schemeClr val="tx1"/>
          </a:solidFill>
          <a:latin typeface="+mn-lt"/>
          <a:ea typeface="+mn-ea"/>
          <a:cs typeface="+mn-cs"/>
        </a:defRPr>
      </a:lvl3pPr>
      <a:lvl4pPr marL="1926161" indent="-275166" algn="l" defTabSz="1100663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476492" indent="-275166" algn="l" defTabSz="1100663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3026824" indent="-275166" algn="l" defTabSz="1100663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577156" indent="-275166" algn="l" defTabSz="1100663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4127487" indent="-275166" algn="l" defTabSz="1100663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677819" indent="-275166" algn="l" defTabSz="1100663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10066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50332" algn="l" defTabSz="110066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100663" algn="l" defTabSz="110066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50995" algn="l" defTabSz="110066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01327" algn="l" defTabSz="110066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51658" algn="l" defTabSz="110066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301990" algn="l" defTabSz="110066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52321" algn="l" defTabSz="110066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402653" algn="l" defTabSz="110066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2799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Aangepast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Luca Castelnuovo</dc:creator>
  <cp:lastModifiedBy>Luca Castelnuovo</cp:lastModifiedBy>
  <cp:revision>2</cp:revision>
  <dcterms:created xsi:type="dcterms:W3CDTF">2018-06-02T20:24:08Z</dcterms:created>
  <dcterms:modified xsi:type="dcterms:W3CDTF">2018-06-02T20:36:31Z</dcterms:modified>
</cp:coreProperties>
</file>