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25"/>
  </p:notesMasterIdLst>
  <p:sldIdLst>
    <p:sldId id="256" r:id="rId2"/>
    <p:sldId id="259" r:id="rId3"/>
    <p:sldId id="303" r:id="rId4"/>
    <p:sldId id="265" r:id="rId5"/>
    <p:sldId id="304" r:id="rId6"/>
    <p:sldId id="305" r:id="rId7"/>
    <p:sldId id="306" r:id="rId8"/>
    <p:sldId id="274" r:id="rId9"/>
    <p:sldId id="301" r:id="rId10"/>
    <p:sldId id="302" r:id="rId11"/>
    <p:sldId id="307" r:id="rId12"/>
    <p:sldId id="31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09" r:id="rId23"/>
    <p:sldId id="31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ticle" id="{14C7F6C5-7F3A-0144-B90C-0B29D4E45F1E}">
          <p14:sldIdLst>
            <p14:sldId id="256"/>
          </p14:sldIdLst>
        </p14:section>
        <p14:section name="Abstract" id="{76C8CBC8-D125-1F4A-A898-6F064CD21F46}">
          <p14:sldIdLst>
            <p14:sldId id="259"/>
          </p14:sldIdLst>
        </p14:section>
        <p14:section name="Background on CNNs" id="{E324A480-57FA-8F49-9398-2929ACF7506B}">
          <p14:sldIdLst>
            <p14:sldId id="303"/>
            <p14:sldId id="265"/>
            <p14:sldId id="304"/>
            <p14:sldId id="305"/>
            <p14:sldId id="306"/>
            <p14:sldId id="274"/>
          </p14:sldIdLst>
        </p14:section>
        <p14:section name="LeNet-1 Architecture" id="{CE46DE05-56FF-AD42-B429-95F1DF59B46B}">
          <p14:sldIdLst>
            <p14:sldId id="301"/>
            <p14:sldId id="302"/>
          </p14:sldIdLst>
        </p14:section>
        <p14:section name="Implementations and benchmarks" id="{6639D71B-9F44-774B-AF2C-C047987CBA9F}">
          <p14:sldIdLst>
            <p14:sldId id="307"/>
            <p14:sldId id="319"/>
            <p14:sldId id="308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0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4"/>
    <p:restoredTop sz="96405"/>
  </p:normalViewPr>
  <p:slideViewPr>
    <p:cSldViewPr snapToGrid="0" snapToObjects="1">
      <p:cViewPr varScale="1">
        <p:scale>
          <a:sx n="106" d="100"/>
          <a:sy n="106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370D3-8A2D-DF43-A705-DFFD2CAEC7E8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DD974285-008A-2148-9B0E-273BE0CDA096}">
      <dgm:prSet phldrT="[Testo]"/>
      <dgm:spPr/>
      <dgm:t>
        <a:bodyPr/>
        <a:lstStyle/>
        <a:p>
          <a:r>
            <a:rPr lang="it-IT" dirty="0"/>
            <a:t>Write CPU </a:t>
          </a:r>
          <a:r>
            <a:rPr lang="it-IT" dirty="0" err="1"/>
            <a:t>version</a:t>
          </a:r>
          <a:r>
            <a:rPr lang="it-IT" dirty="0"/>
            <a:t> and </a:t>
          </a:r>
          <a:r>
            <a:rPr lang="it-IT" dirty="0" err="1"/>
            <a:t>obtain</a:t>
          </a:r>
          <a:r>
            <a:rPr lang="it-IT" dirty="0"/>
            <a:t> serial </a:t>
          </a:r>
          <a:r>
            <a:rPr lang="it-IT" dirty="0" err="1"/>
            <a:t>benchmarks</a:t>
          </a:r>
          <a:endParaRPr lang="it-IT" dirty="0"/>
        </a:p>
      </dgm:t>
    </dgm:pt>
    <dgm:pt modelId="{E95B143B-1C07-6E41-B685-AD40673023AE}" type="parTrans" cxnId="{4B14C882-A817-0044-A341-1D1D45DA58A3}">
      <dgm:prSet/>
      <dgm:spPr/>
      <dgm:t>
        <a:bodyPr/>
        <a:lstStyle/>
        <a:p>
          <a:endParaRPr lang="it-IT"/>
        </a:p>
      </dgm:t>
    </dgm:pt>
    <dgm:pt modelId="{AC715E75-FBCD-E449-92F2-78C06160895C}" type="sibTrans" cxnId="{4B14C882-A817-0044-A341-1D1D45DA58A3}">
      <dgm:prSet/>
      <dgm:spPr/>
      <dgm:t>
        <a:bodyPr/>
        <a:lstStyle/>
        <a:p>
          <a:endParaRPr lang="it-IT"/>
        </a:p>
      </dgm:t>
    </dgm:pt>
    <dgm:pt modelId="{C96860EC-00E0-0E45-A76B-7C485BDF2931}">
      <dgm:prSet phldrT="[Testo]"/>
      <dgm:spPr/>
      <dgm:t>
        <a:bodyPr/>
        <a:lstStyle/>
        <a:p>
          <a:r>
            <a:rPr lang="it-IT" dirty="0" err="1"/>
            <a:t>Implement</a:t>
          </a:r>
          <a:r>
            <a:rPr lang="it-IT" dirty="0"/>
            <a:t> a first Naïve </a:t>
          </a:r>
          <a:r>
            <a:rPr lang="it-IT" dirty="0" err="1"/>
            <a:t>version</a:t>
          </a:r>
          <a:r>
            <a:rPr lang="it-IT" dirty="0"/>
            <a:t> on GPU</a:t>
          </a:r>
        </a:p>
      </dgm:t>
    </dgm:pt>
    <dgm:pt modelId="{9B793655-2C50-A24A-9808-760AEE938EC9}" type="parTrans" cxnId="{0A178BDB-7164-F849-A7E2-42DCAA5413FD}">
      <dgm:prSet/>
      <dgm:spPr/>
      <dgm:t>
        <a:bodyPr/>
        <a:lstStyle/>
        <a:p>
          <a:endParaRPr lang="it-IT"/>
        </a:p>
      </dgm:t>
    </dgm:pt>
    <dgm:pt modelId="{861A05DF-A1FC-D045-9CED-AF3DBDD4800E}" type="sibTrans" cxnId="{0A178BDB-7164-F849-A7E2-42DCAA5413FD}">
      <dgm:prSet/>
      <dgm:spPr/>
      <dgm:t>
        <a:bodyPr/>
        <a:lstStyle/>
        <a:p>
          <a:endParaRPr lang="it-IT"/>
        </a:p>
      </dgm:t>
    </dgm:pt>
    <dgm:pt modelId="{C05B259E-C700-714F-9B82-3489DDCE9AF4}">
      <dgm:prSet phldrT="[Testo]"/>
      <dgm:spPr/>
      <dgm:t>
        <a:bodyPr/>
        <a:lstStyle/>
        <a:p>
          <a:r>
            <a:rPr lang="it-IT" dirty="0" err="1"/>
            <a:t>Apply</a:t>
          </a:r>
          <a:r>
            <a:rPr lang="it-IT" dirty="0"/>
            <a:t> </a:t>
          </a:r>
          <a:r>
            <a:rPr lang="it-IT" dirty="0" err="1"/>
            <a:t>optimisations</a:t>
          </a:r>
          <a:r>
            <a:rPr lang="it-IT" dirty="0"/>
            <a:t> and compare </a:t>
          </a:r>
          <a:r>
            <a:rPr lang="it-IT" dirty="0" err="1"/>
            <a:t>results</a:t>
          </a:r>
          <a:endParaRPr lang="it-IT" dirty="0"/>
        </a:p>
      </dgm:t>
    </dgm:pt>
    <dgm:pt modelId="{60E1E511-CF58-BC4F-8800-8DB3EA40C393}" type="parTrans" cxnId="{7B9CC249-AA5D-8F43-99F3-E77FF859B244}">
      <dgm:prSet/>
      <dgm:spPr/>
      <dgm:t>
        <a:bodyPr/>
        <a:lstStyle/>
        <a:p>
          <a:endParaRPr lang="it-IT"/>
        </a:p>
      </dgm:t>
    </dgm:pt>
    <dgm:pt modelId="{C2D893DE-7321-ED47-836A-ECD7696D2FAD}" type="sibTrans" cxnId="{7B9CC249-AA5D-8F43-99F3-E77FF859B244}">
      <dgm:prSet/>
      <dgm:spPr/>
      <dgm:t>
        <a:bodyPr/>
        <a:lstStyle/>
        <a:p>
          <a:endParaRPr lang="it-IT"/>
        </a:p>
      </dgm:t>
    </dgm:pt>
    <dgm:pt modelId="{6389B49B-7388-374E-B6D0-9FA782BC97CA}">
      <dgm:prSet/>
      <dgm:spPr/>
      <dgm:t>
        <a:bodyPr/>
        <a:lstStyle/>
        <a:p>
          <a:r>
            <a:rPr lang="it-IT" dirty="0" err="1"/>
            <a:t>Analyze</a:t>
          </a:r>
          <a:r>
            <a:rPr lang="it-IT" dirty="0"/>
            <a:t> a </a:t>
          </a:r>
          <a:r>
            <a:rPr lang="it-IT" dirty="0" err="1"/>
            <a:t>computationally</a:t>
          </a:r>
          <a:r>
            <a:rPr lang="it-IT" dirty="0"/>
            <a:t> intensive </a:t>
          </a:r>
          <a:r>
            <a:rPr lang="it-IT" dirty="0" err="1"/>
            <a:t>algorithm</a:t>
          </a:r>
          <a:endParaRPr lang="it-IT" dirty="0"/>
        </a:p>
      </dgm:t>
    </dgm:pt>
    <dgm:pt modelId="{24D10E4E-71F9-8A48-A105-36C0ECC25480}" type="parTrans" cxnId="{03E3133C-AF3A-0141-B29B-8DC8F78721E5}">
      <dgm:prSet/>
      <dgm:spPr/>
      <dgm:t>
        <a:bodyPr/>
        <a:lstStyle/>
        <a:p>
          <a:endParaRPr lang="it-IT"/>
        </a:p>
      </dgm:t>
    </dgm:pt>
    <dgm:pt modelId="{27A97F4B-89F1-AA44-A1A0-364B7D5B7A7F}" type="sibTrans" cxnId="{03E3133C-AF3A-0141-B29B-8DC8F78721E5}">
      <dgm:prSet/>
      <dgm:spPr/>
      <dgm:t>
        <a:bodyPr/>
        <a:lstStyle/>
        <a:p>
          <a:endParaRPr lang="it-IT"/>
        </a:p>
      </dgm:t>
    </dgm:pt>
    <dgm:pt modelId="{0ACC922C-D5FE-F94F-9D7D-4A60F2657282}" type="pres">
      <dgm:prSet presAssocID="{F79370D3-8A2D-DF43-A705-DFFD2CAEC7E8}" presName="linearFlow" presStyleCnt="0">
        <dgm:presLayoutVars>
          <dgm:resizeHandles val="exact"/>
        </dgm:presLayoutVars>
      </dgm:prSet>
      <dgm:spPr/>
    </dgm:pt>
    <dgm:pt modelId="{4A746146-D05D-9A46-A57B-3EE4170B0F3B}" type="pres">
      <dgm:prSet presAssocID="{6389B49B-7388-374E-B6D0-9FA782BC97CA}" presName="node" presStyleLbl="node1" presStyleIdx="0" presStyleCnt="4">
        <dgm:presLayoutVars>
          <dgm:bulletEnabled val="1"/>
        </dgm:presLayoutVars>
      </dgm:prSet>
      <dgm:spPr/>
    </dgm:pt>
    <dgm:pt modelId="{3A468555-C4F4-BE42-982B-C989CB560BAD}" type="pres">
      <dgm:prSet presAssocID="{27A97F4B-89F1-AA44-A1A0-364B7D5B7A7F}" presName="sibTrans" presStyleLbl="sibTrans2D1" presStyleIdx="0" presStyleCnt="3"/>
      <dgm:spPr/>
    </dgm:pt>
    <dgm:pt modelId="{A7F1BC1F-9155-284A-A299-49E34EBEDE2A}" type="pres">
      <dgm:prSet presAssocID="{27A97F4B-89F1-AA44-A1A0-364B7D5B7A7F}" presName="connectorText" presStyleLbl="sibTrans2D1" presStyleIdx="0" presStyleCnt="3"/>
      <dgm:spPr/>
    </dgm:pt>
    <dgm:pt modelId="{DE1F9CC4-D088-AD42-A3BB-B7A9C1A6495F}" type="pres">
      <dgm:prSet presAssocID="{DD974285-008A-2148-9B0E-273BE0CDA096}" presName="node" presStyleLbl="node1" presStyleIdx="1" presStyleCnt="4">
        <dgm:presLayoutVars>
          <dgm:bulletEnabled val="1"/>
        </dgm:presLayoutVars>
      </dgm:prSet>
      <dgm:spPr/>
    </dgm:pt>
    <dgm:pt modelId="{2D390961-BAC4-B949-A025-785EC08E8E62}" type="pres">
      <dgm:prSet presAssocID="{AC715E75-FBCD-E449-92F2-78C06160895C}" presName="sibTrans" presStyleLbl="sibTrans2D1" presStyleIdx="1" presStyleCnt="3"/>
      <dgm:spPr/>
    </dgm:pt>
    <dgm:pt modelId="{5A94B18F-50BD-1E4B-893B-6B29626ECC3D}" type="pres">
      <dgm:prSet presAssocID="{AC715E75-FBCD-E449-92F2-78C06160895C}" presName="connectorText" presStyleLbl="sibTrans2D1" presStyleIdx="1" presStyleCnt="3"/>
      <dgm:spPr/>
    </dgm:pt>
    <dgm:pt modelId="{02CB5D69-EDF3-6048-982A-0F75EF80C9E6}" type="pres">
      <dgm:prSet presAssocID="{C96860EC-00E0-0E45-A76B-7C485BDF2931}" presName="node" presStyleLbl="node1" presStyleIdx="2" presStyleCnt="4">
        <dgm:presLayoutVars>
          <dgm:bulletEnabled val="1"/>
        </dgm:presLayoutVars>
      </dgm:prSet>
      <dgm:spPr/>
    </dgm:pt>
    <dgm:pt modelId="{3AFF7364-0307-A14A-9E45-835129FF583C}" type="pres">
      <dgm:prSet presAssocID="{861A05DF-A1FC-D045-9CED-AF3DBDD4800E}" presName="sibTrans" presStyleLbl="sibTrans2D1" presStyleIdx="2" presStyleCnt="3"/>
      <dgm:spPr/>
    </dgm:pt>
    <dgm:pt modelId="{65853E66-7B54-604F-9094-4A2826BF533E}" type="pres">
      <dgm:prSet presAssocID="{861A05DF-A1FC-D045-9CED-AF3DBDD4800E}" presName="connectorText" presStyleLbl="sibTrans2D1" presStyleIdx="2" presStyleCnt="3"/>
      <dgm:spPr/>
    </dgm:pt>
    <dgm:pt modelId="{F09EB6FF-975F-BA4A-AAB5-7B6D907A8F3D}" type="pres">
      <dgm:prSet presAssocID="{C05B259E-C700-714F-9B82-3489DDCE9AF4}" presName="node" presStyleLbl="node1" presStyleIdx="3" presStyleCnt="4">
        <dgm:presLayoutVars>
          <dgm:bulletEnabled val="1"/>
        </dgm:presLayoutVars>
      </dgm:prSet>
      <dgm:spPr/>
    </dgm:pt>
  </dgm:ptLst>
  <dgm:cxnLst>
    <dgm:cxn modelId="{AF811C0C-4C8B-2A44-91AB-D51D2E1A9CEF}" type="presOf" srcId="{AC715E75-FBCD-E449-92F2-78C06160895C}" destId="{2D390961-BAC4-B949-A025-785EC08E8E62}" srcOrd="0" destOrd="0" presId="urn:microsoft.com/office/officeart/2005/8/layout/process2"/>
    <dgm:cxn modelId="{03E3133C-AF3A-0141-B29B-8DC8F78721E5}" srcId="{F79370D3-8A2D-DF43-A705-DFFD2CAEC7E8}" destId="{6389B49B-7388-374E-B6D0-9FA782BC97CA}" srcOrd="0" destOrd="0" parTransId="{24D10E4E-71F9-8A48-A105-36C0ECC25480}" sibTransId="{27A97F4B-89F1-AA44-A1A0-364B7D5B7A7F}"/>
    <dgm:cxn modelId="{7B9CC249-AA5D-8F43-99F3-E77FF859B244}" srcId="{F79370D3-8A2D-DF43-A705-DFFD2CAEC7E8}" destId="{C05B259E-C700-714F-9B82-3489DDCE9AF4}" srcOrd="3" destOrd="0" parTransId="{60E1E511-CF58-BC4F-8800-8DB3EA40C393}" sibTransId="{C2D893DE-7321-ED47-836A-ECD7696D2FAD}"/>
    <dgm:cxn modelId="{5254EB4A-E575-A943-910B-90E67FBE151B}" type="presOf" srcId="{27A97F4B-89F1-AA44-A1A0-364B7D5B7A7F}" destId="{3A468555-C4F4-BE42-982B-C989CB560BAD}" srcOrd="0" destOrd="0" presId="urn:microsoft.com/office/officeart/2005/8/layout/process2"/>
    <dgm:cxn modelId="{F686475C-5BC4-FB47-8956-6BA869DAFE3F}" type="presOf" srcId="{C96860EC-00E0-0E45-A76B-7C485BDF2931}" destId="{02CB5D69-EDF3-6048-982A-0F75EF80C9E6}" srcOrd="0" destOrd="0" presId="urn:microsoft.com/office/officeart/2005/8/layout/process2"/>
    <dgm:cxn modelId="{4B14C882-A817-0044-A341-1D1D45DA58A3}" srcId="{F79370D3-8A2D-DF43-A705-DFFD2CAEC7E8}" destId="{DD974285-008A-2148-9B0E-273BE0CDA096}" srcOrd="1" destOrd="0" parTransId="{E95B143B-1C07-6E41-B685-AD40673023AE}" sibTransId="{AC715E75-FBCD-E449-92F2-78C06160895C}"/>
    <dgm:cxn modelId="{A7348CAB-3752-334B-9D1D-F4C1E2F2B5CB}" type="presOf" srcId="{6389B49B-7388-374E-B6D0-9FA782BC97CA}" destId="{4A746146-D05D-9A46-A57B-3EE4170B0F3B}" srcOrd="0" destOrd="0" presId="urn:microsoft.com/office/officeart/2005/8/layout/process2"/>
    <dgm:cxn modelId="{D2F454AC-59C6-C04C-BC0A-47E03F802B83}" type="presOf" srcId="{861A05DF-A1FC-D045-9CED-AF3DBDD4800E}" destId="{3AFF7364-0307-A14A-9E45-835129FF583C}" srcOrd="0" destOrd="0" presId="urn:microsoft.com/office/officeart/2005/8/layout/process2"/>
    <dgm:cxn modelId="{AA672FB6-53FB-8541-A200-875802203746}" type="presOf" srcId="{27A97F4B-89F1-AA44-A1A0-364B7D5B7A7F}" destId="{A7F1BC1F-9155-284A-A299-49E34EBEDE2A}" srcOrd="1" destOrd="0" presId="urn:microsoft.com/office/officeart/2005/8/layout/process2"/>
    <dgm:cxn modelId="{4BDDC4B8-3D82-D847-A639-B8A55C148E27}" type="presOf" srcId="{AC715E75-FBCD-E449-92F2-78C06160895C}" destId="{5A94B18F-50BD-1E4B-893B-6B29626ECC3D}" srcOrd="1" destOrd="0" presId="urn:microsoft.com/office/officeart/2005/8/layout/process2"/>
    <dgm:cxn modelId="{AFDA5EC2-4442-954B-A561-6E4D5746FC6F}" type="presOf" srcId="{861A05DF-A1FC-D045-9CED-AF3DBDD4800E}" destId="{65853E66-7B54-604F-9094-4A2826BF533E}" srcOrd="1" destOrd="0" presId="urn:microsoft.com/office/officeart/2005/8/layout/process2"/>
    <dgm:cxn modelId="{6BFD76D1-0B6F-B846-A967-C3BEF4C32C34}" type="presOf" srcId="{DD974285-008A-2148-9B0E-273BE0CDA096}" destId="{DE1F9CC4-D088-AD42-A3BB-B7A9C1A6495F}" srcOrd="0" destOrd="0" presId="urn:microsoft.com/office/officeart/2005/8/layout/process2"/>
    <dgm:cxn modelId="{424179D9-4233-F248-BB8A-8D89EC49A225}" type="presOf" srcId="{F79370D3-8A2D-DF43-A705-DFFD2CAEC7E8}" destId="{0ACC922C-D5FE-F94F-9D7D-4A60F2657282}" srcOrd="0" destOrd="0" presId="urn:microsoft.com/office/officeart/2005/8/layout/process2"/>
    <dgm:cxn modelId="{0A178BDB-7164-F849-A7E2-42DCAA5413FD}" srcId="{F79370D3-8A2D-DF43-A705-DFFD2CAEC7E8}" destId="{C96860EC-00E0-0E45-A76B-7C485BDF2931}" srcOrd="2" destOrd="0" parTransId="{9B793655-2C50-A24A-9808-760AEE938EC9}" sibTransId="{861A05DF-A1FC-D045-9CED-AF3DBDD4800E}"/>
    <dgm:cxn modelId="{69036FDC-3E62-1A49-BB59-EEAC63D83108}" type="presOf" srcId="{C05B259E-C700-714F-9B82-3489DDCE9AF4}" destId="{F09EB6FF-975F-BA4A-AAB5-7B6D907A8F3D}" srcOrd="0" destOrd="0" presId="urn:microsoft.com/office/officeart/2005/8/layout/process2"/>
    <dgm:cxn modelId="{42C24821-676F-A640-BAEC-4A43EF7891E1}" type="presParOf" srcId="{0ACC922C-D5FE-F94F-9D7D-4A60F2657282}" destId="{4A746146-D05D-9A46-A57B-3EE4170B0F3B}" srcOrd="0" destOrd="0" presId="urn:microsoft.com/office/officeart/2005/8/layout/process2"/>
    <dgm:cxn modelId="{9EF32F03-15DD-6D4A-9288-18BF0CDB6FE6}" type="presParOf" srcId="{0ACC922C-D5FE-F94F-9D7D-4A60F2657282}" destId="{3A468555-C4F4-BE42-982B-C989CB560BAD}" srcOrd="1" destOrd="0" presId="urn:microsoft.com/office/officeart/2005/8/layout/process2"/>
    <dgm:cxn modelId="{106E41F7-7C58-8F4A-A273-F09EE59427C3}" type="presParOf" srcId="{3A468555-C4F4-BE42-982B-C989CB560BAD}" destId="{A7F1BC1F-9155-284A-A299-49E34EBEDE2A}" srcOrd="0" destOrd="0" presId="urn:microsoft.com/office/officeart/2005/8/layout/process2"/>
    <dgm:cxn modelId="{B37982B0-9013-AB4F-8D08-F7EE8B2C2132}" type="presParOf" srcId="{0ACC922C-D5FE-F94F-9D7D-4A60F2657282}" destId="{DE1F9CC4-D088-AD42-A3BB-B7A9C1A6495F}" srcOrd="2" destOrd="0" presId="urn:microsoft.com/office/officeart/2005/8/layout/process2"/>
    <dgm:cxn modelId="{A4FD3C86-E6BC-8E41-8390-34DC7BCD27B9}" type="presParOf" srcId="{0ACC922C-D5FE-F94F-9D7D-4A60F2657282}" destId="{2D390961-BAC4-B949-A025-785EC08E8E62}" srcOrd="3" destOrd="0" presId="urn:microsoft.com/office/officeart/2005/8/layout/process2"/>
    <dgm:cxn modelId="{92E2D29C-9BED-1448-B83F-40205DA97140}" type="presParOf" srcId="{2D390961-BAC4-B949-A025-785EC08E8E62}" destId="{5A94B18F-50BD-1E4B-893B-6B29626ECC3D}" srcOrd="0" destOrd="0" presId="urn:microsoft.com/office/officeart/2005/8/layout/process2"/>
    <dgm:cxn modelId="{C8ECAC5C-0A61-1C4C-90CC-289BB05E7F59}" type="presParOf" srcId="{0ACC922C-D5FE-F94F-9D7D-4A60F2657282}" destId="{02CB5D69-EDF3-6048-982A-0F75EF80C9E6}" srcOrd="4" destOrd="0" presId="urn:microsoft.com/office/officeart/2005/8/layout/process2"/>
    <dgm:cxn modelId="{437401FB-2588-134C-A4AD-A4802245A26F}" type="presParOf" srcId="{0ACC922C-D5FE-F94F-9D7D-4A60F2657282}" destId="{3AFF7364-0307-A14A-9E45-835129FF583C}" srcOrd="5" destOrd="0" presId="urn:microsoft.com/office/officeart/2005/8/layout/process2"/>
    <dgm:cxn modelId="{56587D13-B475-4446-8FD6-82D24A514E7E}" type="presParOf" srcId="{3AFF7364-0307-A14A-9E45-835129FF583C}" destId="{65853E66-7B54-604F-9094-4A2826BF533E}" srcOrd="0" destOrd="0" presId="urn:microsoft.com/office/officeart/2005/8/layout/process2"/>
    <dgm:cxn modelId="{A6B3A19D-5969-B14B-AFA7-279AB854F44B}" type="presParOf" srcId="{0ACC922C-D5FE-F94F-9D7D-4A60F2657282}" destId="{F09EB6FF-975F-BA4A-AAB5-7B6D907A8F3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82A40D-FF48-C44D-B229-E263973195C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734B9-512A-8C4E-B525-9AE38FA2C325}">
      <dgm:prSet phldrT="[Testo]"/>
      <dgm:spPr/>
      <dgm:t>
        <a:bodyPr/>
        <a:lstStyle/>
        <a:p>
          <a:r>
            <a:rPr lang="it-IT" dirty="0"/>
            <a:t>1)</a:t>
          </a:r>
        </a:p>
      </dgm:t>
    </dgm:pt>
    <dgm:pt modelId="{FD88EE83-BA92-A34A-8296-466D86AD3215}" type="parTrans" cxnId="{EA1D9ADE-9925-F847-A37F-72108AB028D0}">
      <dgm:prSet/>
      <dgm:spPr/>
      <dgm:t>
        <a:bodyPr/>
        <a:lstStyle/>
        <a:p>
          <a:endParaRPr lang="it-IT"/>
        </a:p>
      </dgm:t>
    </dgm:pt>
    <dgm:pt modelId="{BEBF7DCF-B85A-A74D-A991-7A852A41923C}" type="sibTrans" cxnId="{EA1D9ADE-9925-F847-A37F-72108AB028D0}">
      <dgm:prSet/>
      <dgm:spPr/>
      <dgm:t>
        <a:bodyPr/>
        <a:lstStyle/>
        <a:p>
          <a:endParaRPr lang="it-IT"/>
        </a:p>
      </dgm:t>
    </dgm:pt>
    <dgm:pt modelId="{CA9972D8-C2AA-914F-9148-7EB8EEAA3973}">
      <dgm:prSet phldrT="[Testo]" custT="1"/>
      <dgm:spPr/>
      <dgm:t>
        <a:bodyPr/>
        <a:lstStyle/>
        <a:p>
          <a:r>
            <a:rPr lang="it-IT" sz="2400" b="0" dirty="0" err="1"/>
            <a:t>All</a:t>
          </a:r>
          <a:r>
            <a:rPr lang="it-IT" sz="2400" b="0" dirty="0"/>
            <a:t> features and filters are </a:t>
          </a:r>
          <a:r>
            <a:rPr lang="it-IT" sz="2400" b="0" dirty="0" err="1"/>
            <a:t>moved</a:t>
          </a:r>
          <a:r>
            <a:rPr lang="it-IT" sz="2400" b="0" dirty="0"/>
            <a:t> and </a:t>
          </a:r>
          <a:r>
            <a:rPr lang="it-IT" sz="2400" b="0" dirty="0" err="1"/>
            <a:t>filled</a:t>
          </a:r>
          <a:r>
            <a:rPr lang="it-IT" sz="2400" b="0" dirty="0"/>
            <a:t> in global </a:t>
          </a:r>
          <a:r>
            <a:rPr lang="it-IT" sz="2400" b="0" dirty="0" err="1"/>
            <a:t>memory</a:t>
          </a:r>
          <a:endParaRPr lang="it-IT" sz="2400" b="0" dirty="0"/>
        </a:p>
      </dgm:t>
    </dgm:pt>
    <dgm:pt modelId="{206150DD-2E4F-9A49-BA5F-7E240B7B26D3}" type="parTrans" cxnId="{90B9076F-D3B3-4849-8812-0DFA27BF4962}">
      <dgm:prSet/>
      <dgm:spPr/>
      <dgm:t>
        <a:bodyPr/>
        <a:lstStyle/>
        <a:p>
          <a:endParaRPr lang="it-IT"/>
        </a:p>
      </dgm:t>
    </dgm:pt>
    <dgm:pt modelId="{4DF5E360-5AA8-7A4F-88EF-6450178E2C92}" type="sibTrans" cxnId="{90B9076F-D3B3-4849-8812-0DFA27BF4962}">
      <dgm:prSet/>
      <dgm:spPr/>
      <dgm:t>
        <a:bodyPr/>
        <a:lstStyle/>
        <a:p>
          <a:endParaRPr lang="it-IT"/>
        </a:p>
      </dgm:t>
    </dgm:pt>
    <dgm:pt modelId="{F5CA26D7-B0D5-F549-8C65-098043C7A651}">
      <dgm:prSet phldrT="[Testo]"/>
      <dgm:spPr/>
      <dgm:t>
        <a:bodyPr/>
        <a:lstStyle/>
        <a:p>
          <a:r>
            <a:rPr lang="it-IT" dirty="0"/>
            <a:t>1 </a:t>
          </a:r>
          <a:r>
            <a:rPr lang="it-IT" dirty="0" err="1"/>
            <a:t>block</a:t>
          </a:r>
          <a:r>
            <a:rPr lang="it-IT" dirty="0"/>
            <a:t> with 28x28 </a:t>
          </a:r>
          <a:r>
            <a:rPr lang="it-IT" dirty="0" err="1"/>
            <a:t>threads</a:t>
          </a:r>
          <a:r>
            <a:rPr lang="it-IT" dirty="0"/>
            <a:t> running the CNN</a:t>
          </a:r>
        </a:p>
      </dgm:t>
    </dgm:pt>
    <dgm:pt modelId="{99A71076-6CBC-B940-B595-A4B210A8E512}" type="parTrans" cxnId="{AB1BC080-C659-6C44-82C9-DD976E81416E}">
      <dgm:prSet/>
      <dgm:spPr/>
      <dgm:t>
        <a:bodyPr/>
        <a:lstStyle/>
        <a:p>
          <a:endParaRPr lang="it-IT"/>
        </a:p>
      </dgm:t>
    </dgm:pt>
    <dgm:pt modelId="{9D9E56E7-9EE5-9041-ACE0-0BA912B65F82}" type="sibTrans" cxnId="{AB1BC080-C659-6C44-82C9-DD976E81416E}">
      <dgm:prSet/>
      <dgm:spPr/>
      <dgm:t>
        <a:bodyPr/>
        <a:lstStyle/>
        <a:p>
          <a:endParaRPr lang="it-IT"/>
        </a:p>
      </dgm:t>
    </dgm:pt>
    <dgm:pt modelId="{1D6B8967-8983-9F44-AE45-F38B2917AB07}">
      <dgm:prSet phldrT="[Testo]"/>
      <dgm:spPr/>
      <dgm:t>
        <a:bodyPr/>
        <a:lstStyle/>
        <a:p>
          <a:r>
            <a:rPr lang="it-IT" dirty="0"/>
            <a:t>Heavy </a:t>
          </a:r>
          <a:r>
            <a:rPr lang="it-IT" dirty="0" err="1"/>
            <a:t>usage</a:t>
          </a:r>
          <a:r>
            <a:rPr lang="it-IT" dirty="0"/>
            <a:t> of global </a:t>
          </a:r>
          <a:r>
            <a:rPr lang="it-IT" dirty="0" err="1"/>
            <a:t>memory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the </a:t>
          </a:r>
          <a:r>
            <a:rPr lang="it-IT" dirty="0" err="1"/>
            <a:t>bottleneck</a:t>
          </a:r>
          <a:r>
            <a:rPr lang="it-IT" dirty="0"/>
            <a:t>!</a:t>
          </a:r>
        </a:p>
      </dgm:t>
    </dgm:pt>
    <dgm:pt modelId="{9B35F0DD-907B-B44F-8599-9D2A728C725E}" type="parTrans" cxnId="{0B3D6396-91F9-4F43-9F6E-8175E7044E1B}">
      <dgm:prSet/>
      <dgm:spPr/>
      <dgm:t>
        <a:bodyPr/>
        <a:lstStyle/>
        <a:p>
          <a:endParaRPr lang="it-IT"/>
        </a:p>
      </dgm:t>
    </dgm:pt>
    <dgm:pt modelId="{02DA8265-6064-6E46-9436-923B8E1F9FB9}" type="sibTrans" cxnId="{0B3D6396-91F9-4F43-9F6E-8175E7044E1B}">
      <dgm:prSet/>
      <dgm:spPr/>
      <dgm:t>
        <a:bodyPr/>
        <a:lstStyle/>
        <a:p>
          <a:endParaRPr lang="it-IT"/>
        </a:p>
      </dgm:t>
    </dgm:pt>
    <dgm:pt modelId="{CBB89EAD-330F-E04E-A6EA-ABEC0DBB8153}" type="pres">
      <dgm:prSet presAssocID="{A182A40D-FF48-C44D-B229-E263973195C7}" presName="vert0" presStyleCnt="0">
        <dgm:presLayoutVars>
          <dgm:dir/>
          <dgm:animOne val="branch"/>
          <dgm:animLvl val="lvl"/>
        </dgm:presLayoutVars>
      </dgm:prSet>
      <dgm:spPr/>
    </dgm:pt>
    <dgm:pt modelId="{AB594A83-6EBA-474D-A091-8FEE7AE1A3D5}" type="pres">
      <dgm:prSet presAssocID="{86B734B9-512A-8C4E-B525-9AE38FA2C325}" presName="thickLine" presStyleLbl="alignNode1" presStyleIdx="0" presStyleCnt="1"/>
      <dgm:spPr/>
    </dgm:pt>
    <dgm:pt modelId="{4845A7EE-218D-924A-B2EB-9C8892BD5573}" type="pres">
      <dgm:prSet presAssocID="{86B734B9-512A-8C4E-B525-9AE38FA2C325}" presName="horz1" presStyleCnt="0"/>
      <dgm:spPr/>
    </dgm:pt>
    <dgm:pt modelId="{604E35E4-346B-6246-9B0C-FA1D3200A810}" type="pres">
      <dgm:prSet presAssocID="{86B734B9-512A-8C4E-B525-9AE38FA2C325}" presName="tx1" presStyleLbl="revTx" presStyleIdx="0" presStyleCnt="4"/>
      <dgm:spPr/>
    </dgm:pt>
    <dgm:pt modelId="{A244D871-4734-D340-96E2-DDBF35EBCA5B}" type="pres">
      <dgm:prSet presAssocID="{86B734B9-512A-8C4E-B525-9AE38FA2C325}" presName="vert1" presStyleCnt="0"/>
      <dgm:spPr/>
    </dgm:pt>
    <dgm:pt modelId="{CF3F27D2-F305-4D41-ADA8-1097ACF99C4D}" type="pres">
      <dgm:prSet presAssocID="{CA9972D8-C2AA-914F-9148-7EB8EEAA3973}" presName="vertSpace2a" presStyleCnt="0"/>
      <dgm:spPr/>
    </dgm:pt>
    <dgm:pt modelId="{E6B7FDFD-ABF0-D64E-BC00-E826536767E3}" type="pres">
      <dgm:prSet presAssocID="{CA9972D8-C2AA-914F-9148-7EB8EEAA3973}" presName="horz2" presStyleCnt="0"/>
      <dgm:spPr/>
    </dgm:pt>
    <dgm:pt modelId="{6B6E7840-FA96-B443-9F5C-3645316B7157}" type="pres">
      <dgm:prSet presAssocID="{CA9972D8-C2AA-914F-9148-7EB8EEAA3973}" presName="horzSpace2" presStyleCnt="0"/>
      <dgm:spPr/>
    </dgm:pt>
    <dgm:pt modelId="{99D8050F-2B3A-DF46-A295-3DDB0A7619A9}" type="pres">
      <dgm:prSet presAssocID="{CA9972D8-C2AA-914F-9148-7EB8EEAA3973}" presName="tx2" presStyleLbl="revTx" presStyleIdx="1" presStyleCnt="4" custScaleX="127389"/>
      <dgm:spPr/>
    </dgm:pt>
    <dgm:pt modelId="{581B9C88-5E2F-2A47-B139-D39D119E419F}" type="pres">
      <dgm:prSet presAssocID="{CA9972D8-C2AA-914F-9148-7EB8EEAA3973}" presName="vert2" presStyleCnt="0"/>
      <dgm:spPr/>
    </dgm:pt>
    <dgm:pt modelId="{0EA7B738-70B8-E246-A42E-EEF3A72C092C}" type="pres">
      <dgm:prSet presAssocID="{CA9972D8-C2AA-914F-9148-7EB8EEAA3973}" presName="thinLine2b" presStyleLbl="callout" presStyleIdx="0" presStyleCnt="3"/>
      <dgm:spPr/>
    </dgm:pt>
    <dgm:pt modelId="{1D2F8CC2-99EB-C846-8EE4-112F316F0317}" type="pres">
      <dgm:prSet presAssocID="{CA9972D8-C2AA-914F-9148-7EB8EEAA3973}" presName="vertSpace2b" presStyleCnt="0"/>
      <dgm:spPr/>
    </dgm:pt>
    <dgm:pt modelId="{577A0F45-F918-D340-9734-76C0567EE5D8}" type="pres">
      <dgm:prSet presAssocID="{F5CA26D7-B0D5-F549-8C65-098043C7A651}" presName="horz2" presStyleCnt="0"/>
      <dgm:spPr/>
    </dgm:pt>
    <dgm:pt modelId="{8EBC0AFD-4A65-7A48-AA9D-35E3C44868A1}" type="pres">
      <dgm:prSet presAssocID="{F5CA26D7-B0D5-F549-8C65-098043C7A651}" presName="horzSpace2" presStyleCnt="0"/>
      <dgm:spPr/>
    </dgm:pt>
    <dgm:pt modelId="{1C04A40B-C3AA-D149-9585-CE7C3D9E2E70}" type="pres">
      <dgm:prSet presAssocID="{F5CA26D7-B0D5-F549-8C65-098043C7A651}" presName="tx2" presStyleLbl="revTx" presStyleIdx="2" presStyleCnt="4"/>
      <dgm:spPr/>
    </dgm:pt>
    <dgm:pt modelId="{610D28BF-1C43-884F-A204-05675CBA1DAE}" type="pres">
      <dgm:prSet presAssocID="{F5CA26D7-B0D5-F549-8C65-098043C7A651}" presName="vert2" presStyleCnt="0"/>
      <dgm:spPr/>
    </dgm:pt>
    <dgm:pt modelId="{E10154DB-3F93-1F48-B397-1562FFA778F5}" type="pres">
      <dgm:prSet presAssocID="{F5CA26D7-B0D5-F549-8C65-098043C7A651}" presName="thinLine2b" presStyleLbl="callout" presStyleIdx="1" presStyleCnt="3"/>
      <dgm:spPr/>
    </dgm:pt>
    <dgm:pt modelId="{335DE829-92BB-4B4A-911D-A4BC58A21C58}" type="pres">
      <dgm:prSet presAssocID="{F5CA26D7-B0D5-F549-8C65-098043C7A651}" presName="vertSpace2b" presStyleCnt="0"/>
      <dgm:spPr/>
    </dgm:pt>
    <dgm:pt modelId="{F629CDA9-131A-664F-B21D-0DCC38433FA9}" type="pres">
      <dgm:prSet presAssocID="{1D6B8967-8983-9F44-AE45-F38B2917AB07}" presName="horz2" presStyleCnt="0"/>
      <dgm:spPr/>
    </dgm:pt>
    <dgm:pt modelId="{66DAD717-AE91-6A4F-A008-13FF9397A9D4}" type="pres">
      <dgm:prSet presAssocID="{1D6B8967-8983-9F44-AE45-F38B2917AB07}" presName="horzSpace2" presStyleCnt="0"/>
      <dgm:spPr/>
    </dgm:pt>
    <dgm:pt modelId="{300998D7-A53C-4E4C-BAB2-9D713C1BB0EF}" type="pres">
      <dgm:prSet presAssocID="{1D6B8967-8983-9F44-AE45-F38B2917AB07}" presName="tx2" presStyleLbl="revTx" presStyleIdx="3" presStyleCnt="4"/>
      <dgm:spPr/>
    </dgm:pt>
    <dgm:pt modelId="{5457F954-C148-F846-9BFA-12F0FE8C4F60}" type="pres">
      <dgm:prSet presAssocID="{1D6B8967-8983-9F44-AE45-F38B2917AB07}" presName="vert2" presStyleCnt="0"/>
      <dgm:spPr/>
    </dgm:pt>
    <dgm:pt modelId="{A209FDD2-5996-004E-9F98-46126EA74911}" type="pres">
      <dgm:prSet presAssocID="{1D6B8967-8983-9F44-AE45-F38B2917AB07}" presName="thinLine2b" presStyleLbl="callout" presStyleIdx="2" presStyleCnt="3"/>
      <dgm:spPr/>
    </dgm:pt>
    <dgm:pt modelId="{86C2240B-33B8-D349-A8C9-34AA979619AF}" type="pres">
      <dgm:prSet presAssocID="{1D6B8967-8983-9F44-AE45-F38B2917AB07}" presName="vertSpace2b" presStyleCnt="0"/>
      <dgm:spPr/>
    </dgm:pt>
  </dgm:ptLst>
  <dgm:cxnLst>
    <dgm:cxn modelId="{90B9076F-D3B3-4849-8812-0DFA27BF4962}" srcId="{86B734B9-512A-8C4E-B525-9AE38FA2C325}" destId="{CA9972D8-C2AA-914F-9148-7EB8EEAA3973}" srcOrd="0" destOrd="0" parTransId="{206150DD-2E4F-9A49-BA5F-7E240B7B26D3}" sibTransId="{4DF5E360-5AA8-7A4F-88EF-6450178E2C92}"/>
    <dgm:cxn modelId="{AB1BC080-C659-6C44-82C9-DD976E81416E}" srcId="{86B734B9-512A-8C4E-B525-9AE38FA2C325}" destId="{F5CA26D7-B0D5-F549-8C65-098043C7A651}" srcOrd="1" destOrd="0" parTransId="{99A71076-6CBC-B940-B595-A4B210A8E512}" sibTransId="{9D9E56E7-9EE5-9041-ACE0-0BA912B65F82}"/>
    <dgm:cxn modelId="{0B3D6396-91F9-4F43-9F6E-8175E7044E1B}" srcId="{86B734B9-512A-8C4E-B525-9AE38FA2C325}" destId="{1D6B8967-8983-9F44-AE45-F38B2917AB07}" srcOrd="2" destOrd="0" parTransId="{9B35F0DD-907B-B44F-8599-9D2A728C725E}" sibTransId="{02DA8265-6064-6E46-9436-923B8E1F9FB9}"/>
    <dgm:cxn modelId="{06F837D2-B9C0-A54A-BA34-1F24744098C4}" type="presOf" srcId="{A182A40D-FF48-C44D-B229-E263973195C7}" destId="{CBB89EAD-330F-E04E-A6EA-ABEC0DBB8153}" srcOrd="0" destOrd="0" presId="urn:microsoft.com/office/officeart/2008/layout/LinedList"/>
    <dgm:cxn modelId="{EA1D9ADE-9925-F847-A37F-72108AB028D0}" srcId="{A182A40D-FF48-C44D-B229-E263973195C7}" destId="{86B734B9-512A-8C4E-B525-9AE38FA2C325}" srcOrd="0" destOrd="0" parTransId="{FD88EE83-BA92-A34A-8296-466D86AD3215}" sibTransId="{BEBF7DCF-B85A-A74D-A991-7A852A41923C}"/>
    <dgm:cxn modelId="{5D097CE1-F50B-5147-BC81-8E7AA7B98E74}" type="presOf" srcId="{CA9972D8-C2AA-914F-9148-7EB8EEAA3973}" destId="{99D8050F-2B3A-DF46-A295-3DDB0A7619A9}" srcOrd="0" destOrd="0" presId="urn:microsoft.com/office/officeart/2008/layout/LinedList"/>
    <dgm:cxn modelId="{9C7E45EC-FF27-D149-B5D1-8AB2510A40C1}" type="presOf" srcId="{F5CA26D7-B0D5-F549-8C65-098043C7A651}" destId="{1C04A40B-C3AA-D149-9585-CE7C3D9E2E70}" srcOrd="0" destOrd="0" presId="urn:microsoft.com/office/officeart/2008/layout/LinedList"/>
    <dgm:cxn modelId="{2BE7E3EC-313C-E04C-8143-5BAE312D7C95}" type="presOf" srcId="{86B734B9-512A-8C4E-B525-9AE38FA2C325}" destId="{604E35E4-346B-6246-9B0C-FA1D3200A810}" srcOrd="0" destOrd="0" presId="urn:microsoft.com/office/officeart/2008/layout/LinedList"/>
    <dgm:cxn modelId="{F88C34F4-9B5C-A242-B043-04F162DBA5C4}" type="presOf" srcId="{1D6B8967-8983-9F44-AE45-F38B2917AB07}" destId="{300998D7-A53C-4E4C-BAB2-9D713C1BB0EF}" srcOrd="0" destOrd="0" presId="urn:microsoft.com/office/officeart/2008/layout/LinedList"/>
    <dgm:cxn modelId="{4F427640-D986-204D-A4B5-BB49FF1B76E3}" type="presParOf" srcId="{CBB89EAD-330F-E04E-A6EA-ABEC0DBB8153}" destId="{AB594A83-6EBA-474D-A091-8FEE7AE1A3D5}" srcOrd="0" destOrd="0" presId="urn:microsoft.com/office/officeart/2008/layout/LinedList"/>
    <dgm:cxn modelId="{FA7B384B-A4D0-124B-9DE3-38DAE4C95FEE}" type="presParOf" srcId="{CBB89EAD-330F-E04E-A6EA-ABEC0DBB8153}" destId="{4845A7EE-218D-924A-B2EB-9C8892BD5573}" srcOrd="1" destOrd="0" presId="urn:microsoft.com/office/officeart/2008/layout/LinedList"/>
    <dgm:cxn modelId="{1759DCE9-C358-F442-99BC-F1BD6D96BA2B}" type="presParOf" srcId="{4845A7EE-218D-924A-B2EB-9C8892BD5573}" destId="{604E35E4-346B-6246-9B0C-FA1D3200A810}" srcOrd="0" destOrd="0" presId="urn:microsoft.com/office/officeart/2008/layout/LinedList"/>
    <dgm:cxn modelId="{D1EEF93F-9FDD-C244-A4B2-480DF33B0A3C}" type="presParOf" srcId="{4845A7EE-218D-924A-B2EB-9C8892BD5573}" destId="{A244D871-4734-D340-96E2-DDBF35EBCA5B}" srcOrd="1" destOrd="0" presId="urn:microsoft.com/office/officeart/2008/layout/LinedList"/>
    <dgm:cxn modelId="{076F592A-BF8A-424D-9F6C-5F7FF4DC6E75}" type="presParOf" srcId="{A244D871-4734-D340-96E2-DDBF35EBCA5B}" destId="{CF3F27D2-F305-4D41-ADA8-1097ACF99C4D}" srcOrd="0" destOrd="0" presId="urn:microsoft.com/office/officeart/2008/layout/LinedList"/>
    <dgm:cxn modelId="{B0BA60CE-DEDB-9E4E-BDAD-0DD35A5E28D5}" type="presParOf" srcId="{A244D871-4734-D340-96E2-DDBF35EBCA5B}" destId="{E6B7FDFD-ABF0-D64E-BC00-E826536767E3}" srcOrd="1" destOrd="0" presId="urn:microsoft.com/office/officeart/2008/layout/LinedList"/>
    <dgm:cxn modelId="{643B9947-46FD-7148-AB94-BDF881D1A3B6}" type="presParOf" srcId="{E6B7FDFD-ABF0-D64E-BC00-E826536767E3}" destId="{6B6E7840-FA96-B443-9F5C-3645316B7157}" srcOrd="0" destOrd="0" presId="urn:microsoft.com/office/officeart/2008/layout/LinedList"/>
    <dgm:cxn modelId="{33D2022E-4055-384D-8B60-3931946CC5F7}" type="presParOf" srcId="{E6B7FDFD-ABF0-D64E-BC00-E826536767E3}" destId="{99D8050F-2B3A-DF46-A295-3DDB0A7619A9}" srcOrd="1" destOrd="0" presId="urn:microsoft.com/office/officeart/2008/layout/LinedList"/>
    <dgm:cxn modelId="{83791172-D546-7E46-9575-8877EE7DF4AC}" type="presParOf" srcId="{E6B7FDFD-ABF0-D64E-BC00-E826536767E3}" destId="{581B9C88-5E2F-2A47-B139-D39D119E419F}" srcOrd="2" destOrd="0" presId="urn:microsoft.com/office/officeart/2008/layout/LinedList"/>
    <dgm:cxn modelId="{20F04654-9EEE-BE4E-B7C3-C87B05A519CF}" type="presParOf" srcId="{A244D871-4734-D340-96E2-DDBF35EBCA5B}" destId="{0EA7B738-70B8-E246-A42E-EEF3A72C092C}" srcOrd="2" destOrd="0" presId="urn:microsoft.com/office/officeart/2008/layout/LinedList"/>
    <dgm:cxn modelId="{8111329E-4077-C54E-8D47-FBB57210851D}" type="presParOf" srcId="{A244D871-4734-D340-96E2-DDBF35EBCA5B}" destId="{1D2F8CC2-99EB-C846-8EE4-112F316F0317}" srcOrd="3" destOrd="0" presId="urn:microsoft.com/office/officeart/2008/layout/LinedList"/>
    <dgm:cxn modelId="{33F21338-BF17-A64A-A619-7EC9C278A9BD}" type="presParOf" srcId="{A244D871-4734-D340-96E2-DDBF35EBCA5B}" destId="{577A0F45-F918-D340-9734-76C0567EE5D8}" srcOrd="4" destOrd="0" presId="urn:microsoft.com/office/officeart/2008/layout/LinedList"/>
    <dgm:cxn modelId="{25825A69-98F6-1241-971E-8706A9D18DDE}" type="presParOf" srcId="{577A0F45-F918-D340-9734-76C0567EE5D8}" destId="{8EBC0AFD-4A65-7A48-AA9D-35E3C44868A1}" srcOrd="0" destOrd="0" presId="urn:microsoft.com/office/officeart/2008/layout/LinedList"/>
    <dgm:cxn modelId="{CE935B62-8256-954B-9AA1-5F1C50D8BCEE}" type="presParOf" srcId="{577A0F45-F918-D340-9734-76C0567EE5D8}" destId="{1C04A40B-C3AA-D149-9585-CE7C3D9E2E70}" srcOrd="1" destOrd="0" presId="urn:microsoft.com/office/officeart/2008/layout/LinedList"/>
    <dgm:cxn modelId="{847E5C51-1934-3341-AFE2-9470A7A595E6}" type="presParOf" srcId="{577A0F45-F918-D340-9734-76C0567EE5D8}" destId="{610D28BF-1C43-884F-A204-05675CBA1DAE}" srcOrd="2" destOrd="0" presId="urn:microsoft.com/office/officeart/2008/layout/LinedList"/>
    <dgm:cxn modelId="{77934B51-385A-6F4D-9CC9-A2D842F0920B}" type="presParOf" srcId="{A244D871-4734-D340-96E2-DDBF35EBCA5B}" destId="{E10154DB-3F93-1F48-B397-1562FFA778F5}" srcOrd="5" destOrd="0" presId="urn:microsoft.com/office/officeart/2008/layout/LinedList"/>
    <dgm:cxn modelId="{40985D2C-7C75-4043-BF1B-49F425C7609B}" type="presParOf" srcId="{A244D871-4734-D340-96E2-DDBF35EBCA5B}" destId="{335DE829-92BB-4B4A-911D-A4BC58A21C58}" srcOrd="6" destOrd="0" presId="urn:microsoft.com/office/officeart/2008/layout/LinedList"/>
    <dgm:cxn modelId="{947C6481-CF5C-9F40-AFE1-1D973E81DEEC}" type="presParOf" srcId="{A244D871-4734-D340-96E2-DDBF35EBCA5B}" destId="{F629CDA9-131A-664F-B21D-0DCC38433FA9}" srcOrd="7" destOrd="0" presId="urn:microsoft.com/office/officeart/2008/layout/LinedList"/>
    <dgm:cxn modelId="{DE8C4E3E-1573-7144-BF31-931F8FBE61E9}" type="presParOf" srcId="{F629CDA9-131A-664F-B21D-0DCC38433FA9}" destId="{66DAD717-AE91-6A4F-A008-13FF9397A9D4}" srcOrd="0" destOrd="0" presId="urn:microsoft.com/office/officeart/2008/layout/LinedList"/>
    <dgm:cxn modelId="{F4AD7593-4AFF-3442-9B82-AA78D8EE5558}" type="presParOf" srcId="{F629CDA9-131A-664F-B21D-0DCC38433FA9}" destId="{300998D7-A53C-4E4C-BAB2-9D713C1BB0EF}" srcOrd="1" destOrd="0" presId="urn:microsoft.com/office/officeart/2008/layout/LinedList"/>
    <dgm:cxn modelId="{7F8E3188-5031-AF4A-BF86-5D57DA15D68B}" type="presParOf" srcId="{F629CDA9-131A-664F-B21D-0DCC38433FA9}" destId="{5457F954-C148-F846-9BFA-12F0FE8C4F60}" srcOrd="2" destOrd="0" presId="urn:microsoft.com/office/officeart/2008/layout/LinedList"/>
    <dgm:cxn modelId="{A76D5D91-390C-E345-9B79-0E411193CD8F}" type="presParOf" srcId="{A244D871-4734-D340-96E2-DDBF35EBCA5B}" destId="{A209FDD2-5996-004E-9F98-46126EA74911}" srcOrd="8" destOrd="0" presId="urn:microsoft.com/office/officeart/2008/layout/LinedList"/>
    <dgm:cxn modelId="{94B6BD06-62B5-904C-A569-F173E02EF29B}" type="presParOf" srcId="{A244D871-4734-D340-96E2-DDBF35EBCA5B}" destId="{86C2240B-33B8-D349-A8C9-34AA979619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82A40D-FF48-C44D-B229-E263973195C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734B9-512A-8C4E-B525-9AE38FA2C325}">
      <dgm:prSet phldrT="[Testo]"/>
      <dgm:spPr/>
      <dgm:t>
        <a:bodyPr/>
        <a:lstStyle/>
        <a:p>
          <a:r>
            <a:rPr lang="it-IT" dirty="0"/>
            <a:t>1)</a:t>
          </a:r>
        </a:p>
      </dgm:t>
    </dgm:pt>
    <dgm:pt modelId="{FD88EE83-BA92-A34A-8296-466D86AD3215}" type="parTrans" cxnId="{EA1D9ADE-9925-F847-A37F-72108AB028D0}">
      <dgm:prSet/>
      <dgm:spPr/>
      <dgm:t>
        <a:bodyPr/>
        <a:lstStyle/>
        <a:p>
          <a:endParaRPr lang="it-IT"/>
        </a:p>
      </dgm:t>
    </dgm:pt>
    <dgm:pt modelId="{BEBF7DCF-B85A-A74D-A991-7A852A41923C}" type="sibTrans" cxnId="{EA1D9ADE-9925-F847-A37F-72108AB028D0}">
      <dgm:prSet/>
      <dgm:spPr/>
      <dgm:t>
        <a:bodyPr/>
        <a:lstStyle/>
        <a:p>
          <a:endParaRPr lang="it-IT"/>
        </a:p>
      </dgm:t>
    </dgm:pt>
    <dgm:pt modelId="{CA9972D8-C2AA-914F-9148-7EB8EEAA3973}">
      <dgm:prSet phldrT="[Testo]" custT="1"/>
      <dgm:spPr/>
      <dgm:t>
        <a:bodyPr/>
        <a:lstStyle/>
        <a:p>
          <a:r>
            <a:rPr lang="it-IT" sz="2400" b="0" dirty="0"/>
            <a:t>Load and store </a:t>
          </a:r>
          <a:r>
            <a:rPr lang="it-IT" sz="2400" b="0" dirty="0" err="1"/>
            <a:t>efficiency</a:t>
          </a:r>
          <a:r>
            <a:rPr lang="it-IT" sz="2400" b="0" dirty="0"/>
            <a:t> </a:t>
          </a:r>
          <a:r>
            <a:rPr lang="it-IT" sz="2400" b="0" dirty="0" err="1"/>
            <a:t>is</a:t>
          </a:r>
          <a:r>
            <a:rPr lang="it-IT" sz="2400" b="0" dirty="0"/>
            <a:t> low </a:t>
          </a:r>
          <a:r>
            <a:rPr lang="it-IT" sz="2400" b="0" dirty="0" err="1"/>
            <a:t>because</a:t>
          </a:r>
          <a:r>
            <a:rPr lang="it-IT" sz="2400" b="0" dirty="0"/>
            <a:t> of </a:t>
          </a:r>
          <a:r>
            <a:rPr lang="it-IT" sz="2400" b="0" dirty="0" err="1"/>
            <a:t>strided</a:t>
          </a:r>
          <a:r>
            <a:rPr lang="it-IT" sz="2400" b="0" dirty="0"/>
            <a:t> access from </a:t>
          </a:r>
          <a:r>
            <a:rPr lang="it-IT" sz="2400" b="0" dirty="0" err="1"/>
            <a:t>convolutions</a:t>
          </a:r>
          <a:r>
            <a:rPr lang="it-IT" sz="2400" b="0" dirty="0"/>
            <a:t> and </a:t>
          </a:r>
          <a:r>
            <a:rPr lang="it-IT" sz="2400" b="0" dirty="0" err="1"/>
            <a:t>poolings</a:t>
          </a:r>
          <a:endParaRPr lang="it-IT" sz="2400" b="0" dirty="0"/>
        </a:p>
      </dgm:t>
    </dgm:pt>
    <dgm:pt modelId="{206150DD-2E4F-9A49-BA5F-7E240B7B26D3}" type="parTrans" cxnId="{90B9076F-D3B3-4849-8812-0DFA27BF4962}">
      <dgm:prSet/>
      <dgm:spPr/>
      <dgm:t>
        <a:bodyPr/>
        <a:lstStyle/>
        <a:p>
          <a:endParaRPr lang="it-IT"/>
        </a:p>
      </dgm:t>
    </dgm:pt>
    <dgm:pt modelId="{4DF5E360-5AA8-7A4F-88EF-6450178E2C92}" type="sibTrans" cxnId="{90B9076F-D3B3-4849-8812-0DFA27BF4962}">
      <dgm:prSet/>
      <dgm:spPr/>
      <dgm:t>
        <a:bodyPr/>
        <a:lstStyle/>
        <a:p>
          <a:endParaRPr lang="it-IT"/>
        </a:p>
      </dgm:t>
    </dgm:pt>
    <dgm:pt modelId="{F5CA26D7-B0D5-F549-8C65-098043C7A651}">
      <dgm:prSet phldrT="[Testo]"/>
      <dgm:spPr/>
      <dgm:t>
        <a:bodyPr/>
        <a:lstStyle/>
        <a:p>
          <a:r>
            <a:rPr lang="it-IT" dirty="0"/>
            <a:t>Load</a:t>
          </a:r>
          <a:r>
            <a:rPr lang="it-IT" baseline="0" dirty="0"/>
            <a:t> </a:t>
          </a:r>
          <a:r>
            <a:rPr lang="it-IT" baseline="0" dirty="0" err="1"/>
            <a:t>efficiency</a:t>
          </a:r>
          <a:r>
            <a:rPr lang="it-IT" baseline="0" dirty="0"/>
            <a:t>: 49.17%</a:t>
          </a:r>
        </a:p>
        <a:p>
          <a:r>
            <a:rPr lang="it-IT" baseline="0" dirty="0"/>
            <a:t>Store </a:t>
          </a:r>
          <a:r>
            <a:rPr lang="it-IT" baseline="0" dirty="0" err="1"/>
            <a:t>efficiency</a:t>
          </a:r>
          <a:r>
            <a:rPr lang="it-IT" baseline="0" dirty="0"/>
            <a:t>: 76.15%</a:t>
          </a:r>
          <a:endParaRPr lang="it-IT" dirty="0"/>
        </a:p>
      </dgm:t>
    </dgm:pt>
    <dgm:pt modelId="{99A71076-6CBC-B940-B595-A4B210A8E512}" type="parTrans" cxnId="{AB1BC080-C659-6C44-82C9-DD976E81416E}">
      <dgm:prSet/>
      <dgm:spPr/>
      <dgm:t>
        <a:bodyPr/>
        <a:lstStyle/>
        <a:p>
          <a:endParaRPr lang="it-IT"/>
        </a:p>
      </dgm:t>
    </dgm:pt>
    <dgm:pt modelId="{9D9E56E7-9EE5-9041-ACE0-0BA912B65F82}" type="sibTrans" cxnId="{AB1BC080-C659-6C44-82C9-DD976E81416E}">
      <dgm:prSet/>
      <dgm:spPr/>
      <dgm:t>
        <a:bodyPr/>
        <a:lstStyle/>
        <a:p>
          <a:endParaRPr lang="it-IT"/>
        </a:p>
      </dgm:t>
    </dgm:pt>
    <dgm:pt modelId="{1D6B8967-8983-9F44-AE45-F38B2917AB07}">
      <dgm:prSet phldrT="[Testo]"/>
      <dgm:spPr/>
      <dgm:t>
        <a:bodyPr/>
        <a:lstStyle/>
        <a:p>
          <a:r>
            <a:rPr lang="it-IT" dirty="0"/>
            <a:t>Load </a:t>
          </a:r>
          <a:r>
            <a:rPr lang="it-IT" dirty="0" err="1"/>
            <a:t>transactions</a:t>
          </a:r>
          <a:r>
            <a:rPr lang="it-IT" dirty="0"/>
            <a:t>: 124610 </a:t>
          </a:r>
        </a:p>
        <a:p>
          <a:r>
            <a:rPr lang="it-IT" dirty="0"/>
            <a:t>Store </a:t>
          </a:r>
          <a:r>
            <a:rPr lang="it-IT" dirty="0" err="1"/>
            <a:t>transactions</a:t>
          </a:r>
          <a:r>
            <a:rPr lang="it-IT" dirty="0"/>
            <a:t>: 632</a:t>
          </a:r>
        </a:p>
      </dgm:t>
    </dgm:pt>
    <dgm:pt modelId="{9B35F0DD-907B-B44F-8599-9D2A728C725E}" type="parTrans" cxnId="{0B3D6396-91F9-4F43-9F6E-8175E7044E1B}">
      <dgm:prSet/>
      <dgm:spPr/>
      <dgm:t>
        <a:bodyPr/>
        <a:lstStyle/>
        <a:p>
          <a:endParaRPr lang="it-IT"/>
        </a:p>
      </dgm:t>
    </dgm:pt>
    <dgm:pt modelId="{02DA8265-6064-6E46-9436-923B8E1F9FB9}" type="sibTrans" cxnId="{0B3D6396-91F9-4F43-9F6E-8175E7044E1B}">
      <dgm:prSet/>
      <dgm:spPr/>
      <dgm:t>
        <a:bodyPr/>
        <a:lstStyle/>
        <a:p>
          <a:endParaRPr lang="it-IT"/>
        </a:p>
      </dgm:t>
    </dgm:pt>
    <dgm:pt modelId="{71F3DEEE-7710-8F47-B911-EAD6882C896D}">
      <dgm:prSet/>
      <dgm:spPr/>
      <dgm:t>
        <a:bodyPr/>
        <a:lstStyle/>
        <a:p>
          <a:r>
            <a:rPr lang="it-IT" dirty="0"/>
            <a:t>API overhead  </a:t>
          </a:r>
          <a:r>
            <a:rPr lang="it-IT" dirty="0" err="1"/>
            <a:t>between</a:t>
          </a:r>
          <a:r>
            <a:rPr lang="it-IT" dirty="0"/>
            <a:t> </a:t>
          </a:r>
          <a:r>
            <a:rPr lang="it-IT" dirty="0" err="1"/>
            <a:t>host</a:t>
          </a:r>
          <a:r>
            <a:rPr lang="it-IT" dirty="0"/>
            <a:t> and device</a:t>
          </a:r>
        </a:p>
      </dgm:t>
    </dgm:pt>
    <dgm:pt modelId="{028D5B48-EC88-FE4B-A7F2-A0E54863A8AE}" type="parTrans" cxnId="{3B8674DE-A1E9-4743-A221-04AF8AF470A1}">
      <dgm:prSet/>
      <dgm:spPr/>
      <dgm:t>
        <a:bodyPr/>
        <a:lstStyle/>
        <a:p>
          <a:endParaRPr lang="it-IT"/>
        </a:p>
      </dgm:t>
    </dgm:pt>
    <dgm:pt modelId="{C00F99E3-7D77-1940-8D98-02FC9C817A60}" type="sibTrans" cxnId="{3B8674DE-A1E9-4743-A221-04AF8AF470A1}">
      <dgm:prSet/>
      <dgm:spPr/>
      <dgm:t>
        <a:bodyPr/>
        <a:lstStyle/>
        <a:p>
          <a:endParaRPr lang="it-IT"/>
        </a:p>
      </dgm:t>
    </dgm:pt>
    <dgm:pt modelId="{CBB89EAD-330F-E04E-A6EA-ABEC0DBB8153}" type="pres">
      <dgm:prSet presAssocID="{A182A40D-FF48-C44D-B229-E263973195C7}" presName="vert0" presStyleCnt="0">
        <dgm:presLayoutVars>
          <dgm:dir/>
          <dgm:animOne val="branch"/>
          <dgm:animLvl val="lvl"/>
        </dgm:presLayoutVars>
      </dgm:prSet>
      <dgm:spPr/>
    </dgm:pt>
    <dgm:pt modelId="{AB594A83-6EBA-474D-A091-8FEE7AE1A3D5}" type="pres">
      <dgm:prSet presAssocID="{86B734B9-512A-8C4E-B525-9AE38FA2C325}" presName="thickLine" presStyleLbl="alignNode1" presStyleIdx="0" presStyleCnt="1"/>
      <dgm:spPr/>
    </dgm:pt>
    <dgm:pt modelId="{4845A7EE-218D-924A-B2EB-9C8892BD5573}" type="pres">
      <dgm:prSet presAssocID="{86B734B9-512A-8C4E-B525-9AE38FA2C325}" presName="horz1" presStyleCnt="0"/>
      <dgm:spPr/>
    </dgm:pt>
    <dgm:pt modelId="{604E35E4-346B-6246-9B0C-FA1D3200A810}" type="pres">
      <dgm:prSet presAssocID="{86B734B9-512A-8C4E-B525-9AE38FA2C325}" presName="tx1" presStyleLbl="revTx" presStyleIdx="0" presStyleCnt="5"/>
      <dgm:spPr/>
    </dgm:pt>
    <dgm:pt modelId="{A244D871-4734-D340-96E2-DDBF35EBCA5B}" type="pres">
      <dgm:prSet presAssocID="{86B734B9-512A-8C4E-B525-9AE38FA2C325}" presName="vert1" presStyleCnt="0"/>
      <dgm:spPr/>
    </dgm:pt>
    <dgm:pt modelId="{CF3F27D2-F305-4D41-ADA8-1097ACF99C4D}" type="pres">
      <dgm:prSet presAssocID="{CA9972D8-C2AA-914F-9148-7EB8EEAA3973}" presName="vertSpace2a" presStyleCnt="0"/>
      <dgm:spPr/>
    </dgm:pt>
    <dgm:pt modelId="{E6B7FDFD-ABF0-D64E-BC00-E826536767E3}" type="pres">
      <dgm:prSet presAssocID="{CA9972D8-C2AA-914F-9148-7EB8EEAA3973}" presName="horz2" presStyleCnt="0"/>
      <dgm:spPr/>
    </dgm:pt>
    <dgm:pt modelId="{6B6E7840-FA96-B443-9F5C-3645316B7157}" type="pres">
      <dgm:prSet presAssocID="{CA9972D8-C2AA-914F-9148-7EB8EEAA3973}" presName="horzSpace2" presStyleCnt="0"/>
      <dgm:spPr/>
    </dgm:pt>
    <dgm:pt modelId="{99D8050F-2B3A-DF46-A295-3DDB0A7619A9}" type="pres">
      <dgm:prSet presAssocID="{CA9972D8-C2AA-914F-9148-7EB8EEAA3973}" presName="tx2" presStyleLbl="revTx" presStyleIdx="1" presStyleCnt="5" custScaleX="127389"/>
      <dgm:spPr/>
    </dgm:pt>
    <dgm:pt modelId="{581B9C88-5E2F-2A47-B139-D39D119E419F}" type="pres">
      <dgm:prSet presAssocID="{CA9972D8-C2AA-914F-9148-7EB8EEAA3973}" presName="vert2" presStyleCnt="0"/>
      <dgm:spPr/>
    </dgm:pt>
    <dgm:pt modelId="{0EA7B738-70B8-E246-A42E-EEF3A72C092C}" type="pres">
      <dgm:prSet presAssocID="{CA9972D8-C2AA-914F-9148-7EB8EEAA3973}" presName="thinLine2b" presStyleLbl="callout" presStyleIdx="0" presStyleCnt="4"/>
      <dgm:spPr/>
    </dgm:pt>
    <dgm:pt modelId="{1D2F8CC2-99EB-C846-8EE4-112F316F0317}" type="pres">
      <dgm:prSet presAssocID="{CA9972D8-C2AA-914F-9148-7EB8EEAA3973}" presName="vertSpace2b" presStyleCnt="0"/>
      <dgm:spPr/>
    </dgm:pt>
    <dgm:pt modelId="{577A0F45-F918-D340-9734-76C0567EE5D8}" type="pres">
      <dgm:prSet presAssocID="{F5CA26D7-B0D5-F549-8C65-098043C7A651}" presName="horz2" presStyleCnt="0"/>
      <dgm:spPr/>
    </dgm:pt>
    <dgm:pt modelId="{8EBC0AFD-4A65-7A48-AA9D-35E3C44868A1}" type="pres">
      <dgm:prSet presAssocID="{F5CA26D7-B0D5-F549-8C65-098043C7A651}" presName="horzSpace2" presStyleCnt="0"/>
      <dgm:spPr/>
    </dgm:pt>
    <dgm:pt modelId="{1C04A40B-C3AA-D149-9585-CE7C3D9E2E70}" type="pres">
      <dgm:prSet presAssocID="{F5CA26D7-B0D5-F549-8C65-098043C7A651}" presName="tx2" presStyleLbl="revTx" presStyleIdx="2" presStyleCnt="5"/>
      <dgm:spPr/>
    </dgm:pt>
    <dgm:pt modelId="{610D28BF-1C43-884F-A204-05675CBA1DAE}" type="pres">
      <dgm:prSet presAssocID="{F5CA26D7-B0D5-F549-8C65-098043C7A651}" presName="vert2" presStyleCnt="0"/>
      <dgm:spPr/>
    </dgm:pt>
    <dgm:pt modelId="{E10154DB-3F93-1F48-B397-1562FFA778F5}" type="pres">
      <dgm:prSet presAssocID="{F5CA26D7-B0D5-F549-8C65-098043C7A651}" presName="thinLine2b" presStyleLbl="callout" presStyleIdx="1" presStyleCnt="4"/>
      <dgm:spPr/>
    </dgm:pt>
    <dgm:pt modelId="{335DE829-92BB-4B4A-911D-A4BC58A21C58}" type="pres">
      <dgm:prSet presAssocID="{F5CA26D7-B0D5-F549-8C65-098043C7A651}" presName="vertSpace2b" presStyleCnt="0"/>
      <dgm:spPr/>
    </dgm:pt>
    <dgm:pt modelId="{F629CDA9-131A-664F-B21D-0DCC38433FA9}" type="pres">
      <dgm:prSet presAssocID="{1D6B8967-8983-9F44-AE45-F38B2917AB07}" presName="horz2" presStyleCnt="0"/>
      <dgm:spPr/>
    </dgm:pt>
    <dgm:pt modelId="{66DAD717-AE91-6A4F-A008-13FF9397A9D4}" type="pres">
      <dgm:prSet presAssocID="{1D6B8967-8983-9F44-AE45-F38B2917AB07}" presName="horzSpace2" presStyleCnt="0"/>
      <dgm:spPr/>
    </dgm:pt>
    <dgm:pt modelId="{300998D7-A53C-4E4C-BAB2-9D713C1BB0EF}" type="pres">
      <dgm:prSet presAssocID="{1D6B8967-8983-9F44-AE45-F38B2917AB07}" presName="tx2" presStyleLbl="revTx" presStyleIdx="3" presStyleCnt="5"/>
      <dgm:spPr/>
    </dgm:pt>
    <dgm:pt modelId="{5457F954-C148-F846-9BFA-12F0FE8C4F60}" type="pres">
      <dgm:prSet presAssocID="{1D6B8967-8983-9F44-AE45-F38B2917AB07}" presName="vert2" presStyleCnt="0"/>
      <dgm:spPr/>
    </dgm:pt>
    <dgm:pt modelId="{A209FDD2-5996-004E-9F98-46126EA74911}" type="pres">
      <dgm:prSet presAssocID="{1D6B8967-8983-9F44-AE45-F38B2917AB07}" presName="thinLine2b" presStyleLbl="callout" presStyleIdx="2" presStyleCnt="4"/>
      <dgm:spPr/>
    </dgm:pt>
    <dgm:pt modelId="{86C2240B-33B8-D349-A8C9-34AA979619AF}" type="pres">
      <dgm:prSet presAssocID="{1D6B8967-8983-9F44-AE45-F38B2917AB07}" presName="vertSpace2b" presStyleCnt="0"/>
      <dgm:spPr/>
    </dgm:pt>
    <dgm:pt modelId="{3814A630-A404-E34C-BB29-0D25FE163637}" type="pres">
      <dgm:prSet presAssocID="{71F3DEEE-7710-8F47-B911-EAD6882C896D}" presName="horz2" presStyleCnt="0"/>
      <dgm:spPr/>
    </dgm:pt>
    <dgm:pt modelId="{4B623936-79C9-F44C-A678-8029096E7B90}" type="pres">
      <dgm:prSet presAssocID="{71F3DEEE-7710-8F47-B911-EAD6882C896D}" presName="horzSpace2" presStyleCnt="0"/>
      <dgm:spPr/>
    </dgm:pt>
    <dgm:pt modelId="{E9015D52-BB93-0C41-AB7E-55645B5F075A}" type="pres">
      <dgm:prSet presAssocID="{71F3DEEE-7710-8F47-B911-EAD6882C896D}" presName="tx2" presStyleLbl="revTx" presStyleIdx="4" presStyleCnt="5"/>
      <dgm:spPr/>
    </dgm:pt>
    <dgm:pt modelId="{26750CD4-8788-A345-BA10-8A9D5895CAB2}" type="pres">
      <dgm:prSet presAssocID="{71F3DEEE-7710-8F47-B911-EAD6882C896D}" presName="vert2" presStyleCnt="0"/>
      <dgm:spPr/>
    </dgm:pt>
    <dgm:pt modelId="{DC7D340C-E3FA-2242-95BF-FFC7C88CAE82}" type="pres">
      <dgm:prSet presAssocID="{71F3DEEE-7710-8F47-B911-EAD6882C896D}" presName="thinLine2b" presStyleLbl="callout" presStyleIdx="3" presStyleCnt="4"/>
      <dgm:spPr/>
    </dgm:pt>
    <dgm:pt modelId="{8FCDDAC2-34AA-204D-BD61-14D7B287B859}" type="pres">
      <dgm:prSet presAssocID="{71F3DEEE-7710-8F47-B911-EAD6882C896D}" presName="vertSpace2b" presStyleCnt="0"/>
      <dgm:spPr/>
    </dgm:pt>
  </dgm:ptLst>
  <dgm:cxnLst>
    <dgm:cxn modelId="{3390585E-5042-D140-9F58-A76A605225B9}" type="presOf" srcId="{71F3DEEE-7710-8F47-B911-EAD6882C896D}" destId="{E9015D52-BB93-0C41-AB7E-55645B5F075A}" srcOrd="0" destOrd="0" presId="urn:microsoft.com/office/officeart/2008/layout/LinedList"/>
    <dgm:cxn modelId="{90B9076F-D3B3-4849-8812-0DFA27BF4962}" srcId="{86B734B9-512A-8C4E-B525-9AE38FA2C325}" destId="{CA9972D8-C2AA-914F-9148-7EB8EEAA3973}" srcOrd="0" destOrd="0" parTransId="{206150DD-2E4F-9A49-BA5F-7E240B7B26D3}" sibTransId="{4DF5E360-5AA8-7A4F-88EF-6450178E2C92}"/>
    <dgm:cxn modelId="{AB1BC080-C659-6C44-82C9-DD976E81416E}" srcId="{86B734B9-512A-8C4E-B525-9AE38FA2C325}" destId="{F5CA26D7-B0D5-F549-8C65-098043C7A651}" srcOrd="1" destOrd="0" parTransId="{99A71076-6CBC-B940-B595-A4B210A8E512}" sibTransId="{9D9E56E7-9EE5-9041-ACE0-0BA912B65F82}"/>
    <dgm:cxn modelId="{0B3D6396-91F9-4F43-9F6E-8175E7044E1B}" srcId="{86B734B9-512A-8C4E-B525-9AE38FA2C325}" destId="{1D6B8967-8983-9F44-AE45-F38B2917AB07}" srcOrd="2" destOrd="0" parTransId="{9B35F0DD-907B-B44F-8599-9D2A728C725E}" sibTransId="{02DA8265-6064-6E46-9436-923B8E1F9FB9}"/>
    <dgm:cxn modelId="{06F837D2-B9C0-A54A-BA34-1F24744098C4}" type="presOf" srcId="{A182A40D-FF48-C44D-B229-E263973195C7}" destId="{CBB89EAD-330F-E04E-A6EA-ABEC0DBB8153}" srcOrd="0" destOrd="0" presId="urn:microsoft.com/office/officeart/2008/layout/LinedList"/>
    <dgm:cxn modelId="{3B8674DE-A1E9-4743-A221-04AF8AF470A1}" srcId="{86B734B9-512A-8C4E-B525-9AE38FA2C325}" destId="{71F3DEEE-7710-8F47-B911-EAD6882C896D}" srcOrd="3" destOrd="0" parTransId="{028D5B48-EC88-FE4B-A7F2-A0E54863A8AE}" sibTransId="{C00F99E3-7D77-1940-8D98-02FC9C817A60}"/>
    <dgm:cxn modelId="{EA1D9ADE-9925-F847-A37F-72108AB028D0}" srcId="{A182A40D-FF48-C44D-B229-E263973195C7}" destId="{86B734B9-512A-8C4E-B525-9AE38FA2C325}" srcOrd="0" destOrd="0" parTransId="{FD88EE83-BA92-A34A-8296-466D86AD3215}" sibTransId="{BEBF7DCF-B85A-A74D-A991-7A852A41923C}"/>
    <dgm:cxn modelId="{5D097CE1-F50B-5147-BC81-8E7AA7B98E74}" type="presOf" srcId="{CA9972D8-C2AA-914F-9148-7EB8EEAA3973}" destId="{99D8050F-2B3A-DF46-A295-3DDB0A7619A9}" srcOrd="0" destOrd="0" presId="urn:microsoft.com/office/officeart/2008/layout/LinedList"/>
    <dgm:cxn modelId="{9C7E45EC-FF27-D149-B5D1-8AB2510A40C1}" type="presOf" srcId="{F5CA26D7-B0D5-F549-8C65-098043C7A651}" destId="{1C04A40B-C3AA-D149-9585-CE7C3D9E2E70}" srcOrd="0" destOrd="0" presId="urn:microsoft.com/office/officeart/2008/layout/LinedList"/>
    <dgm:cxn modelId="{2BE7E3EC-313C-E04C-8143-5BAE312D7C95}" type="presOf" srcId="{86B734B9-512A-8C4E-B525-9AE38FA2C325}" destId="{604E35E4-346B-6246-9B0C-FA1D3200A810}" srcOrd="0" destOrd="0" presId="urn:microsoft.com/office/officeart/2008/layout/LinedList"/>
    <dgm:cxn modelId="{F88C34F4-9B5C-A242-B043-04F162DBA5C4}" type="presOf" srcId="{1D6B8967-8983-9F44-AE45-F38B2917AB07}" destId="{300998D7-A53C-4E4C-BAB2-9D713C1BB0EF}" srcOrd="0" destOrd="0" presId="urn:microsoft.com/office/officeart/2008/layout/LinedList"/>
    <dgm:cxn modelId="{4F427640-D986-204D-A4B5-BB49FF1B76E3}" type="presParOf" srcId="{CBB89EAD-330F-E04E-A6EA-ABEC0DBB8153}" destId="{AB594A83-6EBA-474D-A091-8FEE7AE1A3D5}" srcOrd="0" destOrd="0" presId="urn:microsoft.com/office/officeart/2008/layout/LinedList"/>
    <dgm:cxn modelId="{FA7B384B-A4D0-124B-9DE3-38DAE4C95FEE}" type="presParOf" srcId="{CBB89EAD-330F-E04E-A6EA-ABEC0DBB8153}" destId="{4845A7EE-218D-924A-B2EB-9C8892BD5573}" srcOrd="1" destOrd="0" presId="urn:microsoft.com/office/officeart/2008/layout/LinedList"/>
    <dgm:cxn modelId="{1759DCE9-C358-F442-99BC-F1BD6D96BA2B}" type="presParOf" srcId="{4845A7EE-218D-924A-B2EB-9C8892BD5573}" destId="{604E35E4-346B-6246-9B0C-FA1D3200A810}" srcOrd="0" destOrd="0" presId="urn:microsoft.com/office/officeart/2008/layout/LinedList"/>
    <dgm:cxn modelId="{D1EEF93F-9FDD-C244-A4B2-480DF33B0A3C}" type="presParOf" srcId="{4845A7EE-218D-924A-B2EB-9C8892BD5573}" destId="{A244D871-4734-D340-96E2-DDBF35EBCA5B}" srcOrd="1" destOrd="0" presId="urn:microsoft.com/office/officeart/2008/layout/LinedList"/>
    <dgm:cxn modelId="{076F592A-BF8A-424D-9F6C-5F7FF4DC6E75}" type="presParOf" srcId="{A244D871-4734-D340-96E2-DDBF35EBCA5B}" destId="{CF3F27D2-F305-4D41-ADA8-1097ACF99C4D}" srcOrd="0" destOrd="0" presId="urn:microsoft.com/office/officeart/2008/layout/LinedList"/>
    <dgm:cxn modelId="{B0BA60CE-DEDB-9E4E-BDAD-0DD35A5E28D5}" type="presParOf" srcId="{A244D871-4734-D340-96E2-DDBF35EBCA5B}" destId="{E6B7FDFD-ABF0-D64E-BC00-E826536767E3}" srcOrd="1" destOrd="0" presId="urn:microsoft.com/office/officeart/2008/layout/LinedList"/>
    <dgm:cxn modelId="{643B9947-46FD-7148-AB94-BDF881D1A3B6}" type="presParOf" srcId="{E6B7FDFD-ABF0-D64E-BC00-E826536767E3}" destId="{6B6E7840-FA96-B443-9F5C-3645316B7157}" srcOrd="0" destOrd="0" presId="urn:microsoft.com/office/officeart/2008/layout/LinedList"/>
    <dgm:cxn modelId="{33D2022E-4055-384D-8B60-3931946CC5F7}" type="presParOf" srcId="{E6B7FDFD-ABF0-D64E-BC00-E826536767E3}" destId="{99D8050F-2B3A-DF46-A295-3DDB0A7619A9}" srcOrd="1" destOrd="0" presId="urn:microsoft.com/office/officeart/2008/layout/LinedList"/>
    <dgm:cxn modelId="{83791172-D546-7E46-9575-8877EE7DF4AC}" type="presParOf" srcId="{E6B7FDFD-ABF0-D64E-BC00-E826536767E3}" destId="{581B9C88-5E2F-2A47-B139-D39D119E419F}" srcOrd="2" destOrd="0" presId="urn:microsoft.com/office/officeart/2008/layout/LinedList"/>
    <dgm:cxn modelId="{20F04654-9EEE-BE4E-B7C3-C87B05A519CF}" type="presParOf" srcId="{A244D871-4734-D340-96E2-DDBF35EBCA5B}" destId="{0EA7B738-70B8-E246-A42E-EEF3A72C092C}" srcOrd="2" destOrd="0" presId="urn:microsoft.com/office/officeart/2008/layout/LinedList"/>
    <dgm:cxn modelId="{8111329E-4077-C54E-8D47-FBB57210851D}" type="presParOf" srcId="{A244D871-4734-D340-96E2-DDBF35EBCA5B}" destId="{1D2F8CC2-99EB-C846-8EE4-112F316F0317}" srcOrd="3" destOrd="0" presId="urn:microsoft.com/office/officeart/2008/layout/LinedList"/>
    <dgm:cxn modelId="{33F21338-BF17-A64A-A619-7EC9C278A9BD}" type="presParOf" srcId="{A244D871-4734-D340-96E2-DDBF35EBCA5B}" destId="{577A0F45-F918-D340-9734-76C0567EE5D8}" srcOrd="4" destOrd="0" presId="urn:microsoft.com/office/officeart/2008/layout/LinedList"/>
    <dgm:cxn modelId="{25825A69-98F6-1241-971E-8706A9D18DDE}" type="presParOf" srcId="{577A0F45-F918-D340-9734-76C0567EE5D8}" destId="{8EBC0AFD-4A65-7A48-AA9D-35E3C44868A1}" srcOrd="0" destOrd="0" presId="urn:microsoft.com/office/officeart/2008/layout/LinedList"/>
    <dgm:cxn modelId="{CE935B62-8256-954B-9AA1-5F1C50D8BCEE}" type="presParOf" srcId="{577A0F45-F918-D340-9734-76C0567EE5D8}" destId="{1C04A40B-C3AA-D149-9585-CE7C3D9E2E70}" srcOrd="1" destOrd="0" presId="urn:microsoft.com/office/officeart/2008/layout/LinedList"/>
    <dgm:cxn modelId="{847E5C51-1934-3341-AFE2-9470A7A595E6}" type="presParOf" srcId="{577A0F45-F918-D340-9734-76C0567EE5D8}" destId="{610D28BF-1C43-884F-A204-05675CBA1DAE}" srcOrd="2" destOrd="0" presId="urn:microsoft.com/office/officeart/2008/layout/LinedList"/>
    <dgm:cxn modelId="{77934B51-385A-6F4D-9CC9-A2D842F0920B}" type="presParOf" srcId="{A244D871-4734-D340-96E2-DDBF35EBCA5B}" destId="{E10154DB-3F93-1F48-B397-1562FFA778F5}" srcOrd="5" destOrd="0" presId="urn:microsoft.com/office/officeart/2008/layout/LinedList"/>
    <dgm:cxn modelId="{40985D2C-7C75-4043-BF1B-49F425C7609B}" type="presParOf" srcId="{A244D871-4734-D340-96E2-DDBF35EBCA5B}" destId="{335DE829-92BB-4B4A-911D-A4BC58A21C58}" srcOrd="6" destOrd="0" presId="urn:microsoft.com/office/officeart/2008/layout/LinedList"/>
    <dgm:cxn modelId="{947C6481-CF5C-9F40-AFE1-1D973E81DEEC}" type="presParOf" srcId="{A244D871-4734-D340-96E2-DDBF35EBCA5B}" destId="{F629CDA9-131A-664F-B21D-0DCC38433FA9}" srcOrd="7" destOrd="0" presId="urn:microsoft.com/office/officeart/2008/layout/LinedList"/>
    <dgm:cxn modelId="{DE8C4E3E-1573-7144-BF31-931F8FBE61E9}" type="presParOf" srcId="{F629CDA9-131A-664F-B21D-0DCC38433FA9}" destId="{66DAD717-AE91-6A4F-A008-13FF9397A9D4}" srcOrd="0" destOrd="0" presId="urn:microsoft.com/office/officeart/2008/layout/LinedList"/>
    <dgm:cxn modelId="{F4AD7593-4AFF-3442-9B82-AA78D8EE5558}" type="presParOf" srcId="{F629CDA9-131A-664F-B21D-0DCC38433FA9}" destId="{300998D7-A53C-4E4C-BAB2-9D713C1BB0EF}" srcOrd="1" destOrd="0" presId="urn:microsoft.com/office/officeart/2008/layout/LinedList"/>
    <dgm:cxn modelId="{7F8E3188-5031-AF4A-BF86-5D57DA15D68B}" type="presParOf" srcId="{F629CDA9-131A-664F-B21D-0DCC38433FA9}" destId="{5457F954-C148-F846-9BFA-12F0FE8C4F60}" srcOrd="2" destOrd="0" presId="urn:microsoft.com/office/officeart/2008/layout/LinedList"/>
    <dgm:cxn modelId="{A76D5D91-390C-E345-9B79-0E411193CD8F}" type="presParOf" srcId="{A244D871-4734-D340-96E2-DDBF35EBCA5B}" destId="{A209FDD2-5996-004E-9F98-46126EA74911}" srcOrd="8" destOrd="0" presId="urn:microsoft.com/office/officeart/2008/layout/LinedList"/>
    <dgm:cxn modelId="{94B6BD06-62B5-904C-A569-F173E02EF29B}" type="presParOf" srcId="{A244D871-4734-D340-96E2-DDBF35EBCA5B}" destId="{86C2240B-33B8-D349-A8C9-34AA979619AF}" srcOrd="9" destOrd="0" presId="urn:microsoft.com/office/officeart/2008/layout/LinedList"/>
    <dgm:cxn modelId="{845462CA-2EC8-3244-B209-C94ED8611536}" type="presParOf" srcId="{A244D871-4734-D340-96E2-DDBF35EBCA5B}" destId="{3814A630-A404-E34C-BB29-0D25FE163637}" srcOrd="10" destOrd="0" presId="urn:microsoft.com/office/officeart/2008/layout/LinedList"/>
    <dgm:cxn modelId="{112C4458-8EA2-714D-831A-6D8F8C36C02C}" type="presParOf" srcId="{3814A630-A404-E34C-BB29-0D25FE163637}" destId="{4B623936-79C9-F44C-A678-8029096E7B90}" srcOrd="0" destOrd="0" presId="urn:microsoft.com/office/officeart/2008/layout/LinedList"/>
    <dgm:cxn modelId="{E7871038-E003-364D-99A0-79B14A34A74A}" type="presParOf" srcId="{3814A630-A404-E34C-BB29-0D25FE163637}" destId="{E9015D52-BB93-0C41-AB7E-55645B5F075A}" srcOrd="1" destOrd="0" presId="urn:microsoft.com/office/officeart/2008/layout/LinedList"/>
    <dgm:cxn modelId="{EAE04136-3F4A-5B4A-A434-1906EC446687}" type="presParOf" srcId="{3814A630-A404-E34C-BB29-0D25FE163637}" destId="{26750CD4-8788-A345-BA10-8A9D5895CAB2}" srcOrd="2" destOrd="0" presId="urn:microsoft.com/office/officeart/2008/layout/LinedList"/>
    <dgm:cxn modelId="{176A30FD-C9BE-8D42-9BFD-4397E4992625}" type="presParOf" srcId="{A244D871-4734-D340-96E2-DDBF35EBCA5B}" destId="{DC7D340C-E3FA-2242-95BF-FFC7C88CAE82}" srcOrd="11" destOrd="0" presId="urn:microsoft.com/office/officeart/2008/layout/LinedList"/>
    <dgm:cxn modelId="{0FCCEEF2-AEE6-3E4B-BF41-2E6F639C54F3}" type="presParOf" srcId="{A244D871-4734-D340-96E2-DDBF35EBCA5B}" destId="{8FCDDAC2-34AA-204D-BD61-14D7B287B859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182A40D-FF48-C44D-B229-E263973195C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734B9-512A-8C4E-B525-9AE38FA2C325}">
      <dgm:prSet phldrT="[Testo]"/>
      <dgm:spPr/>
      <dgm:t>
        <a:bodyPr/>
        <a:lstStyle/>
        <a:p>
          <a:r>
            <a:rPr lang="it-IT" dirty="0"/>
            <a:t>1)</a:t>
          </a:r>
        </a:p>
      </dgm:t>
    </dgm:pt>
    <dgm:pt modelId="{FD88EE83-BA92-A34A-8296-466D86AD3215}" type="parTrans" cxnId="{EA1D9ADE-9925-F847-A37F-72108AB028D0}">
      <dgm:prSet/>
      <dgm:spPr/>
      <dgm:t>
        <a:bodyPr/>
        <a:lstStyle/>
        <a:p>
          <a:endParaRPr lang="it-IT"/>
        </a:p>
      </dgm:t>
    </dgm:pt>
    <dgm:pt modelId="{BEBF7DCF-B85A-A74D-A991-7A852A41923C}" type="sibTrans" cxnId="{EA1D9ADE-9925-F847-A37F-72108AB028D0}">
      <dgm:prSet/>
      <dgm:spPr/>
      <dgm:t>
        <a:bodyPr/>
        <a:lstStyle/>
        <a:p>
          <a:endParaRPr lang="it-IT"/>
        </a:p>
      </dgm:t>
    </dgm:pt>
    <dgm:pt modelId="{CA9972D8-C2AA-914F-9148-7EB8EEAA3973}">
      <dgm:prSet phldrT="[Testo]" custT="1"/>
      <dgm:spPr/>
      <dgm:t>
        <a:bodyPr/>
        <a:lstStyle/>
        <a:p>
          <a:r>
            <a:rPr lang="it-IT" sz="2400" b="0" dirty="0"/>
            <a:t>The GPU </a:t>
          </a:r>
          <a:r>
            <a:rPr lang="it-IT" sz="2400" b="0" dirty="0" err="1"/>
            <a:t>executes</a:t>
          </a:r>
          <a:r>
            <a:rPr lang="it-IT" sz="2400" b="0" dirty="0"/>
            <a:t> </a:t>
          </a:r>
          <a:r>
            <a:rPr lang="it-IT" sz="2400" b="0" dirty="0" err="1"/>
            <a:t>faster</a:t>
          </a:r>
          <a:r>
            <a:rPr lang="it-IT" sz="2400" b="0" dirty="0"/>
            <a:t> </a:t>
          </a:r>
          <a:r>
            <a:rPr lang="it-IT" sz="2400" b="0" dirty="0" err="1"/>
            <a:t>but</a:t>
          </a:r>
          <a:r>
            <a:rPr lang="it-IT" sz="2400" b="0" dirty="0"/>
            <a:t> the data </a:t>
          </a:r>
          <a:r>
            <a:rPr lang="it-IT" sz="2400" b="0" dirty="0" err="1"/>
            <a:t>exchange</a:t>
          </a:r>
          <a:r>
            <a:rPr lang="it-IT" sz="2400" b="0" dirty="0"/>
            <a:t> </a:t>
          </a:r>
          <a:r>
            <a:rPr lang="it-IT" sz="2400" b="0" dirty="0" err="1"/>
            <a:t>between</a:t>
          </a:r>
          <a:r>
            <a:rPr lang="it-IT" sz="2400" b="0" dirty="0"/>
            <a:t> </a:t>
          </a:r>
          <a:r>
            <a:rPr lang="it-IT" sz="2400" b="0" dirty="0" err="1"/>
            <a:t>host</a:t>
          </a:r>
          <a:r>
            <a:rPr lang="it-IT" sz="2400" b="0" dirty="0"/>
            <a:t> and device leads to </a:t>
          </a:r>
          <a:r>
            <a:rPr lang="it-IT" sz="2400" b="0" dirty="0" err="1"/>
            <a:t>bad</a:t>
          </a:r>
          <a:r>
            <a:rPr lang="it-IT" sz="2400" b="0" dirty="0"/>
            <a:t> performances</a:t>
          </a:r>
        </a:p>
      </dgm:t>
    </dgm:pt>
    <dgm:pt modelId="{206150DD-2E4F-9A49-BA5F-7E240B7B26D3}" type="parTrans" cxnId="{90B9076F-D3B3-4849-8812-0DFA27BF4962}">
      <dgm:prSet/>
      <dgm:spPr/>
      <dgm:t>
        <a:bodyPr/>
        <a:lstStyle/>
        <a:p>
          <a:endParaRPr lang="it-IT"/>
        </a:p>
      </dgm:t>
    </dgm:pt>
    <dgm:pt modelId="{4DF5E360-5AA8-7A4F-88EF-6450178E2C92}" type="sibTrans" cxnId="{90B9076F-D3B3-4849-8812-0DFA27BF4962}">
      <dgm:prSet/>
      <dgm:spPr/>
      <dgm:t>
        <a:bodyPr/>
        <a:lstStyle/>
        <a:p>
          <a:endParaRPr lang="it-IT"/>
        </a:p>
      </dgm:t>
    </dgm:pt>
    <dgm:pt modelId="{CBB89EAD-330F-E04E-A6EA-ABEC0DBB8153}" type="pres">
      <dgm:prSet presAssocID="{A182A40D-FF48-C44D-B229-E263973195C7}" presName="vert0" presStyleCnt="0">
        <dgm:presLayoutVars>
          <dgm:dir/>
          <dgm:animOne val="branch"/>
          <dgm:animLvl val="lvl"/>
        </dgm:presLayoutVars>
      </dgm:prSet>
      <dgm:spPr/>
    </dgm:pt>
    <dgm:pt modelId="{AB594A83-6EBA-474D-A091-8FEE7AE1A3D5}" type="pres">
      <dgm:prSet presAssocID="{86B734B9-512A-8C4E-B525-9AE38FA2C325}" presName="thickLine" presStyleLbl="alignNode1" presStyleIdx="0" presStyleCnt="1"/>
      <dgm:spPr/>
    </dgm:pt>
    <dgm:pt modelId="{4845A7EE-218D-924A-B2EB-9C8892BD5573}" type="pres">
      <dgm:prSet presAssocID="{86B734B9-512A-8C4E-B525-9AE38FA2C325}" presName="horz1" presStyleCnt="0"/>
      <dgm:spPr/>
    </dgm:pt>
    <dgm:pt modelId="{604E35E4-346B-6246-9B0C-FA1D3200A810}" type="pres">
      <dgm:prSet presAssocID="{86B734B9-512A-8C4E-B525-9AE38FA2C325}" presName="tx1" presStyleLbl="revTx" presStyleIdx="0" presStyleCnt="2"/>
      <dgm:spPr/>
    </dgm:pt>
    <dgm:pt modelId="{A244D871-4734-D340-96E2-DDBF35EBCA5B}" type="pres">
      <dgm:prSet presAssocID="{86B734B9-512A-8C4E-B525-9AE38FA2C325}" presName="vert1" presStyleCnt="0"/>
      <dgm:spPr/>
    </dgm:pt>
    <dgm:pt modelId="{CF3F27D2-F305-4D41-ADA8-1097ACF99C4D}" type="pres">
      <dgm:prSet presAssocID="{CA9972D8-C2AA-914F-9148-7EB8EEAA3973}" presName="vertSpace2a" presStyleCnt="0"/>
      <dgm:spPr/>
    </dgm:pt>
    <dgm:pt modelId="{E6B7FDFD-ABF0-D64E-BC00-E826536767E3}" type="pres">
      <dgm:prSet presAssocID="{CA9972D8-C2AA-914F-9148-7EB8EEAA3973}" presName="horz2" presStyleCnt="0"/>
      <dgm:spPr/>
    </dgm:pt>
    <dgm:pt modelId="{6B6E7840-FA96-B443-9F5C-3645316B7157}" type="pres">
      <dgm:prSet presAssocID="{CA9972D8-C2AA-914F-9148-7EB8EEAA3973}" presName="horzSpace2" presStyleCnt="0"/>
      <dgm:spPr/>
    </dgm:pt>
    <dgm:pt modelId="{99D8050F-2B3A-DF46-A295-3DDB0A7619A9}" type="pres">
      <dgm:prSet presAssocID="{CA9972D8-C2AA-914F-9148-7EB8EEAA3973}" presName="tx2" presStyleLbl="revTx" presStyleIdx="1" presStyleCnt="2" custScaleX="127389"/>
      <dgm:spPr/>
    </dgm:pt>
    <dgm:pt modelId="{581B9C88-5E2F-2A47-B139-D39D119E419F}" type="pres">
      <dgm:prSet presAssocID="{CA9972D8-C2AA-914F-9148-7EB8EEAA3973}" presName="vert2" presStyleCnt="0"/>
      <dgm:spPr/>
    </dgm:pt>
    <dgm:pt modelId="{0EA7B738-70B8-E246-A42E-EEF3A72C092C}" type="pres">
      <dgm:prSet presAssocID="{CA9972D8-C2AA-914F-9148-7EB8EEAA3973}" presName="thinLine2b" presStyleLbl="callout" presStyleIdx="0" presStyleCnt="1"/>
      <dgm:spPr/>
    </dgm:pt>
    <dgm:pt modelId="{1D2F8CC2-99EB-C846-8EE4-112F316F0317}" type="pres">
      <dgm:prSet presAssocID="{CA9972D8-C2AA-914F-9148-7EB8EEAA3973}" presName="vertSpace2b" presStyleCnt="0"/>
      <dgm:spPr/>
    </dgm:pt>
  </dgm:ptLst>
  <dgm:cxnLst>
    <dgm:cxn modelId="{90B9076F-D3B3-4849-8812-0DFA27BF4962}" srcId="{86B734B9-512A-8C4E-B525-9AE38FA2C325}" destId="{CA9972D8-C2AA-914F-9148-7EB8EEAA3973}" srcOrd="0" destOrd="0" parTransId="{206150DD-2E4F-9A49-BA5F-7E240B7B26D3}" sibTransId="{4DF5E360-5AA8-7A4F-88EF-6450178E2C92}"/>
    <dgm:cxn modelId="{06F837D2-B9C0-A54A-BA34-1F24744098C4}" type="presOf" srcId="{A182A40D-FF48-C44D-B229-E263973195C7}" destId="{CBB89EAD-330F-E04E-A6EA-ABEC0DBB8153}" srcOrd="0" destOrd="0" presId="urn:microsoft.com/office/officeart/2008/layout/LinedList"/>
    <dgm:cxn modelId="{EA1D9ADE-9925-F847-A37F-72108AB028D0}" srcId="{A182A40D-FF48-C44D-B229-E263973195C7}" destId="{86B734B9-512A-8C4E-B525-9AE38FA2C325}" srcOrd="0" destOrd="0" parTransId="{FD88EE83-BA92-A34A-8296-466D86AD3215}" sibTransId="{BEBF7DCF-B85A-A74D-A991-7A852A41923C}"/>
    <dgm:cxn modelId="{5D097CE1-F50B-5147-BC81-8E7AA7B98E74}" type="presOf" srcId="{CA9972D8-C2AA-914F-9148-7EB8EEAA3973}" destId="{99D8050F-2B3A-DF46-A295-3DDB0A7619A9}" srcOrd="0" destOrd="0" presId="urn:microsoft.com/office/officeart/2008/layout/LinedList"/>
    <dgm:cxn modelId="{2BE7E3EC-313C-E04C-8143-5BAE312D7C95}" type="presOf" srcId="{86B734B9-512A-8C4E-B525-9AE38FA2C325}" destId="{604E35E4-346B-6246-9B0C-FA1D3200A810}" srcOrd="0" destOrd="0" presId="urn:microsoft.com/office/officeart/2008/layout/LinedList"/>
    <dgm:cxn modelId="{4F427640-D986-204D-A4B5-BB49FF1B76E3}" type="presParOf" srcId="{CBB89EAD-330F-E04E-A6EA-ABEC0DBB8153}" destId="{AB594A83-6EBA-474D-A091-8FEE7AE1A3D5}" srcOrd="0" destOrd="0" presId="urn:microsoft.com/office/officeart/2008/layout/LinedList"/>
    <dgm:cxn modelId="{FA7B384B-A4D0-124B-9DE3-38DAE4C95FEE}" type="presParOf" srcId="{CBB89EAD-330F-E04E-A6EA-ABEC0DBB8153}" destId="{4845A7EE-218D-924A-B2EB-9C8892BD5573}" srcOrd="1" destOrd="0" presId="urn:microsoft.com/office/officeart/2008/layout/LinedList"/>
    <dgm:cxn modelId="{1759DCE9-C358-F442-99BC-F1BD6D96BA2B}" type="presParOf" srcId="{4845A7EE-218D-924A-B2EB-9C8892BD5573}" destId="{604E35E4-346B-6246-9B0C-FA1D3200A810}" srcOrd="0" destOrd="0" presId="urn:microsoft.com/office/officeart/2008/layout/LinedList"/>
    <dgm:cxn modelId="{D1EEF93F-9FDD-C244-A4B2-480DF33B0A3C}" type="presParOf" srcId="{4845A7EE-218D-924A-B2EB-9C8892BD5573}" destId="{A244D871-4734-D340-96E2-DDBF35EBCA5B}" srcOrd="1" destOrd="0" presId="urn:microsoft.com/office/officeart/2008/layout/LinedList"/>
    <dgm:cxn modelId="{076F592A-BF8A-424D-9F6C-5F7FF4DC6E75}" type="presParOf" srcId="{A244D871-4734-D340-96E2-DDBF35EBCA5B}" destId="{CF3F27D2-F305-4D41-ADA8-1097ACF99C4D}" srcOrd="0" destOrd="0" presId="urn:microsoft.com/office/officeart/2008/layout/LinedList"/>
    <dgm:cxn modelId="{B0BA60CE-DEDB-9E4E-BDAD-0DD35A5E28D5}" type="presParOf" srcId="{A244D871-4734-D340-96E2-DDBF35EBCA5B}" destId="{E6B7FDFD-ABF0-D64E-BC00-E826536767E3}" srcOrd="1" destOrd="0" presId="urn:microsoft.com/office/officeart/2008/layout/LinedList"/>
    <dgm:cxn modelId="{643B9947-46FD-7148-AB94-BDF881D1A3B6}" type="presParOf" srcId="{E6B7FDFD-ABF0-D64E-BC00-E826536767E3}" destId="{6B6E7840-FA96-B443-9F5C-3645316B7157}" srcOrd="0" destOrd="0" presId="urn:microsoft.com/office/officeart/2008/layout/LinedList"/>
    <dgm:cxn modelId="{33D2022E-4055-384D-8B60-3931946CC5F7}" type="presParOf" srcId="{E6B7FDFD-ABF0-D64E-BC00-E826536767E3}" destId="{99D8050F-2B3A-DF46-A295-3DDB0A7619A9}" srcOrd="1" destOrd="0" presId="urn:microsoft.com/office/officeart/2008/layout/LinedList"/>
    <dgm:cxn modelId="{83791172-D546-7E46-9575-8877EE7DF4AC}" type="presParOf" srcId="{E6B7FDFD-ABF0-D64E-BC00-E826536767E3}" destId="{581B9C88-5E2F-2A47-B139-D39D119E419F}" srcOrd="2" destOrd="0" presId="urn:microsoft.com/office/officeart/2008/layout/LinedList"/>
    <dgm:cxn modelId="{20F04654-9EEE-BE4E-B7C3-C87B05A519CF}" type="presParOf" srcId="{A244D871-4734-D340-96E2-DDBF35EBCA5B}" destId="{0EA7B738-70B8-E246-A42E-EEF3A72C092C}" srcOrd="2" destOrd="0" presId="urn:microsoft.com/office/officeart/2008/layout/LinedList"/>
    <dgm:cxn modelId="{8111329E-4077-C54E-8D47-FBB57210851D}" type="presParOf" srcId="{A244D871-4734-D340-96E2-DDBF35EBCA5B}" destId="{1D2F8CC2-99EB-C846-8EE4-112F316F031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182A40D-FF48-C44D-B229-E263973195C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734B9-512A-8C4E-B525-9AE38FA2C325}">
      <dgm:prSet phldrT="[Testo]"/>
      <dgm:spPr/>
      <dgm:t>
        <a:bodyPr/>
        <a:lstStyle/>
        <a:p>
          <a:r>
            <a:rPr lang="it-IT" dirty="0"/>
            <a:t>2)</a:t>
          </a:r>
        </a:p>
      </dgm:t>
    </dgm:pt>
    <dgm:pt modelId="{FD88EE83-BA92-A34A-8296-466D86AD3215}" type="parTrans" cxnId="{EA1D9ADE-9925-F847-A37F-72108AB028D0}">
      <dgm:prSet/>
      <dgm:spPr/>
      <dgm:t>
        <a:bodyPr/>
        <a:lstStyle/>
        <a:p>
          <a:endParaRPr lang="it-IT"/>
        </a:p>
      </dgm:t>
    </dgm:pt>
    <dgm:pt modelId="{BEBF7DCF-B85A-A74D-A991-7A852A41923C}" type="sibTrans" cxnId="{EA1D9ADE-9925-F847-A37F-72108AB028D0}">
      <dgm:prSet/>
      <dgm:spPr/>
      <dgm:t>
        <a:bodyPr/>
        <a:lstStyle/>
        <a:p>
          <a:endParaRPr lang="it-IT"/>
        </a:p>
      </dgm:t>
    </dgm:pt>
    <dgm:pt modelId="{CA9972D8-C2AA-914F-9148-7EB8EEAA3973}">
      <dgm:prSet phldrT="[Testo]" custT="1"/>
      <dgm:spPr/>
      <dgm:t>
        <a:bodyPr/>
        <a:lstStyle/>
        <a:p>
          <a:r>
            <a:rPr lang="it-IT" sz="2400" b="0" dirty="0"/>
            <a:t>After a CNN </a:t>
          </a:r>
          <a:r>
            <a:rPr lang="it-IT" sz="2400" b="0" dirty="0" err="1"/>
            <a:t>is</a:t>
          </a:r>
          <a:r>
            <a:rPr lang="it-IT" sz="2400" b="0" dirty="0"/>
            <a:t> </a:t>
          </a:r>
          <a:r>
            <a:rPr lang="it-IT" sz="2400" b="0" dirty="0" err="1"/>
            <a:t>trained</a:t>
          </a:r>
          <a:r>
            <a:rPr lang="it-IT" sz="2400" b="0" dirty="0"/>
            <a:t>, </a:t>
          </a:r>
          <a:r>
            <a:rPr lang="it-IT" sz="2400" b="0" dirty="0" err="1"/>
            <a:t>all</a:t>
          </a:r>
          <a:r>
            <a:rPr lang="it-IT" sz="2400" b="0" dirty="0"/>
            <a:t> filters are </a:t>
          </a:r>
          <a:r>
            <a:rPr lang="it-IT" sz="2400" b="0" dirty="0" err="1"/>
            <a:t>constant</a:t>
          </a:r>
          <a:r>
            <a:rPr lang="it-IT" sz="2400" b="0" dirty="0"/>
            <a:t>!</a:t>
          </a:r>
        </a:p>
      </dgm:t>
    </dgm:pt>
    <dgm:pt modelId="{206150DD-2E4F-9A49-BA5F-7E240B7B26D3}" type="parTrans" cxnId="{90B9076F-D3B3-4849-8812-0DFA27BF4962}">
      <dgm:prSet/>
      <dgm:spPr/>
      <dgm:t>
        <a:bodyPr/>
        <a:lstStyle/>
        <a:p>
          <a:endParaRPr lang="it-IT"/>
        </a:p>
      </dgm:t>
    </dgm:pt>
    <dgm:pt modelId="{4DF5E360-5AA8-7A4F-88EF-6450178E2C92}" type="sibTrans" cxnId="{90B9076F-D3B3-4849-8812-0DFA27BF4962}">
      <dgm:prSet/>
      <dgm:spPr/>
      <dgm:t>
        <a:bodyPr/>
        <a:lstStyle/>
        <a:p>
          <a:endParaRPr lang="it-IT"/>
        </a:p>
      </dgm:t>
    </dgm:pt>
    <dgm:pt modelId="{F5CA26D7-B0D5-F549-8C65-098043C7A651}">
      <dgm:prSet phldrT="[Testo]"/>
      <dgm:spPr/>
      <dgm:t>
        <a:bodyPr/>
        <a:lstStyle/>
        <a:p>
          <a:r>
            <a:rPr lang="it-IT" dirty="0" err="1"/>
            <a:t>Device’s</a:t>
          </a:r>
          <a:r>
            <a:rPr lang="it-IT" dirty="0"/>
            <a:t> </a:t>
          </a:r>
          <a:r>
            <a:rPr lang="it-IT" dirty="0" err="1"/>
            <a:t>contant</a:t>
          </a:r>
          <a:r>
            <a:rPr lang="it-IT" dirty="0"/>
            <a:t> </a:t>
          </a:r>
          <a:r>
            <a:rPr lang="it-IT" dirty="0" err="1"/>
            <a:t>memory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big </a:t>
          </a:r>
          <a:r>
            <a:rPr lang="it-IT" dirty="0" err="1"/>
            <a:t>enough</a:t>
          </a:r>
          <a:r>
            <a:rPr lang="it-IT" dirty="0"/>
            <a:t> to </a:t>
          </a:r>
          <a:r>
            <a:rPr lang="it-IT" dirty="0" err="1"/>
            <a:t>contain</a:t>
          </a:r>
          <a:r>
            <a:rPr lang="it-IT" dirty="0"/>
            <a:t> </a:t>
          </a:r>
          <a:r>
            <a:rPr lang="it-IT" dirty="0" err="1"/>
            <a:t>all</a:t>
          </a:r>
          <a:r>
            <a:rPr lang="it-IT" dirty="0"/>
            <a:t> filters.</a:t>
          </a:r>
        </a:p>
      </dgm:t>
    </dgm:pt>
    <dgm:pt modelId="{99A71076-6CBC-B940-B595-A4B210A8E512}" type="parTrans" cxnId="{AB1BC080-C659-6C44-82C9-DD976E81416E}">
      <dgm:prSet/>
      <dgm:spPr/>
      <dgm:t>
        <a:bodyPr/>
        <a:lstStyle/>
        <a:p>
          <a:endParaRPr lang="it-IT"/>
        </a:p>
      </dgm:t>
    </dgm:pt>
    <dgm:pt modelId="{9D9E56E7-9EE5-9041-ACE0-0BA912B65F82}" type="sibTrans" cxnId="{AB1BC080-C659-6C44-82C9-DD976E81416E}">
      <dgm:prSet/>
      <dgm:spPr/>
      <dgm:t>
        <a:bodyPr/>
        <a:lstStyle/>
        <a:p>
          <a:endParaRPr lang="it-IT"/>
        </a:p>
      </dgm:t>
    </dgm:pt>
    <dgm:pt modelId="{1D6B8967-8983-9F44-AE45-F38B2917AB07}">
      <dgm:prSet phldrT="[Testo]"/>
      <dgm:spPr/>
      <dgm:t>
        <a:bodyPr/>
        <a:lstStyle/>
        <a:p>
          <a:r>
            <a:rPr lang="it-IT" dirty="0"/>
            <a:t>Overall </a:t>
          </a:r>
          <a:r>
            <a:rPr lang="it-IT" dirty="0" err="1"/>
            <a:t>better</a:t>
          </a:r>
          <a:r>
            <a:rPr lang="it-IT" dirty="0"/>
            <a:t> </a:t>
          </a:r>
          <a:r>
            <a:rPr lang="it-IT" dirty="0" err="1"/>
            <a:t>usage</a:t>
          </a:r>
          <a:r>
            <a:rPr lang="it-IT" dirty="0"/>
            <a:t> of </a:t>
          </a:r>
          <a:r>
            <a:rPr lang="it-IT" dirty="0" err="1"/>
            <a:t>memory</a:t>
          </a:r>
          <a:r>
            <a:rPr lang="it-IT" dirty="0"/>
            <a:t> and </a:t>
          </a:r>
          <a:r>
            <a:rPr lang="it-IT" dirty="0" err="1"/>
            <a:t>less</a:t>
          </a:r>
          <a:r>
            <a:rPr lang="it-IT" dirty="0"/>
            <a:t> global load </a:t>
          </a:r>
          <a:r>
            <a:rPr lang="it-IT" dirty="0" err="1"/>
            <a:t>requests</a:t>
          </a:r>
          <a:r>
            <a:rPr lang="it-IT" dirty="0"/>
            <a:t>.</a:t>
          </a:r>
        </a:p>
      </dgm:t>
    </dgm:pt>
    <dgm:pt modelId="{9B35F0DD-907B-B44F-8599-9D2A728C725E}" type="parTrans" cxnId="{0B3D6396-91F9-4F43-9F6E-8175E7044E1B}">
      <dgm:prSet/>
      <dgm:spPr/>
      <dgm:t>
        <a:bodyPr/>
        <a:lstStyle/>
        <a:p>
          <a:endParaRPr lang="it-IT"/>
        </a:p>
      </dgm:t>
    </dgm:pt>
    <dgm:pt modelId="{02DA8265-6064-6E46-9436-923B8E1F9FB9}" type="sibTrans" cxnId="{0B3D6396-91F9-4F43-9F6E-8175E7044E1B}">
      <dgm:prSet/>
      <dgm:spPr/>
      <dgm:t>
        <a:bodyPr/>
        <a:lstStyle/>
        <a:p>
          <a:endParaRPr lang="it-IT"/>
        </a:p>
      </dgm:t>
    </dgm:pt>
    <dgm:pt modelId="{C71F2FCF-FBCE-7E4E-85FE-70CBA9D7D3B3}">
      <dgm:prSet/>
      <dgm:spPr/>
      <dgm:t>
        <a:bodyPr/>
        <a:lstStyle/>
        <a:p>
          <a:r>
            <a:rPr lang="it-IT" dirty="0"/>
            <a:t>Load </a:t>
          </a:r>
          <a:r>
            <a:rPr lang="it-IT" dirty="0" err="1"/>
            <a:t>transactions</a:t>
          </a:r>
          <a:r>
            <a:rPr lang="it-IT" dirty="0"/>
            <a:t>: 12000+ </a:t>
          </a:r>
          <a:r>
            <a:rPr lang="it-IT" dirty="0">
              <a:sym typeface="Wingdings" pitchFamily="2" charset="2"/>
            </a:rPr>
            <a:t> </a:t>
          </a:r>
          <a:r>
            <a:rPr lang="it-IT" dirty="0"/>
            <a:t>64610</a:t>
          </a:r>
        </a:p>
        <a:p>
          <a:r>
            <a:rPr lang="it-IT" dirty="0"/>
            <a:t>Load </a:t>
          </a:r>
          <a:r>
            <a:rPr lang="it-IT" dirty="0" err="1"/>
            <a:t>efficiency</a:t>
          </a:r>
          <a:r>
            <a:rPr lang="it-IT" dirty="0"/>
            <a:t>: 49% </a:t>
          </a:r>
          <a:r>
            <a:rPr lang="it-IT" dirty="0">
              <a:sym typeface="Wingdings" pitchFamily="2" charset="2"/>
            </a:rPr>
            <a:t> </a:t>
          </a:r>
          <a:r>
            <a:rPr lang="it-IT" dirty="0"/>
            <a:t>60%</a:t>
          </a:r>
        </a:p>
      </dgm:t>
    </dgm:pt>
    <dgm:pt modelId="{FA248DC6-6FF2-F447-B8EE-C673B565D952}" type="parTrans" cxnId="{2E1DF97D-2C50-8B4D-938A-91BCAD2171D5}">
      <dgm:prSet/>
      <dgm:spPr/>
      <dgm:t>
        <a:bodyPr/>
        <a:lstStyle/>
        <a:p>
          <a:endParaRPr lang="it-IT"/>
        </a:p>
      </dgm:t>
    </dgm:pt>
    <dgm:pt modelId="{A0BE4F26-21BD-8446-A99F-6FE27FD2D1F9}" type="sibTrans" cxnId="{2E1DF97D-2C50-8B4D-938A-91BCAD2171D5}">
      <dgm:prSet/>
      <dgm:spPr/>
      <dgm:t>
        <a:bodyPr/>
        <a:lstStyle/>
        <a:p>
          <a:endParaRPr lang="it-IT"/>
        </a:p>
      </dgm:t>
    </dgm:pt>
    <dgm:pt modelId="{CBB89EAD-330F-E04E-A6EA-ABEC0DBB8153}" type="pres">
      <dgm:prSet presAssocID="{A182A40D-FF48-C44D-B229-E263973195C7}" presName="vert0" presStyleCnt="0">
        <dgm:presLayoutVars>
          <dgm:dir/>
          <dgm:animOne val="branch"/>
          <dgm:animLvl val="lvl"/>
        </dgm:presLayoutVars>
      </dgm:prSet>
      <dgm:spPr/>
    </dgm:pt>
    <dgm:pt modelId="{AB594A83-6EBA-474D-A091-8FEE7AE1A3D5}" type="pres">
      <dgm:prSet presAssocID="{86B734B9-512A-8C4E-B525-9AE38FA2C325}" presName="thickLine" presStyleLbl="alignNode1" presStyleIdx="0" presStyleCnt="1"/>
      <dgm:spPr/>
    </dgm:pt>
    <dgm:pt modelId="{4845A7EE-218D-924A-B2EB-9C8892BD5573}" type="pres">
      <dgm:prSet presAssocID="{86B734B9-512A-8C4E-B525-9AE38FA2C325}" presName="horz1" presStyleCnt="0"/>
      <dgm:spPr/>
    </dgm:pt>
    <dgm:pt modelId="{604E35E4-346B-6246-9B0C-FA1D3200A810}" type="pres">
      <dgm:prSet presAssocID="{86B734B9-512A-8C4E-B525-9AE38FA2C325}" presName="tx1" presStyleLbl="revTx" presStyleIdx="0" presStyleCnt="5"/>
      <dgm:spPr/>
    </dgm:pt>
    <dgm:pt modelId="{A244D871-4734-D340-96E2-DDBF35EBCA5B}" type="pres">
      <dgm:prSet presAssocID="{86B734B9-512A-8C4E-B525-9AE38FA2C325}" presName="vert1" presStyleCnt="0"/>
      <dgm:spPr/>
    </dgm:pt>
    <dgm:pt modelId="{CF3F27D2-F305-4D41-ADA8-1097ACF99C4D}" type="pres">
      <dgm:prSet presAssocID="{CA9972D8-C2AA-914F-9148-7EB8EEAA3973}" presName="vertSpace2a" presStyleCnt="0"/>
      <dgm:spPr/>
    </dgm:pt>
    <dgm:pt modelId="{E6B7FDFD-ABF0-D64E-BC00-E826536767E3}" type="pres">
      <dgm:prSet presAssocID="{CA9972D8-C2AA-914F-9148-7EB8EEAA3973}" presName="horz2" presStyleCnt="0"/>
      <dgm:spPr/>
    </dgm:pt>
    <dgm:pt modelId="{6B6E7840-FA96-B443-9F5C-3645316B7157}" type="pres">
      <dgm:prSet presAssocID="{CA9972D8-C2AA-914F-9148-7EB8EEAA3973}" presName="horzSpace2" presStyleCnt="0"/>
      <dgm:spPr/>
    </dgm:pt>
    <dgm:pt modelId="{99D8050F-2B3A-DF46-A295-3DDB0A7619A9}" type="pres">
      <dgm:prSet presAssocID="{CA9972D8-C2AA-914F-9148-7EB8EEAA3973}" presName="tx2" presStyleLbl="revTx" presStyleIdx="1" presStyleCnt="5" custScaleX="127389"/>
      <dgm:spPr/>
    </dgm:pt>
    <dgm:pt modelId="{581B9C88-5E2F-2A47-B139-D39D119E419F}" type="pres">
      <dgm:prSet presAssocID="{CA9972D8-C2AA-914F-9148-7EB8EEAA3973}" presName="vert2" presStyleCnt="0"/>
      <dgm:spPr/>
    </dgm:pt>
    <dgm:pt modelId="{0EA7B738-70B8-E246-A42E-EEF3A72C092C}" type="pres">
      <dgm:prSet presAssocID="{CA9972D8-C2AA-914F-9148-7EB8EEAA3973}" presName="thinLine2b" presStyleLbl="callout" presStyleIdx="0" presStyleCnt="4"/>
      <dgm:spPr/>
    </dgm:pt>
    <dgm:pt modelId="{1D2F8CC2-99EB-C846-8EE4-112F316F0317}" type="pres">
      <dgm:prSet presAssocID="{CA9972D8-C2AA-914F-9148-7EB8EEAA3973}" presName="vertSpace2b" presStyleCnt="0"/>
      <dgm:spPr/>
    </dgm:pt>
    <dgm:pt modelId="{577A0F45-F918-D340-9734-76C0567EE5D8}" type="pres">
      <dgm:prSet presAssocID="{F5CA26D7-B0D5-F549-8C65-098043C7A651}" presName="horz2" presStyleCnt="0"/>
      <dgm:spPr/>
    </dgm:pt>
    <dgm:pt modelId="{8EBC0AFD-4A65-7A48-AA9D-35E3C44868A1}" type="pres">
      <dgm:prSet presAssocID="{F5CA26D7-B0D5-F549-8C65-098043C7A651}" presName="horzSpace2" presStyleCnt="0"/>
      <dgm:spPr/>
    </dgm:pt>
    <dgm:pt modelId="{1C04A40B-C3AA-D149-9585-CE7C3D9E2E70}" type="pres">
      <dgm:prSet presAssocID="{F5CA26D7-B0D5-F549-8C65-098043C7A651}" presName="tx2" presStyleLbl="revTx" presStyleIdx="2" presStyleCnt="5"/>
      <dgm:spPr/>
    </dgm:pt>
    <dgm:pt modelId="{610D28BF-1C43-884F-A204-05675CBA1DAE}" type="pres">
      <dgm:prSet presAssocID="{F5CA26D7-B0D5-F549-8C65-098043C7A651}" presName="vert2" presStyleCnt="0"/>
      <dgm:spPr/>
    </dgm:pt>
    <dgm:pt modelId="{E10154DB-3F93-1F48-B397-1562FFA778F5}" type="pres">
      <dgm:prSet presAssocID="{F5CA26D7-B0D5-F549-8C65-098043C7A651}" presName="thinLine2b" presStyleLbl="callout" presStyleIdx="1" presStyleCnt="4"/>
      <dgm:spPr/>
    </dgm:pt>
    <dgm:pt modelId="{335DE829-92BB-4B4A-911D-A4BC58A21C58}" type="pres">
      <dgm:prSet presAssocID="{F5CA26D7-B0D5-F549-8C65-098043C7A651}" presName="vertSpace2b" presStyleCnt="0"/>
      <dgm:spPr/>
    </dgm:pt>
    <dgm:pt modelId="{47370CC5-561B-2D4D-8B87-F95548D5ACA0}" type="pres">
      <dgm:prSet presAssocID="{C71F2FCF-FBCE-7E4E-85FE-70CBA9D7D3B3}" presName="horz2" presStyleCnt="0"/>
      <dgm:spPr/>
    </dgm:pt>
    <dgm:pt modelId="{A0BBCCF9-4324-3545-A225-F07433B90D68}" type="pres">
      <dgm:prSet presAssocID="{C71F2FCF-FBCE-7E4E-85FE-70CBA9D7D3B3}" presName="horzSpace2" presStyleCnt="0"/>
      <dgm:spPr/>
    </dgm:pt>
    <dgm:pt modelId="{FA369121-A957-0240-B47D-00DBDCFCA1FF}" type="pres">
      <dgm:prSet presAssocID="{C71F2FCF-FBCE-7E4E-85FE-70CBA9D7D3B3}" presName="tx2" presStyleLbl="revTx" presStyleIdx="3" presStyleCnt="5"/>
      <dgm:spPr/>
    </dgm:pt>
    <dgm:pt modelId="{D40053AC-736E-B84F-B382-B8AC13B88EBF}" type="pres">
      <dgm:prSet presAssocID="{C71F2FCF-FBCE-7E4E-85FE-70CBA9D7D3B3}" presName="vert2" presStyleCnt="0"/>
      <dgm:spPr/>
    </dgm:pt>
    <dgm:pt modelId="{F0A9EDEB-047C-C346-B5B0-55F9A50E0DDA}" type="pres">
      <dgm:prSet presAssocID="{C71F2FCF-FBCE-7E4E-85FE-70CBA9D7D3B3}" presName="thinLine2b" presStyleLbl="callout" presStyleIdx="2" presStyleCnt="4"/>
      <dgm:spPr/>
    </dgm:pt>
    <dgm:pt modelId="{146C0077-3E5B-F944-A2E4-76B5B57AE91C}" type="pres">
      <dgm:prSet presAssocID="{C71F2FCF-FBCE-7E4E-85FE-70CBA9D7D3B3}" presName="vertSpace2b" presStyleCnt="0"/>
      <dgm:spPr/>
    </dgm:pt>
    <dgm:pt modelId="{F629CDA9-131A-664F-B21D-0DCC38433FA9}" type="pres">
      <dgm:prSet presAssocID="{1D6B8967-8983-9F44-AE45-F38B2917AB07}" presName="horz2" presStyleCnt="0"/>
      <dgm:spPr/>
    </dgm:pt>
    <dgm:pt modelId="{66DAD717-AE91-6A4F-A008-13FF9397A9D4}" type="pres">
      <dgm:prSet presAssocID="{1D6B8967-8983-9F44-AE45-F38B2917AB07}" presName="horzSpace2" presStyleCnt="0"/>
      <dgm:spPr/>
    </dgm:pt>
    <dgm:pt modelId="{300998D7-A53C-4E4C-BAB2-9D713C1BB0EF}" type="pres">
      <dgm:prSet presAssocID="{1D6B8967-8983-9F44-AE45-F38B2917AB07}" presName="tx2" presStyleLbl="revTx" presStyleIdx="4" presStyleCnt="5"/>
      <dgm:spPr/>
    </dgm:pt>
    <dgm:pt modelId="{5457F954-C148-F846-9BFA-12F0FE8C4F60}" type="pres">
      <dgm:prSet presAssocID="{1D6B8967-8983-9F44-AE45-F38B2917AB07}" presName="vert2" presStyleCnt="0"/>
      <dgm:spPr/>
    </dgm:pt>
    <dgm:pt modelId="{A209FDD2-5996-004E-9F98-46126EA74911}" type="pres">
      <dgm:prSet presAssocID="{1D6B8967-8983-9F44-AE45-F38B2917AB07}" presName="thinLine2b" presStyleLbl="callout" presStyleIdx="3" presStyleCnt="4"/>
      <dgm:spPr/>
    </dgm:pt>
    <dgm:pt modelId="{86C2240B-33B8-D349-A8C9-34AA979619AF}" type="pres">
      <dgm:prSet presAssocID="{1D6B8967-8983-9F44-AE45-F38B2917AB07}" presName="vertSpace2b" presStyleCnt="0"/>
      <dgm:spPr/>
    </dgm:pt>
  </dgm:ptLst>
  <dgm:cxnLst>
    <dgm:cxn modelId="{E64B9737-9A9F-E140-88A3-9B1252651505}" type="presOf" srcId="{F5CA26D7-B0D5-F549-8C65-098043C7A651}" destId="{1C04A40B-C3AA-D149-9585-CE7C3D9E2E70}" srcOrd="0" destOrd="0" presId="urn:microsoft.com/office/officeart/2008/layout/LinedList"/>
    <dgm:cxn modelId="{C4415E3F-3A1F-5B46-B68E-DAB68E118BD5}" type="presOf" srcId="{CA9972D8-C2AA-914F-9148-7EB8EEAA3973}" destId="{99D8050F-2B3A-DF46-A295-3DDB0A7619A9}" srcOrd="0" destOrd="0" presId="urn:microsoft.com/office/officeart/2008/layout/LinedList"/>
    <dgm:cxn modelId="{90B9076F-D3B3-4849-8812-0DFA27BF4962}" srcId="{86B734B9-512A-8C4E-B525-9AE38FA2C325}" destId="{CA9972D8-C2AA-914F-9148-7EB8EEAA3973}" srcOrd="0" destOrd="0" parTransId="{206150DD-2E4F-9A49-BA5F-7E240B7B26D3}" sibTransId="{4DF5E360-5AA8-7A4F-88EF-6450178E2C92}"/>
    <dgm:cxn modelId="{71E10270-EA2B-7A4C-8AFE-8C2C13C824F3}" type="presOf" srcId="{C71F2FCF-FBCE-7E4E-85FE-70CBA9D7D3B3}" destId="{FA369121-A957-0240-B47D-00DBDCFCA1FF}" srcOrd="0" destOrd="0" presId="urn:microsoft.com/office/officeart/2008/layout/LinedList"/>
    <dgm:cxn modelId="{2E1DF97D-2C50-8B4D-938A-91BCAD2171D5}" srcId="{86B734B9-512A-8C4E-B525-9AE38FA2C325}" destId="{C71F2FCF-FBCE-7E4E-85FE-70CBA9D7D3B3}" srcOrd="2" destOrd="0" parTransId="{FA248DC6-6FF2-F447-B8EE-C673B565D952}" sibTransId="{A0BE4F26-21BD-8446-A99F-6FE27FD2D1F9}"/>
    <dgm:cxn modelId="{AB1BC080-C659-6C44-82C9-DD976E81416E}" srcId="{86B734B9-512A-8C4E-B525-9AE38FA2C325}" destId="{F5CA26D7-B0D5-F549-8C65-098043C7A651}" srcOrd="1" destOrd="0" parTransId="{99A71076-6CBC-B940-B595-A4B210A8E512}" sibTransId="{9D9E56E7-9EE5-9041-ACE0-0BA912B65F82}"/>
    <dgm:cxn modelId="{57A17889-44B3-5740-B2D9-AF7C65A6212B}" type="presOf" srcId="{86B734B9-512A-8C4E-B525-9AE38FA2C325}" destId="{604E35E4-346B-6246-9B0C-FA1D3200A810}" srcOrd="0" destOrd="0" presId="urn:microsoft.com/office/officeart/2008/layout/LinedList"/>
    <dgm:cxn modelId="{0B3D6396-91F9-4F43-9F6E-8175E7044E1B}" srcId="{86B734B9-512A-8C4E-B525-9AE38FA2C325}" destId="{1D6B8967-8983-9F44-AE45-F38B2917AB07}" srcOrd="3" destOrd="0" parTransId="{9B35F0DD-907B-B44F-8599-9D2A728C725E}" sibTransId="{02DA8265-6064-6E46-9436-923B8E1F9FB9}"/>
    <dgm:cxn modelId="{AF3BD2B5-F770-6241-AB62-5E4F9C542221}" type="presOf" srcId="{1D6B8967-8983-9F44-AE45-F38B2917AB07}" destId="{300998D7-A53C-4E4C-BAB2-9D713C1BB0EF}" srcOrd="0" destOrd="0" presId="urn:microsoft.com/office/officeart/2008/layout/LinedList"/>
    <dgm:cxn modelId="{06F837D2-B9C0-A54A-BA34-1F24744098C4}" type="presOf" srcId="{A182A40D-FF48-C44D-B229-E263973195C7}" destId="{CBB89EAD-330F-E04E-A6EA-ABEC0DBB8153}" srcOrd="0" destOrd="0" presId="urn:microsoft.com/office/officeart/2008/layout/LinedList"/>
    <dgm:cxn modelId="{EA1D9ADE-9925-F847-A37F-72108AB028D0}" srcId="{A182A40D-FF48-C44D-B229-E263973195C7}" destId="{86B734B9-512A-8C4E-B525-9AE38FA2C325}" srcOrd="0" destOrd="0" parTransId="{FD88EE83-BA92-A34A-8296-466D86AD3215}" sibTransId="{BEBF7DCF-B85A-A74D-A991-7A852A41923C}"/>
    <dgm:cxn modelId="{6B7C086E-C6CB-0143-AEDE-6C34DE232072}" type="presParOf" srcId="{CBB89EAD-330F-E04E-A6EA-ABEC0DBB8153}" destId="{AB594A83-6EBA-474D-A091-8FEE7AE1A3D5}" srcOrd="0" destOrd="0" presId="urn:microsoft.com/office/officeart/2008/layout/LinedList"/>
    <dgm:cxn modelId="{826ED777-CCFA-EA4C-B7C8-15FA8B4AD5DC}" type="presParOf" srcId="{CBB89EAD-330F-E04E-A6EA-ABEC0DBB8153}" destId="{4845A7EE-218D-924A-B2EB-9C8892BD5573}" srcOrd="1" destOrd="0" presId="urn:microsoft.com/office/officeart/2008/layout/LinedList"/>
    <dgm:cxn modelId="{CD8337A9-051A-9949-A7F3-35B1BCC5F5EB}" type="presParOf" srcId="{4845A7EE-218D-924A-B2EB-9C8892BD5573}" destId="{604E35E4-346B-6246-9B0C-FA1D3200A810}" srcOrd="0" destOrd="0" presId="urn:microsoft.com/office/officeart/2008/layout/LinedList"/>
    <dgm:cxn modelId="{BCCB939E-D7E7-8446-9839-C5B4C69ECB60}" type="presParOf" srcId="{4845A7EE-218D-924A-B2EB-9C8892BD5573}" destId="{A244D871-4734-D340-96E2-DDBF35EBCA5B}" srcOrd="1" destOrd="0" presId="urn:microsoft.com/office/officeart/2008/layout/LinedList"/>
    <dgm:cxn modelId="{1B536F6D-64C9-A344-AC04-5E23F388A293}" type="presParOf" srcId="{A244D871-4734-D340-96E2-DDBF35EBCA5B}" destId="{CF3F27D2-F305-4D41-ADA8-1097ACF99C4D}" srcOrd="0" destOrd="0" presId="urn:microsoft.com/office/officeart/2008/layout/LinedList"/>
    <dgm:cxn modelId="{3949BAA4-AA08-944E-96CA-050D2D66831E}" type="presParOf" srcId="{A244D871-4734-D340-96E2-DDBF35EBCA5B}" destId="{E6B7FDFD-ABF0-D64E-BC00-E826536767E3}" srcOrd="1" destOrd="0" presId="urn:microsoft.com/office/officeart/2008/layout/LinedList"/>
    <dgm:cxn modelId="{A24D0F89-3B5C-664B-BA28-4B0AAED2AAC9}" type="presParOf" srcId="{E6B7FDFD-ABF0-D64E-BC00-E826536767E3}" destId="{6B6E7840-FA96-B443-9F5C-3645316B7157}" srcOrd="0" destOrd="0" presId="urn:microsoft.com/office/officeart/2008/layout/LinedList"/>
    <dgm:cxn modelId="{215C156F-B8FF-0449-A14A-D819CD63EDB1}" type="presParOf" srcId="{E6B7FDFD-ABF0-D64E-BC00-E826536767E3}" destId="{99D8050F-2B3A-DF46-A295-3DDB0A7619A9}" srcOrd="1" destOrd="0" presId="urn:microsoft.com/office/officeart/2008/layout/LinedList"/>
    <dgm:cxn modelId="{AD925B3A-15EA-F648-A495-EE6D4B0480DF}" type="presParOf" srcId="{E6B7FDFD-ABF0-D64E-BC00-E826536767E3}" destId="{581B9C88-5E2F-2A47-B139-D39D119E419F}" srcOrd="2" destOrd="0" presId="urn:microsoft.com/office/officeart/2008/layout/LinedList"/>
    <dgm:cxn modelId="{D41CB516-61D6-9B44-93EB-1CA7591A5E93}" type="presParOf" srcId="{A244D871-4734-D340-96E2-DDBF35EBCA5B}" destId="{0EA7B738-70B8-E246-A42E-EEF3A72C092C}" srcOrd="2" destOrd="0" presId="urn:microsoft.com/office/officeart/2008/layout/LinedList"/>
    <dgm:cxn modelId="{F8080185-00C9-F540-9D23-DE1A3FE470DF}" type="presParOf" srcId="{A244D871-4734-D340-96E2-DDBF35EBCA5B}" destId="{1D2F8CC2-99EB-C846-8EE4-112F316F0317}" srcOrd="3" destOrd="0" presId="urn:microsoft.com/office/officeart/2008/layout/LinedList"/>
    <dgm:cxn modelId="{FCA71647-B113-524A-A6FD-FB4BF7209C4C}" type="presParOf" srcId="{A244D871-4734-D340-96E2-DDBF35EBCA5B}" destId="{577A0F45-F918-D340-9734-76C0567EE5D8}" srcOrd="4" destOrd="0" presId="urn:microsoft.com/office/officeart/2008/layout/LinedList"/>
    <dgm:cxn modelId="{C5C5C042-71CB-9946-9CDE-37AD1C46E456}" type="presParOf" srcId="{577A0F45-F918-D340-9734-76C0567EE5D8}" destId="{8EBC0AFD-4A65-7A48-AA9D-35E3C44868A1}" srcOrd="0" destOrd="0" presId="urn:microsoft.com/office/officeart/2008/layout/LinedList"/>
    <dgm:cxn modelId="{CE42EB83-7368-F348-86D0-0AE265F104F2}" type="presParOf" srcId="{577A0F45-F918-D340-9734-76C0567EE5D8}" destId="{1C04A40B-C3AA-D149-9585-CE7C3D9E2E70}" srcOrd="1" destOrd="0" presId="urn:microsoft.com/office/officeart/2008/layout/LinedList"/>
    <dgm:cxn modelId="{42D08B62-FA6E-0343-A882-CDC5EE015ADD}" type="presParOf" srcId="{577A0F45-F918-D340-9734-76C0567EE5D8}" destId="{610D28BF-1C43-884F-A204-05675CBA1DAE}" srcOrd="2" destOrd="0" presId="urn:microsoft.com/office/officeart/2008/layout/LinedList"/>
    <dgm:cxn modelId="{5CE0E8FF-8A5B-A24F-AADF-3EABC6474540}" type="presParOf" srcId="{A244D871-4734-D340-96E2-DDBF35EBCA5B}" destId="{E10154DB-3F93-1F48-B397-1562FFA778F5}" srcOrd="5" destOrd="0" presId="urn:microsoft.com/office/officeart/2008/layout/LinedList"/>
    <dgm:cxn modelId="{32EF9623-B2CF-AA4A-85FA-52FCCDDF404A}" type="presParOf" srcId="{A244D871-4734-D340-96E2-DDBF35EBCA5B}" destId="{335DE829-92BB-4B4A-911D-A4BC58A21C58}" srcOrd="6" destOrd="0" presId="urn:microsoft.com/office/officeart/2008/layout/LinedList"/>
    <dgm:cxn modelId="{2FF8BBEF-B70C-844F-8074-0EFF59150475}" type="presParOf" srcId="{A244D871-4734-D340-96E2-DDBF35EBCA5B}" destId="{47370CC5-561B-2D4D-8B87-F95548D5ACA0}" srcOrd="7" destOrd="0" presId="urn:microsoft.com/office/officeart/2008/layout/LinedList"/>
    <dgm:cxn modelId="{9437360A-1619-B549-BA28-FB9A076341F1}" type="presParOf" srcId="{47370CC5-561B-2D4D-8B87-F95548D5ACA0}" destId="{A0BBCCF9-4324-3545-A225-F07433B90D68}" srcOrd="0" destOrd="0" presId="urn:microsoft.com/office/officeart/2008/layout/LinedList"/>
    <dgm:cxn modelId="{2E078BBF-B08D-434B-951E-5459AA1948B5}" type="presParOf" srcId="{47370CC5-561B-2D4D-8B87-F95548D5ACA0}" destId="{FA369121-A957-0240-B47D-00DBDCFCA1FF}" srcOrd="1" destOrd="0" presId="urn:microsoft.com/office/officeart/2008/layout/LinedList"/>
    <dgm:cxn modelId="{36A3D30B-F8FC-7A41-93E0-2CD381AEA601}" type="presParOf" srcId="{47370CC5-561B-2D4D-8B87-F95548D5ACA0}" destId="{D40053AC-736E-B84F-B382-B8AC13B88EBF}" srcOrd="2" destOrd="0" presId="urn:microsoft.com/office/officeart/2008/layout/LinedList"/>
    <dgm:cxn modelId="{A1050B41-CD48-2B48-8186-4E31DC644E33}" type="presParOf" srcId="{A244D871-4734-D340-96E2-DDBF35EBCA5B}" destId="{F0A9EDEB-047C-C346-B5B0-55F9A50E0DDA}" srcOrd="8" destOrd="0" presId="urn:microsoft.com/office/officeart/2008/layout/LinedList"/>
    <dgm:cxn modelId="{6FEF7682-9821-424D-BB18-BF57F34C56D8}" type="presParOf" srcId="{A244D871-4734-D340-96E2-DDBF35EBCA5B}" destId="{146C0077-3E5B-F944-A2E4-76B5B57AE91C}" srcOrd="9" destOrd="0" presId="urn:microsoft.com/office/officeart/2008/layout/LinedList"/>
    <dgm:cxn modelId="{033F7B4C-7806-A242-840F-841FAE3D6848}" type="presParOf" srcId="{A244D871-4734-D340-96E2-DDBF35EBCA5B}" destId="{F629CDA9-131A-664F-B21D-0DCC38433FA9}" srcOrd="10" destOrd="0" presId="urn:microsoft.com/office/officeart/2008/layout/LinedList"/>
    <dgm:cxn modelId="{9FB790A1-A899-B84E-8C24-3569022CF50F}" type="presParOf" srcId="{F629CDA9-131A-664F-B21D-0DCC38433FA9}" destId="{66DAD717-AE91-6A4F-A008-13FF9397A9D4}" srcOrd="0" destOrd="0" presId="urn:microsoft.com/office/officeart/2008/layout/LinedList"/>
    <dgm:cxn modelId="{04F03DB0-9831-B345-97FE-6A36FB777609}" type="presParOf" srcId="{F629CDA9-131A-664F-B21D-0DCC38433FA9}" destId="{300998D7-A53C-4E4C-BAB2-9D713C1BB0EF}" srcOrd="1" destOrd="0" presId="urn:microsoft.com/office/officeart/2008/layout/LinedList"/>
    <dgm:cxn modelId="{14AD9500-3377-4F40-B818-BDD36046FFEB}" type="presParOf" srcId="{F629CDA9-131A-664F-B21D-0DCC38433FA9}" destId="{5457F954-C148-F846-9BFA-12F0FE8C4F60}" srcOrd="2" destOrd="0" presId="urn:microsoft.com/office/officeart/2008/layout/LinedList"/>
    <dgm:cxn modelId="{C7E3F19B-C324-4A41-8FE7-234CFDBE00B1}" type="presParOf" srcId="{A244D871-4734-D340-96E2-DDBF35EBCA5B}" destId="{A209FDD2-5996-004E-9F98-46126EA74911}" srcOrd="11" destOrd="0" presId="urn:microsoft.com/office/officeart/2008/layout/LinedList"/>
    <dgm:cxn modelId="{23FA3D2B-1217-4247-9111-99273D3BFAD6}" type="presParOf" srcId="{A244D871-4734-D340-96E2-DDBF35EBCA5B}" destId="{86C2240B-33B8-D349-A8C9-34AA979619A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182A40D-FF48-C44D-B229-E263973195C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734B9-512A-8C4E-B525-9AE38FA2C325}">
      <dgm:prSet phldrT="[Testo]"/>
      <dgm:spPr/>
      <dgm:t>
        <a:bodyPr/>
        <a:lstStyle/>
        <a:p>
          <a:r>
            <a:rPr lang="it-IT" dirty="0"/>
            <a:t>2)</a:t>
          </a:r>
        </a:p>
      </dgm:t>
    </dgm:pt>
    <dgm:pt modelId="{FD88EE83-BA92-A34A-8296-466D86AD3215}" type="parTrans" cxnId="{EA1D9ADE-9925-F847-A37F-72108AB028D0}">
      <dgm:prSet/>
      <dgm:spPr/>
      <dgm:t>
        <a:bodyPr/>
        <a:lstStyle/>
        <a:p>
          <a:endParaRPr lang="it-IT"/>
        </a:p>
      </dgm:t>
    </dgm:pt>
    <dgm:pt modelId="{BEBF7DCF-B85A-A74D-A991-7A852A41923C}" type="sibTrans" cxnId="{EA1D9ADE-9925-F847-A37F-72108AB028D0}">
      <dgm:prSet/>
      <dgm:spPr/>
      <dgm:t>
        <a:bodyPr/>
        <a:lstStyle/>
        <a:p>
          <a:endParaRPr lang="it-IT"/>
        </a:p>
      </dgm:t>
    </dgm:pt>
    <dgm:pt modelId="{CA9972D8-C2AA-914F-9148-7EB8EEAA3973}">
      <dgm:prSet phldrT="[Testo]" custT="1"/>
      <dgm:spPr/>
      <dgm:t>
        <a:bodyPr/>
        <a:lstStyle/>
        <a:p>
          <a:r>
            <a:rPr lang="it-IT" sz="2400" b="0" dirty="0"/>
            <a:t>GPU performances </a:t>
          </a:r>
          <a:r>
            <a:rPr lang="it-IT" sz="2400" b="0" dirty="0" err="1"/>
            <a:t>getting</a:t>
          </a:r>
          <a:r>
            <a:rPr lang="it-IT" sz="2400" b="0" dirty="0"/>
            <a:t> </a:t>
          </a:r>
          <a:r>
            <a:rPr lang="it-IT" sz="2400" b="0" dirty="0" err="1"/>
            <a:t>better</a:t>
          </a:r>
          <a:endParaRPr lang="it-IT" sz="2400" b="0" dirty="0"/>
        </a:p>
      </dgm:t>
    </dgm:pt>
    <dgm:pt modelId="{206150DD-2E4F-9A49-BA5F-7E240B7B26D3}" type="parTrans" cxnId="{90B9076F-D3B3-4849-8812-0DFA27BF4962}">
      <dgm:prSet/>
      <dgm:spPr/>
      <dgm:t>
        <a:bodyPr/>
        <a:lstStyle/>
        <a:p>
          <a:endParaRPr lang="it-IT"/>
        </a:p>
      </dgm:t>
    </dgm:pt>
    <dgm:pt modelId="{4DF5E360-5AA8-7A4F-88EF-6450178E2C92}" type="sibTrans" cxnId="{90B9076F-D3B3-4849-8812-0DFA27BF4962}">
      <dgm:prSet/>
      <dgm:spPr/>
      <dgm:t>
        <a:bodyPr/>
        <a:lstStyle/>
        <a:p>
          <a:endParaRPr lang="it-IT"/>
        </a:p>
      </dgm:t>
    </dgm:pt>
    <dgm:pt modelId="{CBB89EAD-330F-E04E-A6EA-ABEC0DBB8153}" type="pres">
      <dgm:prSet presAssocID="{A182A40D-FF48-C44D-B229-E263973195C7}" presName="vert0" presStyleCnt="0">
        <dgm:presLayoutVars>
          <dgm:dir/>
          <dgm:animOne val="branch"/>
          <dgm:animLvl val="lvl"/>
        </dgm:presLayoutVars>
      </dgm:prSet>
      <dgm:spPr/>
    </dgm:pt>
    <dgm:pt modelId="{AB594A83-6EBA-474D-A091-8FEE7AE1A3D5}" type="pres">
      <dgm:prSet presAssocID="{86B734B9-512A-8C4E-B525-9AE38FA2C325}" presName="thickLine" presStyleLbl="alignNode1" presStyleIdx="0" presStyleCnt="1"/>
      <dgm:spPr/>
    </dgm:pt>
    <dgm:pt modelId="{4845A7EE-218D-924A-B2EB-9C8892BD5573}" type="pres">
      <dgm:prSet presAssocID="{86B734B9-512A-8C4E-B525-9AE38FA2C325}" presName="horz1" presStyleCnt="0"/>
      <dgm:spPr/>
    </dgm:pt>
    <dgm:pt modelId="{604E35E4-346B-6246-9B0C-FA1D3200A810}" type="pres">
      <dgm:prSet presAssocID="{86B734B9-512A-8C4E-B525-9AE38FA2C325}" presName="tx1" presStyleLbl="revTx" presStyleIdx="0" presStyleCnt="2"/>
      <dgm:spPr/>
    </dgm:pt>
    <dgm:pt modelId="{A244D871-4734-D340-96E2-DDBF35EBCA5B}" type="pres">
      <dgm:prSet presAssocID="{86B734B9-512A-8C4E-B525-9AE38FA2C325}" presName="vert1" presStyleCnt="0"/>
      <dgm:spPr/>
    </dgm:pt>
    <dgm:pt modelId="{CF3F27D2-F305-4D41-ADA8-1097ACF99C4D}" type="pres">
      <dgm:prSet presAssocID="{CA9972D8-C2AA-914F-9148-7EB8EEAA3973}" presName="vertSpace2a" presStyleCnt="0"/>
      <dgm:spPr/>
    </dgm:pt>
    <dgm:pt modelId="{E6B7FDFD-ABF0-D64E-BC00-E826536767E3}" type="pres">
      <dgm:prSet presAssocID="{CA9972D8-C2AA-914F-9148-7EB8EEAA3973}" presName="horz2" presStyleCnt="0"/>
      <dgm:spPr/>
    </dgm:pt>
    <dgm:pt modelId="{6B6E7840-FA96-B443-9F5C-3645316B7157}" type="pres">
      <dgm:prSet presAssocID="{CA9972D8-C2AA-914F-9148-7EB8EEAA3973}" presName="horzSpace2" presStyleCnt="0"/>
      <dgm:spPr/>
    </dgm:pt>
    <dgm:pt modelId="{99D8050F-2B3A-DF46-A295-3DDB0A7619A9}" type="pres">
      <dgm:prSet presAssocID="{CA9972D8-C2AA-914F-9148-7EB8EEAA3973}" presName="tx2" presStyleLbl="revTx" presStyleIdx="1" presStyleCnt="2" custScaleX="127389"/>
      <dgm:spPr/>
    </dgm:pt>
    <dgm:pt modelId="{581B9C88-5E2F-2A47-B139-D39D119E419F}" type="pres">
      <dgm:prSet presAssocID="{CA9972D8-C2AA-914F-9148-7EB8EEAA3973}" presName="vert2" presStyleCnt="0"/>
      <dgm:spPr/>
    </dgm:pt>
    <dgm:pt modelId="{0EA7B738-70B8-E246-A42E-EEF3A72C092C}" type="pres">
      <dgm:prSet presAssocID="{CA9972D8-C2AA-914F-9148-7EB8EEAA3973}" presName="thinLine2b" presStyleLbl="callout" presStyleIdx="0" presStyleCnt="1"/>
      <dgm:spPr/>
    </dgm:pt>
    <dgm:pt modelId="{1D2F8CC2-99EB-C846-8EE4-112F316F0317}" type="pres">
      <dgm:prSet presAssocID="{CA9972D8-C2AA-914F-9148-7EB8EEAA3973}" presName="vertSpace2b" presStyleCnt="0"/>
      <dgm:spPr/>
    </dgm:pt>
  </dgm:ptLst>
  <dgm:cxnLst>
    <dgm:cxn modelId="{90B9076F-D3B3-4849-8812-0DFA27BF4962}" srcId="{86B734B9-512A-8C4E-B525-9AE38FA2C325}" destId="{CA9972D8-C2AA-914F-9148-7EB8EEAA3973}" srcOrd="0" destOrd="0" parTransId="{206150DD-2E4F-9A49-BA5F-7E240B7B26D3}" sibTransId="{4DF5E360-5AA8-7A4F-88EF-6450178E2C92}"/>
    <dgm:cxn modelId="{06F837D2-B9C0-A54A-BA34-1F24744098C4}" type="presOf" srcId="{A182A40D-FF48-C44D-B229-E263973195C7}" destId="{CBB89EAD-330F-E04E-A6EA-ABEC0DBB8153}" srcOrd="0" destOrd="0" presId="urn:microsoft.com/office/officeart/2008/layout/LinedList"/>
    <dgm:cxn modelId="{EA1D9ADE-9925-F847-A37F-72108AB028D0}" srcId="{A182A40D-FF48-C44D-B229-E263973195C7}" destId="{86B734B9-512A-8C4E-B525-9AE38FA2C325}" srcOrd="0" destOrd="0" parTransId="{FD88EE83-BA92-A34A-8296-466D86AD3215}" sibTransId="{BEBF7DCF-B85A-A74D-A991-7A852A41923C}"/>
    <dgm:cxn modelId="{5D097CE1-F50B-5147-BC81-8E7AA7B98E74}" type="presOf" srcId="{CA9972D8-C2AA-914F-9148-7EB8EEAA3973}" destId="{99D8050F-2B3A-DF46-A295-3DDB0A7619A9}" srcOrd="0" destOrd="0" presId="urn:microsoft.com/office/officeart/2008/layout/LinedList"/>
    <dgm:cxn modelId="{2BE7E3EC-313C-E04C-8143-5BAE312D7C95}" type="presOf" srcId="{86B734B9-512A-8C4E-B525-9AE38FA2C325}" destId="{604E35E4-346B-6246-9B0C-FA1D3200A810}" srcOrd="0" destOrd="0" presId="urn:microsoft.com/office/officeart/2008/layout/LinedList"/>
    <dgm:cxn modelId="{4F427640-D986-204D-A4B5-BB49FF1B76E3}" type="presParOf" srcId="{CBB89EAD-330F-E04E-A6EA-ABEC0DBB8153}" destId="{AB594A83-6EBA-474D-A091-8FEE7AE1A3D5}" srcOrd="0" destOrd="0" presId="urn:microsoft.com/office/officeart/2008/layout/LinedList"/>
    <dgm:cxn modelId="{FA7B384B-A4D0-124B-9DE3-38DAE4C95FEE}" type="presParOf" srcId="{CBB89EAD-330F-E04E-A6EA-ABEC0DBB8153}" destId="{4845A7EE-218D-924A-B2EB-9C8892BD5573}" srcOrd="1" destOrd="0" presId="urn:microsoft.com/office/officeart/2008/layout/LinedList"/>
    <dgm:cxn modelId="{1759DCE9-C358-F442-99BC-F1BD6D96BA2B}" type="presParOf" srcId="{4845A7EE-218D-924A-B2EB-9C8892BD5573}" destId="{604E35E4-346B-6246-9B0C-FA1D3200A810}" srcOrd="0" destOrd="0" presId="urn:microsoft.com/office/officeart/2008/layout/LinedList"/>
    <dgm:cxn modelId="{D1EEF93F-9FDD-C244-A4B2-480DF33B0A3C}" type="presParOf" srcId="{4845A7EE-218D-924A-B2EB-9C8892BD5573}" destId="{A244D871-4734-D340-96E2-DDBF35EBCA5B}" srcOrd="1" destOrd="0" presId="urn:microsoft.com/office/officeart/2008/layout/LinedList"/>
    <dgm:cxn modelId="{076F592A-BF8A-424D-9F6C-5F7FF4DC6E75}" type="presParOf" srcId="{A244D871-4734-D340-96E2-DDBF35EBCA5B}" destId="{CF3F27D2-F305-4D41-ADA8-1097ACF99C4D}" srcOrd="0" destOrd="0" presId="urn:microsoft.com/office/officeart/2008/layout/LinedList"/>
    <dgm:cxn modelId="{B0BA60CE-DEDB-9E4E-BDAD-0DD35A5E28D5}" type="presParOf" srcId="{A244D871-4734-D340-96E2-DDBF35EBCA5B}" destId="{E6B7FDFD-ABF0-D64E-BC00-E826536767E3}" srcOrd="1" destOrd="0" presId="urn:microsoft.com/office/officeart/2008/layout/LinedList"/>
    <dgm:cxn modelId="{643B9947-46FD-7148-AB94-BDF881D1A3B6}" type="presParOf" srcId="{E6B7FDFD-ABF0-D64E-BC00-E826536767E3}" destId="{6B6E7840-FA96-B443-9F5C-3645316B7157}" srcOrd="0" destOrd="0" presId="urn:microsoft.com/office/officeart/2008/layout/LinedList"/>
    <dgm:cxn modelId="{33D2022E-4055-384D-8B60-3931946CC5F7}" type="presParOf" srcId="{E6B7FDFD-ABF0-D64E-BC00-E826536767E3}" destId="{99D8050F-2B3A-DF46-A295-3DDB0A7619A9}" srcOrd="1" destOrd="0" presId="urn:microsoft.com/office/officeart/2008/layout/LinedList"/>
    <dgm:cxn modelId="{83791172-D546-7E46-9575-8877EE7DF4AC}" type="presParOf" srcId="{E6B7FDFD-ABF0-D64E-BC00-E826536767E3}" destId="{581B9C88-5E2F-2A47-B139-D39D119E419F}" srcOrd="2" destOrd="0" presId="urn:microsoft.com/office/officeart/2008/layout/LinedList"/>
    <dgm:cxn modelId="{20F04654-9EEE-BE4E-B7C3-C87B05A519CF}" type="presParOf" srcId="{A244D871-4734-D340-96E2-DDBF35EBCA5B}" destId="{0EA7B738-70B8-E246-A42E-EEF3A72C092C}" srcOrd="2" destOrd="0" presId="urn:microsoft.com/office/officeart/2008/layout/LinedList"/>
    <dgm:cxn modelId="{8111329E-4077-C54E-8D47-FBB57210851D}" type="presParOf" srcId="{A244D871-4734-D340-96E2-DDBF35EBCA5B}" destId="{1D2F8CC2-99EB-C846-8EE4-112F316F031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182A40D-FF48-C44D-B229-E263973195C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734B9-512A-8C4E-B525-9AE38FA2C325}">
      <dgm:prSet phldrT="[Testo]"/>
      <dgm:spPr/>
      <dgm:t>
        <a:bodyPr/>
        <a:lstStyle/>
        <a:p>
          <a:r>
            <a:rPr lang="it-IT" dirty="0"/>
            <a:t>3)</a:t>
          </a:r>
        </a:p>
      </dgm:t>
    </dgm:pt>
    <dgm:pt modelId="{FD88EE83-BA92-A34A-8296-466D86AD3215}" type="parTrans" cxnId="{EA1D9ADE-9925-F847-A37F-72108AB028D0}">
      <dgm:prSet/>
      <dgm:spPr/>
      <dgm:t>
        <a:bodyPr/>
        <a:lstStyle/>
        <a:p>
          <a:endParaRPr lang="it-IT"/>
        </a:p>
      </dgm:t>
    </dgm:pt>
    <dgm:pt modelId="{BEBF7DCF-B85A-A74D-A991-7A852A41923C}" type="sibTrans" cxnId="{EA1D9ADE-9925-F847-A37F-72108AB028D0}">
      <dgm:prSet/>
      <dgm:spPr/>
      <dgm:t>
        <a:bodyPr/>
        <a:lstStyle/>
        <a:p>
          <a:endParaRPr lang="it-IT"/>
        </a:p>
      </dgm:t>
    </dgm:pt>
    <dgm:pt modelId="{CA9972D8-C2AA-914F-9148-7EB8EEAA3973}">
      <dgm:prSet phldrT="[Testo]" custT="1"/>
      <dgm:spPr/>
      <dgm:t>
        <a:bodyPr/>
        <a:lstStyle/>
        <a:p>
          <a:r>
            <a:rPr lang="it-IT" sz="2400" b="0" dirty="0" err="1"/>
            <a:t>All</a:t>
          </a:r>
          <a:r>
            <a:rPr lang="it-IT" sz="2400" b="0" dirty="0"/>
            <a:t> features can be </a:t>
          </a:r>
          <a:r>
            <a:rPr lang="it-IT" sz="2400" b="0" dirty="0" err="1"/>
            <a:t>allocated</a:t>
          </a:r>
          <a:r>
            <a:rPr lang="it-IT" sz="2400" b="0" dirty="0"/>
            <a:t> and </a:t>
          </a:r>
          <a:r>
            <a:rPr lang="it-IT" sz="2400" b="0" dirty="0" err="1"/>
            <a:t>computed</a:t>
          </a:r>
          <a:r>
            <a:rPr lang="it-IT" sz="2400" b="0" dirty="0"/>
            <a:t> in </a:t>
          </a:r>
          <a:r>
            <a:rPr lang="it-IT" sz="2400" b="0" dirty="0" err="1"/>
            <a:t>Shared</a:t>
          </a:r>
          <a:r>
            <a:rPr lang="it-IT" sz="2400" b="0" dirty="0"/>
            <a:t> Memory</a:t>
          </a:r>
        </a:p>
      </dgm:t>
    </dgm:pt>
    <dgm:pt modelId="{206150DD-2E4F-9A49-BA5F-7E240B7B26D3}" type="parTrans" cxnId="{90B9076F-D3B3-4849-8812-0DFA27BF4962}">
      <dgm:prSet/>
      <dgm:spPr/>
      <dgm:t>
        <a:bodyPr/>
        <a:lstStyle/>
        <a:p>
          <a:endParaRPr lang="it-IT"/>
        </a:p>
      </dgm:t>
    </dgm:pt>
    <dgm:pt modelId="{4DF5E360-5AA8-7A4F-88EF-6450178E2C92}" type="sibTrans" cxnId="{90B9076F-D3B3-4849-8812-0DFA27BF4962}">
      <dgm:prSet/>
      <dgm:spPr/>
      <dgm:t>
        <a:bodyPr/>
        <a:lstStyle/>
        <a:p>
          <a:endParaRPr lang="it-IT"/>
        </a:p>
      </dgm:t>
    </dgm:pt>
    <dgm:pt modelId="{F5CA26D7-B0D5-F549-8C65-098043C7A651}">
      <dgm:prSet phldrT="[Testo]"/>
      <dgm:spPr/>
      <dgm:t>
        <a:bodyPr/>
        <a:lstStyle/>
        <a:p>
          <a:r>
            <a:rPr lang="it-IT" dirty="0"/>
            <a:t>The kernel just </a:t>
          </a:r>
          <a:r>
            <a:rPr lang="it-IT" dirty="0" err="1"/>
            <a:t>needs</a:t>
          </a:r>
          <a:r>
            <a:rPr lang="it-IT" dirty="0"/>
            <a:t> the image</a:t>
          </a:r>
        </a:p>
      </dgm:t>
    </dgm:pt>
    <dgm:pt modelId="{99A71076-6CBC-B940-B595-A4B210A8E512}" type="parTrans" cxnId="{AB1BC080-C659-6C44-82C9-DD976E81416E}">
      <dgm:prSet/>
      <dgm:spPr/>
      <dgm:t>
        <a:bodyPr/>
        <a:lstStyle/>
        <a:p>
          <a:endParaRPr lang="it-IT"/>
        </a:p>
      </dgm:t>
    </dgm:pt>
    <dgm:pt modelId="{9D9E56E7-9EE5-9041-ACE0-0BA912B65F82}" type="sibTrans" cxnId="{AB1BC080-C659-6C44-82C9-DD976E81416E}">
      <dgm:prSet/>
      <dgm:spPr/>
      <dgm:t>
        <a:bodyPr/>
        <a:lstStyle/>
        <a:p>
          <a:endParaRPr lang="it-IT"/>
        </a:p>
      </dgm:t>
    </dgm:pt>
    <dgm:pt modelId="{1D6B8967-8983-9F44-AE45-F38B2917AB07}">
      <dgm:prSet phldrT="[Testo]"/>
      <dgm:spPr/>
      <dgm:t>
        <a:bodyPr/>
        <a:lstStyle/>
        <a:p>
          <a:r>
            <a:rPr lang="it-IT" dirty="0"/>
            <a:t>Global </a:t>
          </a:r>
          <a:r>
            <a:rPr lang="it-IT" dirty="0" err="1"/>
            <a:t>memory</a:t>
          </a:r>
          <a:r>
            <a:rPr lang="it-IT" dirty="0"/>
            <a:t> </a:t>
          </a:r>
          <a:r>
            <a:rPr lang="it-IT" dirty="0" err="1"/>
            <a:t>usage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negligible</a:t>
          </a:r>
          <a:r>
            <a:rPr lang="it-IT" dirty="0"/>
            <a:t> </a:t>
          </a:r>
          <a:r>
            <a:rPr lang="it-IT" dirty="0" err="1"/>
            <a:t>because</a:t>
          </a:r>
          <a:r>
            <a:rPr lang="it-IT" dirty="0"/>
            <a:t> the image and the </a:t>
          </a:r>
          <a:r>
            <a:rPr lang="it-IT" dirty="0" err="1"/>
            <a:t>classification</a:t>
          </a:r>
          <a:r>
            <a:rPr lang="it-IT" dirty="0"/>
            <a:t> are the </a:t>
          </a:r>
          <a:r>
            <a:rPr lang="it-IT" dirty="0" err="1"/>
            <a:t>only</a:t>
          </a:r>
          <a:r>
            <a:rPr lang="it-IT" dirty="0"/>
            <a:t> one </a:t>
          </a:r>
          <a:r>
            <a:rPr lang="it-IT" dirty="0" err="1"/>
            <a:t>moved</a:t>
          </a:r>
          <a:r>
            <a:rPr lang="it-IT" dirty="0"/>
            <a:t> off-chip</a:t>
          </a:r>
        </a:p>
      </dgm:t>
    </dgm:pt>
    <dgm:pt modelId="{9B35F0DD-907B-B44F-8599-9D2A728C725E}" type="parTrans" cxnId="{0B3D6396-91F9-4F43-9F6E-8175E7044E1B}">
      <dgm:prSet/>
      <dgm:spPr/>
      <dgm:t>
        <a:bodyPr/>
        <a:lstStyle/>
        <a:p>
          <a:endParaRPr lang="it-IT"/>
        </a:p>
      </dgm:t>
    </dgm:pt>
    <dgm:pt modelId="{02DA8265-6064-6E46-9436-923B8E1F9FB9}" type="sibTrans" cxnId="{0B3D6396-91F9-4F43-9F6E-8175E7044E1B}">
      <dgm:prSet/>
      <dgm:spPr/>
      <dgm:t>
        <a:bodyPr/>
        <a:lstStyle/>
        <a:p>
          <a:endParaRPr lang="it-IT"/>
        </a:p>
      </dgm:t>
    </dgm:pt>
    <dgm:pt modelId="{CBB89EAD-330F-E04E-A6EA-ABEC0DBB8153}" type="pres">
      <dgm:prSet presAssocID="{A182A40D-FF48-C44D-B229-E263973195C7}" presName="vert0" presStyleCnt="0">
        <dgm:presLayoutVars>
          <dgm:dir/>
          <dgm:animOne val="branch"/>
          <dgm:animLvl val="lvl"/>
        </dgm:presLayoutVars>
      </dgm:prSet>
      <dgm:spPr/>
    </dgm:pt>
    <dgm:pt modelId="{AB594A83-6EBA-474D-A091-8FEE7AE1A3D5}" type="pres">
      <dgm:prSet presAssocID="{86B734B9-512A-8C4E-B525-9AE38FA2C325}" presName="thickLine" presStyleLbl="alignNode1" presStyleIdx="0" presStyleCnt="1"/>
      <dgm:spPr/>
    </dgm:pt>
    <dgm:pt modelId="{4845A7EE-218D-924A-B2EB-9C8892BD5573}" type="pres">
      <dgm:prSet presAssocID="{86B734B9-512A-8C4E-B525-9AE38FA2C325}" presName="horz1" presStyleCnt="0"/>
      <dgm:spPr/>
    </dgm:pt>
    <dgm:pt modelId="{604E35E4-346B-6246-9B0C-FA1D3200A810}" type="pres">
      <dgm:prSet presAssocID="{86B734B9-512A-8C4E-B525-9AE38FA2C325}" presName="tx1" presStyleLbl="revTx" presStyleIdx="0" presStyleCnt="4"/>
      <dgm:spPr/>
    </dgm:pt>
    <dgm:pt modelId="{A244D871-4734-D340-96E2-DDBF35EBCA5B}" type="pres">
      <dgm:prSet presAssocID="{86B734B9-512A-8C4E-B525-9AE38FA2C325}" presName="vert1" presStyleCnt="0"/>
      <dgm:spPr/>
    </dgm:pt>
    <dgm:pt modelId="{CF3F27D2-F305-4D41-ADA8-1097ACF99C4D}" type="pres">
      <dgm:prSet presAssocID="{CA9972D8-C2AA-914F-9148-7EB8EEAA3973}" presName="vertSpace2a" presStyleCnt="0"/>
      <dgm:spPr/>
    </dgm:pt>
    <dgm:pt modelId="{E6B7FDFD-ABF0-D64E-BC00-E826536767E3}" type="pres">
      <dgm:prSet presAssocID="{CA9972D8-C2AA-914F-9148-7EB8EEAA3973}" presName="horz2" presStyleCnt="0"/>
      <dgm:spPr/>
    </dgm:pt>
    <dgm:pt modelId="{6B6E7840-FA96-B443-9F5C-3645316B7157}" type="pres">
      <dgm:prSet presAssocID="{CA9972D8-C2AA-914F-9148-7EB8EEAA3973}" presName="horzSpace2" presStyleCnt="0"/>
      <dgm:spPr/>
    </dgm:pt>
    <dgm:pt modelId="{99D8050F-2B3A-DF46-A295-3DDB0A7619A9}" type="pres">
      <dgm:prSet presAssocID="{CA9972D8-C2AA-914F-9148-7EB8EEAA3973}" presName="tx2" presStyleLbl="revTx" presStyleIdx="1" presStyleCnt="4" custScaleX="127389"/>
      <dgm:spPr/>
    </dgm:pt>
    <dgm:pt modelId="{581B9C88-5E2F-2A47-B139-D39D119E419F}" type="pres">
      <dgm:prSet presAssocID="{CA9972D8-C2AA-914F-9148-7EB8EEAA3973}" presName="vert2" presStyleCnt="0"/>
      <dgm:spPr/>
    </dgm:pt>
    <dgm:pt modelId="{0EA7B738-70B8-E246-A42E-EEF3A72C092C}" type="pres">
      <dgm:prSet presAssocID="{CA9972D8-C2AA-914F-9148-7EB8EEAA3973}" presName="thinLine2b" presStyleLbl="callout" presStyleIdx="0" presStyleCnt="3"/>
      <dgm:spPr/>
    </dgm:pt>
    <dgm:pt modelId="{1D2F8CC2-99EB-C846-8EE4-112F316F0317}" type="pres">
      <dgm:prSet presAssocID="{CA9972D8-C2AA-914F-9148-7EB8EEAA3973}" presName="vertSpace2b" presStyleCnt="0"/>
      <dgm:spPr/>
    </dgm:pt>
    <dgm:pt modelId="{577A0F45-F918-D340-9734-76C0567EE5D8}" type="pres">
      <dgm:prSet presAssocID="{F5CA26D7-B0D5-F549-8C65-098043C7A651}" presName="horz2" presStyleCnt="0"/>
      <dgm:spPr/>
    </dgm:pt>
    <dgm:pt modelId="{8EBC0AFD-4A65-7A48-AA9D-35E3C44868A1}" type="pres">
      <dgm:prSet presAssocID="{F5CA26D7-B0D5-F549-8C65-098043C7A651}" presName="horzSpace2" presStyleCnt="0"/>
      <dgm:spPr/>
    </dgm:pt>
    <dgm:pt modelId="{1C04A40B-C3AA-D149-9585-CE7C3D9E2E70}" type="pres">
      <dgm:prSet presAssocID="{F5CA26D7-B0D5-F549-8C65-098043C7A651}" presName="tx2" presStyleLbl="revTx" presStyleIdx="2" presStyleCnt="4"/>
      <dgm:spPr/>
    </dgm:pt>
    <dgm:pt modelId="{610D28BF-1C43-884F-A204-05675CBA1DAE}" type="pres">
      <dgm:prSet presAssocID="{F5CA26D7-B0D5-F549-8C65-098043C7A651}" presName="vert2" presStyleCnt="0"/>
      <dgm:spPr/>
    </dgm:pt>
    <dgm:pt modelId="{E10154DB-3F93-1F48-B397-1562FFA778F5}" type="pres">
      <dgm:prSet presAssocID="{F5CA26D7-B0D5-F549-8C65-098043C7A651}" presName="thinLine2b" presStyleLbl="callout" presStyleIdx="1" presStyleCnt="3"/>
      <dgm:spPr/>
    </dgm:pt>
    <dgm:pt modelId="{335DE829-92BB-4B4A-911D-A4BC58A21C58}" type="pres">
      <dgm:prSet presAssocID="{F5CA26D7-B0D5-F549-8C65-098043C7A651}" presName="vertSpace2b" presStyleCnt="0"/>
      <dgm:spPr/>
    </dgm:pt>
    <dgm:pt modelId="{F629CDA9-131A-664F-B21D-0DCC38433FA9}" type="pres">
      <dgm:prSet presAssocID="{1D6B8967-8983-9F44-AE45-F38B2917AB07}" presName="horz2" presStyleCnt="0"/>
      <dgm:spPr/>
    </dgm:pt>
    <dgm:pt modelId="{66DAD717-AE91-6A4F-A008-13FF9397A9D4}" type="pres">
      <dgm:prSet presAssocID="{1D6B8967-8983-9F44-AE45-F38B2917AB07}" presName="horzSpace2" presStyleCnt="0"/>
      <dgm:spPr/>
    </dgm:pt>
    <dgm:pt modelId="{300998D7-A53C-4E4C-BAB2-9D713C1BB0EF}" type="pres">
      <dgm:prSet presAssocID="{1D6B8967-8983-9F44-AE45-F38B2917AB07}" presName="tx2" presStyleLbl="revTx" presStyleIdx="3" presStyleCnt="4"/>
      <dgm:spPr/>
    </dgm:pt>
    <dgm:pt modelId="{5457F954-C148-F846-9BFA-12F0FE8C4F60}" type="pres">
      <dgm:prSet presAssocID="{1D6B8967-8983-9F44-AE45-F38B2917AB07}" presName="vert2" presStyleCnt="0"/>
      <dgm:spPr/>
    </dgm:pt>
    <dgm:pt modelId="{A209FDD2-5996-004E-9F98-46126EA74911}" type="pres">
      <dgm:prSet presAssocID="{1D6B8967-8983-9F44-AE45-F38B2917AB07}" presName="thinLine2b" presStyleLbl="callout" presStyleIdx="2" presStyleCnt="3"/>
      <dgm:spPr/>
    </dgm:pt>
    <dgm:pt modelId="{86C2240B-33B8-D349-A8C9-34AA979619AF}" type="pres">
      <dgm:prSet presAssocID="{1D6B8967-8983-9F44-AE45-F38B2917AB07}" presName="vertSpace2b" presStyleCnt="0"/>
      <dgm:spPr/>
    </dgm:pt>
  </dgm:ptLst>
  <dgm:cxnLst>
    <dgm:cxn modelId="{90B9076F-D3B3-4849-8812-0DFA27BF4962}" srcId="{86B734B9-512A-8C4E-B525-9AE38FA2C325}" destId="{CA9972D8-C2AA-914F-9148-7EB8EEAA3973}" srcOrd="0" destOrd="0" parTransId="{206150DD-2E4F-9A49-BA5F-7E240B7B26D3}" sibTransId="{4DF5E360-5AA8-7A4F-88EF-6450178E2C92}"/>
    <dgm:cxn modelId="{AB1BC080-C659-6C44-82C9-DD976E81416E}" srcId="{86B734B9-512A-8C4E-B525-9AE38FA2C325}" destId="{F5CA26D7-B0D5-F549-8C65-098043C7A651}" srcOrd="1" destOrd="0" parTransId="{99A71076-6CBC-B940-B595-A4B210A8E512}" sibTransId="{9D9E56E7-9EE5-9041-ACE0-0BA912B65F82}"/>
    <dgm:cxn modelId="{0B3D6396-91F9-4F43-9F6E-8175E7044E1B}" srcId="{86B734B9-512A-8C4E-B525-9AE38FA2C325}" destId="{1D6B8967-8983-9F44-AE45-F38B2917AB07}" srcOrd="2" destOrd="0" parTransId="{9B35F0DD-907B-B44F-8599-9D2A728C725E}" sibTransId="{02DA8265-6064-6E46-9436-923B8E1F9FB9}"/>
    <dgm:cxn modelId="{06F837D2-B9C0-A54A-BA34-1F24744098C4}" type="presOf" srcId="{A182A40D-FF48-C44D-B229-E263973195C7}" destId="{CBB89EAD-330F-E04E-A6EA-ABEC0DBB8153}" srcOrd="0" destOrd="0" presId="urn:microsoft.com/office/officeart/2008/layout/LinedList"/>
    <dgm:cxn modelId="{EA1D9ADE-9925-F847-A37F-72108AB028D0}" srcId="{A182A40D-FF48-C44D-B229-E263973195C7}" destId="{86B734B9-512A-8C4E-B525-9AE38FA2C325}" srcOrd="0" destOrd="0" parTransId="{FD88EE83-BA92-A34A-8296-466D86AD3215}" sibTransId="{BEBF7DCF-B85A-A74D-A991-7A852A41923C}"/>
    <dgm:cxn modelId="{5D097CE1-F50B-5147-BC81-8E7AA7B98E74}" type="presOf" srcId="{CA9972D8-C2AA-914F-9148-7EB8EEAA3973}" destId="{99D8050F-2B3A-DF46-A295-3DDB0A7619A9}" srcOrd="0" destOrd="0" presId="urn:microsoft.com/office/officeart/2008/layout/LinedList"/>
    <dgm:cxn modelId="{9C7E45EC-FF27-D149-B5D1-8AB2510A40C1}" type="presOf" srcId="{F5CA26D7-B0D5-F549-8C65-098043C7A651}" destId="{1C04A40B-C3AA-D149-9585-CE7C3D9E2E70}" srcOrd="0" destOrd="0" presId="urn:microsoft.com/office/officeart/2008/layout/LinedList"/>
    <dgm:cxn modelId="{2BE7E3EC-313C-E04C-8143-5BAE312D7C95}" type="presOf" srcId="{86B734B9-512A-8C4E-B525-9AE38FA2C325}" destId="{604E35E4-346B-6246-9B0C-FA1D3200A810}" srcOrd="0" destOrd="0" presId="urn:microsoft.com/office/officeart/2008/layout/LinedList"/>
    <dgm:cxn modelId="{F88C34F4-9B5C-A242-B043-04F162DBA5C4}" type="presOf" srcId="{1D6B8967-8983-9F44-AE45-F38B2917AB07}" destId="{300998D7-A53C-4E4C-BAB2-9D713C1BB0EF}" srcOrd="0" destOrd="0" presId="urn:microsoft.com/office/officeart/2008/layout/LinedList"/>
    <dgm:cxn modelId="{4F427640-D986-204D-A4B5-BB49FF1B76E3}" type="presParOf" srcId="{CBB89EAD-330F-E04E-A6EA-ABEC0DBB8153}" destId="{AB594A83-6EBA-474D-A091-8FEE7AE1A3D5}" srcOrd="0" destOrd="0" presId="urn:microsoft.com/office/officeart/2008/layout/LinedList"/>
    <dgm:cxn modelId="{FA7B384B-A4D0-124B-9DE3-38DAE4C95FEE}" type="presParOf" srcId="{CBB89EAD-330F-E04E-A6EA-ABEC0DBB8153}" destId="{4845A7EE-218D-924A-B2EB-9C8892BD5573}" srcOrd="1" destOrd="0" presId="urn:microsoft.com/office/officeart/2008/layout/LinedList"/>
    <dgm:cxn modelId="{1759DCE9-C358-F442-99BC-F1BD6D96BA2B}" type="presParOf" srcId="{4845A7EE-218D-924A-B2EB-9C8892BD5573}" destId="{604E35E4-346B-6246-9B0C-FA1D3200A810}" srcOrd="0" destOrd="0" presId="urn:microsoft.com/office/officeart/2008/layout/LinedList"/>
    <dgm:cxn modelId="{D1EEF93F-9FDD-C244-A4B2-480DF33B0A3C}" type="presParOf" srcId="{4845A7EE-218D-924A-B2EB-9C8892BD5573}" destId="{A244D871-4734-D340-96E2-DDBF35EBCA5B}" srcOrd="1" destOrd="0" presId="urn:microsoft.com/office/officeart/2008/layout/LinedList"/>
    <dgm:cxn modelId="{076F592A-BF8A-424D-9F6C-5F7FF4DC6E75}" type="presParOf" srcId="{A244D871-4734-D340-96E2-DDBF35EBCA5B}" destId="{CF3F27D2-F305-4D41-ADA8-1097ACF99C4D}" srcOrd="0" destOrd="0" presId="urn:microsoft.com/office/officeart/2008/layout/LinedList"/>
    <dgm:cxn modelId="{B0BA60CE-DEDB-9E4E-BDAD-0DD35A5E28D5}" type="presParOf" srcId="{A244D871-4734-D340-96E2-DDBF35EBCA5B}" destId="{E6B7FDFD-ABF0-D64E-BC00-E826536767E3}" srcOrd="1" destOrd="0" presId="urn:microsoft.com/office/officeart/2008/layout/LinedList"/>
    <dgm:cxn modelId="{643B9947-46FD-7148-AB94-BDF881D1A3B6}" type="presParOf" srcId="{E6B7FDFD-ABF0-D64E-BC00-E826536767E3}" destId="{6B6E7840-FA96-B443-9F5C-3645316B7157}" srcOrd="0" destOrd="0" presId="urn:microsoft.com/office/officeart/2008/layout/LinedList"/>
    <dgm:cxn modelId="{33D2022E-4055-384D-8B60-3931946CC5F7}" type="presParOf" srcId="{E6B7FDFD-ABF0-D64E-BC00-E826536767E3}" destId="{99D8050F-2B3A-DF46-A295-3DDB0A7619A9}" srcOrd="1" destOrd="0" presId="urn:microsoft.com/office/officeart/2008/layout/LinedList"/>
    <dgm:cxn modelId="{83791172-D546-7E46-9575-8877EE7DF4AC}" type="presParOf" srcId="{E6B7FDFD-ABF0-D64E-BC00-E826536767E3}" destId="{581B9C88-5E2F-2A47-B139-D39D119E419F}" srcOrd="2" destOrd="0" presId="urn:microsoft.com/office/officeart/2008/layout/LinedList"/>
    <dgm:cxn modelId="{20F04654-9EEE-BE4E-B7C3-C87B05A519CF}" type="presParOf" srcId="{A244D871-4734-D340-96E2-DDBF35EBCA5B}" destId="{0EA7B738-70B8-E246-A42E-EEF3A72C092C}" srcOrd="2" destOrd="0" presId="urn:microsoft.com/office/officeart/2008/layout/LinedList"/>
    <dgm:cxn modelId="{8111329E-4077-C54E-8D47-FBB57210851D}" type="presParOf" srcId="{A244D871-4734-D340-96E2-DDBF35EBCA5B}" destId="{1D2F8CC2-99EB-C846-8EE4-112F316F0317}" srcOrd="3" destOrd="0" presId="urn:microsoft.com/office/officeart/2008/layout/LinedList"/>
    <dgm:cxn modelId="{33F21338-BF17-A64A-A619-7EC9C278A9BD}" type="presParOf" srcId="{A244D871-4734-D340-96E2-DDBF35EBCA5B}" destId="{577A0F45-F918-D340-9734-76C0567EE5D8}" srcOrd="4" destOrd="0" presId="urn:microsoft.com/office/officeart/2008/layout/LinedList"/>
    <dgm:cxn modelId="{25825A69-98F6-1241-971E-8706A9D18DDE}" type="presParOf" srcId="{577A0F45-F918-D340-9734-76C0567EE5D8}" destId="{8EBC0AFD-4A65-7A48-AA9D-35E3C44868A1}" srcOrd="0" destOrd="0" presId="urn:microsoft.com/office/officeart/2008/layout/LinedList"/>
    <dgm:cxn modelId="{CE935B62-8256-954B-9AA1-5F1C50D8BCEE}" type="presParOf" srcId="{577A0F45-F918-D340-9734-76C0567EE5D8}" destId="{1C04A40B-C3AA-D149-9585-CE7C3D9E2E70}" srcOrd="1" destOrd="0" presId="urn:microsoft.com/office/officeart/2008/layout/LinedList"/>
    <dgm:cxn modelId="{847E5C51-1934-3341-AFE2-9470A7A595E6}" type="presParOf" srcId="{577A0F45-F918-D340-9734-76C0567EE5D8}" destId="{610D28BF-1C43-884F-A204-05675CBA1DAE}" srcOrd="2" destOrd="0" presId="urn:microsoft.com/office/officeart/2008/layout/LinedList"/>
    <dgm:cxn modelId="{77934B51-385A-6F4D-9CC9-A2D842F0920B}" type="presParOf" srcId="{A244D871-4734-D340-96E2-DDBF35EBCA5B}" destId="{E10154DB-3F93-1F48-B397-1562FFA778F5}" srcOrd="5" destOrd="0" presId="urn:microsoft.com/office/officeart/2008/layout/LinedList"/>
    <dgm:cxn modelId="{40985D2C-7C75-4043-BF1B-49F425C7609B}" type="presParOf" srcId="{A244D871-4734-D340-96E2-DDBF35EBCA5B}" destId="{335DE829-92BB-4B4A-911D-A4BC58A21C58}" srcOrd="6" destOrd="0" presId="urn:microsoft.com/office/officeart/2008/layout/LinedList"/>
    <dgm:cxn modelId="{947C6481-CF5C-9F40-AFE1-1D973E81DEEC}" type="presParOf" srcId="{A244D871-4734-D340-96E2-DDBF35EBCA5B}" destId="{F629CDA9-131A-664F-B21D-0DCC38433FA9}" srcOrd="7" destOrd="0" presId="urn:microsoft.com/office/officeart/2008/layout/LinedList"/>
    <dgm:cxn modelId="{DE8C4E3E-1573-7144-BF31-931F8FBE61E9}" type="presParOf" srcId="{F629CDA9-131A-664F-B21D-0DCC38433FA9}" destId="{66DAD717-AE91-6A4F-A008-13FF9397A9D4}" srcOrd="0" destOrd="0" presId="urn:microsoft.com/office/officeart/2008/layout/LinedList"/>
    <dgm:cxn modelId="{F4AD7593-4AFF-3442-9B82-AA78D8EE5558}" type="presParOf" srcId="{F629CDA9-131A-664F-B21D-0DCC38433FA9}" destId="{300998D7-A53C-4E4C-BAB2-9D713C1BB0EF}" srcOrd="1" destOrd="0" presId="urn:microsoft.com/office/officeart/2008/layout/LinedList"/>
    <dgm:cxn modelId="{7F8E3188-5031-AF4A-BF86-5D57DA15D68B}" type="presParOf" srcId="{F629CDA9-131A-664F-B21D-0DCC38433FA9}" destId="{5457F954-C148-F846-9BFA-12F0FE8C4F60}" srcOrd="2" destOrd="0" presId="urn:microsoft.com/office/officeart/2008/layout/LinedList"/>
    <dgm:cxn modelId="{A76D5D91-390C-E345-9B79-0E411193CD8F}" type="presParOf" srcId="{A244D871-4734-D340-96E2-DDBF35EBCA5B}" destId="{A209FDD2-5996-004E-9F98-46126EA74911}" srcOrd="8" destOrd="0" presId="urn:microsoft.com/office/officeart/2008/layout/LinedList"/>
    <dgm:cxn modelId="{94B6BD06-62B5-904C-A569-F173E02EF29B}" type="presParOf" srcId="{A244D871-4734-D340-96E2-DDBF35EBCA5B}" destId="{86C2240B-33B8-D349-A8C9-34AA979619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182A40D-FF48-C44D-B229-E263973195C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734B9-512A-8C4E-B525-9AE38FA2C325}">
      <dgm:prSet phldrT="[Testo]"/>
      <dgm:spPr/>
      <dgm:t>
        <a:bodyPr/>
        <a:lstStyle/>
        <a:p>
          <a:r>
            <a:rPr lang="it-IT" dirty="0"/>
            <a:t>3)</a:t>
          </a:r>
        </a:p>
      </dgm:t>
    </dgm:pt>
    <dgm:pt modelId="{FD88EE83-BA92-A34A-8296-466D86AD3215}" type="parTrans" cxnId="{EA1D9ADE-9925-F847-A37F-72108AB028D0}">
      <dgm:prSet/>
      <dgm:spPr/>
      <dgm:t>
        <a:bodyPr/>
        <a:lstStyle/>
        <a:p>
          <a:endParaRPr lang="it-IT"/>
        </a:p>
      </dgm:t>
    </dgm:pt>
    <dgm:pt modelId="{BEBF7DCF-B85A-A74D-A991-7A852A41923C}" type="sibTrans" cxnId="{EA1D9ADE-9925-F847-A37F-72108AB028D0}">
      <dgm:prSet/>
      <dgm:spPr/>
      <dgm:t>
        <a:bodyPr/>
        <a:lstStyle/>
        <a:p>
          <a:endParaRPr lang="it-IT"/>
        </a:p>
      </dgm:t>
    </dgm:pt>
    <dgm:pt modelId="{CA9972D8-C2AA-914F-9148-7EB8EEAA3973}">
      <dgm:prSet phldrT="[Testo]" custT="1"/>
      <dgm:spPr/>
      <dgm:t>
        <a:bodyPr/>
        <a:lstStyle/>
        <a:p>
          <a:r>
            <a:rPr lang="it-IT" sz="2400" dirty="0" err="1"/>
            <a:t>All</a:t>
          </a:r>
          <a:r>
            <a:rPr lang="it-IT" sz="2400" dirty="0"/>
            <a:t> 28x28 </a:t>
          </a:r>
          <a:r>
            <a:rPr lang="it-IT" sz="2400" dirty="0" err="1"/>
            <a:t>threads</a:t>
          </a:r>
          <a:r>
            <a:rPr lang="it-IT" sz="2400" dirty="0"/>
            <a:t> can </a:t>
          </a:r>
          <a:r>
            <a:rPr lang="it-IT" sz="2400"/>
            <a:t>load the image </a:t>
          </a:r>
          <a:r>
            <a:rPr lang="it-IT" sz="2400" dirty="0"/>
            <a:t>in a </a:t>
          </a:r>
          <a:r>
            <a:rPr lang="it-IT" sz="2400" dirty="0" err="1"/>
            <a:t>coalesced</a:t>
          </a:r>
          <a:r>
            <a:rPr lang="it-IT" sz="2400" dirty="0"/>
            <a:t> way!</a:t>
          </a:r>
          <a:endParaRPr lang="it-IT" sz="2400" b="0" dirty="0"/>
        </a:p>
      </dgm:t>
    </dgm:pt>
    <dgm:pt modelId="{206150DD-2E4F-9A49-BA5F-7E240B7B26D3}" type="parTrans" cxnId="{90B9076F-D3B3-4849-8812-0DFA27BF4962}">
      <dgm:prSet/>
      <dgm:spPr/>
      <dgm:t>
        <a:bodyPr/>
        <a:lstStyle/>
        <a:p>
          <a:endParaRPr lang="it-IT"/>
        </a:p>
      </dgm:t>
    </dgm:pt>
    <dgm:pt modelId="{4DF5E360-5AA8-7A4F-88EF-6450178E2C92}" type="sibTrans" cxnId="{90B9076F-D3B3-4849-8812-0DFA27BF4962}">
      <dgm:prSet/>
      <dgm:spPr/>
      <dgm:t>
        <a:bodyPr/>
        <a:lstStyle/>
        <a:p>
          <a:endParaRPr lang="it-IT"/>
        </a:p>
      </dgm:t>
    </dgm:pt>
    <dgm:pt modelId="{F5CA26D7-B0D5-F549-8C65-098043C7A651}">
      <dgm:prSet phldrT="[Testo]"/>
      <dgm:spPr/>
      <dgm:t>
        <a:bodyPr/>
        <a:lstStyle/>
        <a:p>
          <a:r>
            <a:rPr lang="it-IT" dirty="0"/>
            <a:t>Load</a:t>
          </a:r>
          <a:r>
            <a:rPr lang="it-IT" baseline="0" dirty="0"/>
            <a:t> </a:t>
          </a:r>
          <a:r>
            <a:rPr lang="it-IT" baseline="0" dirty="0" err="1"/>
            <a:t>efficiency</a:t>
          </a:r>
          <a:r>
            <a:rPr lang="it-IT" baseline="0" dirty="0"/>
            <a:t>: 60% </a:t>
          </a:r>
          <a:r>
            <a:rPr lang="it-IT" baseline="0" dirty="0">
              <a:sym typeface="Wingdings" pitchFamily="2" charset="2"/>
            </a:rPr>
            <a:t> </a:t>
          </a:r>
          <a:r>
            <a:rPr lang="it-IT" baseline="0" dirty="0"/>
            <a:t>100%</a:t>
          </a:r>
        </a:p>
      </dgm:t>
    </dgm:pt>
    <dgm:pt modelId="{99A71076-6CBC-B940-B595-A4B210A8E512}" type="parTrans" cxnId="{AB1BC080-C659-6C44-82C9-DD976E81416E}">
      <dgm:prSet/>
      <dgm:spPr/>
      <dgm:t>
        <a:bodyPr/>
        <a:lstStyle/>
        <a:p>
          <a:endParaRPr lang="it-IT"/>
        </a:p>
      </dgm:t>
    </dgm:pt>
    <dgm:pt modelId="{9D9E56E7-9EE5-9041-ACE0-0BA912B65F82}" type="sibTrans" cxnId="{AB1BC080-C659-6C44-82C9-DD976E81416E}">
      <dgm:prSet/>
      <dgm:spPr/>
      <dgm:t>
        <a:bodyPr/>
        <a:lstStyle/>
        <a:p>
          <a:endParaRPr lang="it-IT"/>
        </a:p>
      </dgm:t>
    </dgm:pt>
    <dgm:pt modelId="{1D6B8967-8983-9F44-AE45-F38B2917AB07}">
      <dgm:prSet phldrT="[Testo]"/>
      <dgm:spPr/>
      <dgm:t>
        <a:bodyPr/>
        <a:lstStyle/>
        <a:p>
          <a:r>
            <a:rPr lang="it-IT" dirty="0"/>
            <a:t>Load </a:t>
          </a:r>
          <a:r>
            <a:rPr lang="it-IT" dirty="0" err="1"/>
            <a:t>transactions</a:t>
          </a:r>
          <a:r>
            <a:rPr lang="it-IT" dirty="0"/>
            <a:t>: 64000+ </a:t>
          </a:r>
          <a:r>
            <a:rPr lang="it-IT" dirty="0">
              <a:sym typeface="Wingdings" pitchFamily="2" charset="2"/>
            </a:rPr>
            <a:t> </a:t>
          </a:r>
          <a:r>
            <a:rPr lang="it-IT" dirty="0"/>
            <a:t>394 </a:t>
          </a:r>
        </a:p>
        <a:p>
          <a:r>
            <a:rPr lang="it-IT" dirty="0"/>
            <a:t>Store </a:t>
          </a:r>
          <a:r>
            <a:rPr lang="it-IT" dirty="0" err="1"/>
            <a:t>transactions</a:t>
          </a:r>
          <a:r>
            <a:rPr lang="it-IT" dirty="0"/>
            <a:t>: 632 </a:t>
          </a:r>
          <a:r>
            <a:rPr lang="it-IT" dirty="0">
              <a:sym typeface="Wingdings" pitchFamily="2" charset="2"/>
            </a:rPr>
            <a:t> 2</a:t>
          </a:r>
          <a:endParaRPr lang="it-IT" dirty="0"/>
        </a:p>
      </dgm:t>
    </dgm:pt>
    <dgm:pt modelId="{9B35F0DD-907B-B44F-8599-9D2A728C725E}" type="parTrans" cxnId="{0B3D6396-91F9-4F43-9F6E-8175E7044E1B}">
      <dgm:prSet/>
      <dgm:spPr/>
      <dgm:t>
        <a:bodyPr/>
        <a:lstStyle/>
        <a:p>
          <a:endParaRPr lang="it-IT"/>
        </a:p>
      </dgm:t>
    </dgm:pt>
    <dgm:pt modelId="{02DA8265-6064-6E46-9436-923B8E1F9FB9}" type="sibTrans" cxnId="{0B3D6396-91F9-4F43-9F6E-8175E7044E1B}">
      <dgm:prSet/>
      <dgm:spPr/>
      <dgm:t>
        <a:bodyPr/>
        <a:lstStyle/>
        <a:p>
          <a:endParaRPr lang="it-IT"/>
        </a:p>
      </dgm:t>
    </dgm:pt>
    <dgm:pt modelId="{71F3DEEE-7710-8F47-B911-EAD6882C896D}">
      <dgm:prSet/>
      <dgm:spPr/>
      <dgm:t>
        <a:bodyPr/>
        <a:lstStyle/>
        <a:p>
          <a:r>
            <a:rPr lang="it-IT" dirty="0"/>
            <a:t>API overhead  </a:t>
          </a:r>
          <a:r>
            <a:rPr lang="it-IT" dirty="0" err="1"/>
            <a:t>between</a:t>
          </a:r>
          <a:r>
            <a:rPr lang="it-IT" dirty="0"/>
            <a:t> </a:t>
          </a:r>
          <a:r>
            <a:rPr lang="it-IT" dirty="0" err="1"/>
            <a:t>host</a:t>
          </a:r>
          <a:r>
            <a:rPr lang="it-IT" dirty="0"/>
            <a:t> and device </a:t>
          </a:r>
          <a:r>
            <a:rPr lang="it-IT" dirty="0" err="1"/>
            <a:t>higly</a:t>
          </a:r>
          <a:r>
            <a:rPr lang="it-IT" dirty="0"/>
            <a:t> </a:t>
          </a:r>
          <a:r>
            <a:rPr lang="it-IT" dirty="0" err="1"/>
            <a:t>reduced</a:t>
          </a:r>
          <a:endParaRPr lang="it-IT" dirty="0"/>
        </a:p>
      </dgm:t>
    </dgm:pt>
    <dgm:pt modelId="{028D5B48-EC88-FE4B-A7F2-A0E54863A8AE}" type="parTrans" cxnId="{3B8674DE-A1E9-4743-A221-04AF8AF470A1}">
      <dgm:prSet/>
      <dgm:spPr/>
      <dgm:t>
        <a:bodyPr/>
        <a:lstStyle/>
        <a:p>
          <a:endParaRPr lang="it-IT"/>
        </a:p>
      </dgm:t>
    </dgm:pt>
    <dgm:pt modelId="{C00F99E3-7D77-1940-8D98-02FC9C817A60}" type="sibTrans" cxnId="{3B8674DE-A1E9-4743-A221-04AF8AF470A1}">
      <dgm:prSet/>
      <dgm:spPr/>
      <dgm:t>
        <a:bodyPr/>
        <a:lstStyle/>
        <a:p>
          <a:endParaRPr lang="it-IT"/>
        </a:p>
      </dgm:t>
    </dgm:pt>
    <dgm:pt modelId="{CBB89EAD-330F-E04E-A6EA-ABEC0DBB8153}" type="pres">
      <dgm:prSet presAssocID="{A182A40D-FF48-C44D-B229-E263973195C7}" presName="vert0" presStyleCnt="0">
        <dgm:presLayoutVars>
          <dgm:dir/>
          <dgm:animOne val="branch"/>
          <dgm:animLvl val="lvl"/>
        </dgm:presLayoutVars>
      </dgm:prSet>
      <dgm:spPr/>
    </dgm:pt>
    <dgm:pt modelId="{AB594A83-6EBA-474D-A091-8FEE7AE1A3D5}" type="pres">
      <dgm:prSet presAssocID="{86B734B9-512A-8C4E-B525-9AE38FA2C325}" presName="thickLine" presStyleLbl="alignNode1" presStyleIdx="0" presStyleCnt="1"/>
      <dgm:spPr/>
    </dgm:pt>
    <dgm:pt modelId="{4845A7EE-218D-924A-B2EB-9C8892BD5573}" type="pres">
      <dgm:prSet presAssocID="{86B734B9-512A-8C4E-B525-9AE38FA2C325}" presName="horz1" presStyleCnt="0"/>
      <dgm:spPr/>
    </dgm:pt>
    <dgm:pt modelId="{604E35E4-346B-6246-9B0C-FA1D3200A810}" type="pres">
      <dgm:prSet presAssocID="{86B734B9-512A-8C4E-B525-9AE38FA2C325}" presName="tx1" presStyleLbl="revTx" presStyleIdx="0" presStyleCnt="5"/>
      <dgm:spPr/>
    </dgm:pt>
    <dgm:pt modelId="{A244D871-4734-D340-96E2-DDBF35EBCA5B}" type="pres">
      <dgm:prSet presAssocID="{86B734B9-512A-8C4E-B525-9AE38FA2C325}" presName="vert1" presStyleCnt="0"/>
      <dgm:spPr/>
    </dgm:pt>
    <dgm:pt modelId="{CF3F27D2-F305-4D41-ADA8-1097ACF99C4D}" type="pres">
      <dgm:prSet presAssocID="{CA9972D8-C2AA-914F-9148-7EB8EEAA3973}" presName="vertSpace2a" presStyleCnt="0"/>
      <dgm:spPr/>
    </dgm:pt>
    <dgm:pt modelId="{E6B7FDFD-ABF0-D64E-BC00-E826536767E3}" type="pres">
      <dgm:prSet presAssocID="{CA9972D8-C2AA-914F-9148-7EB8EEAA3973}" presName="horz2" presStyleCnt="0"/>
      <dgm:spPr/>
    </dgm:pt>
    <dgm:pt modelId="{6B6E7840-FA96-B443-9F5C-3645316B7157}" type="pres">
      <dgm:prSet presAssocID="{CA9972D8-C2AA-914F-9148-7EB8EEAA3973}" presName="horzSpace2" presStyleCnt="0"/>
      <dgm:spPr/>
    </dgm:pt>
    <dgm:pt modelId="{99D8050F-2B3A-DF46-A295-3DDB0A7619A9}" type="pres">
      <dgm:prSet presAssocID="{CA9972D8-C2AA-914F-9148-7EB8EEAA3973}" presName="tx2" presStyleLbl="revTx" presStyleIdx="1" presStyleCnt="5" custScaleX="127389"/>
      <dgm:spPr/>
    </dgm:pt>
    <dgm:pt modelId="{581B9C88-5E2F-2A47-B139-D39D119E419F}" type="pres">
      <dgm:prSet presAssocID="{CA9972D8-C2AA-914F-9148-7EB8EEAA3973}" presName="vert2" presStyleCnt="0"/>
      <dgm:spPr/>
    </dgm:pt>
    <dgm:pt modelId="{0EA7B738-70B8-E246-A42E-EEF3A72C092C}" type="pres">
      <dgm:prSet presAssocID="{CA9972D8-C2AA-914F-9148-7EB8EEAA3973}" presName="thinLine2b" presStyleLbl="callout" presStyleIdx="0" presStyleCnt="4"/>
      <dgm:spPr/>
    </dgm:pt>
    <dgm:pt modelId="{1D2F8CC2-99EB-C846-8EE4-112F316F0317}" type="pres">
      <dgm:prSet presAssocID="{CA9972D8-C2AA-914F-9148-7EB8EEAA3973}" presName="vertSpace2b" presStyleCnt="0"/>
      <dgm:spPr/>
    </dgm:pt>
    <dgm:pt modelId="{577A0F45-F918-D340-9734-76C0567EE5D8}" type="pres">
      <dgm:prSet presAssocID="{F5CA26D7-B0D5-F549-8C65-098043C7A651}" presName="horz2" presStyleCnt="0"/>
      <dgm:spPr/>
    </dgm:pt>
    <dgm:pt modelId="{8EBC0AFD-4A65-7A48-AA9D-35E3C44868A1}" type="pres">
      <dgm:prSet presAssocID="{F5CA26D7-B0D5-F549-8C65-098043C7A651}" presName="horzSpace2" presStyleCnt="0"/>
      <dgm:spPr/>
    </dgm:pt>
    <dgm:pt modelId="{1C04A40B-C3AA-D149-9585-CE7C3D9E2E70}" type="pres">
      <dgm:prSet presAssocID="{F5CA26D7-B0D5-F549-8C65-098043C7A651}" presName="tx2" presStyleLbl="revTx" presStyleIdx="2" presStyleCnt="5"/>
      <dgm:spPr/>
    </dgm:pt>
    <dgm:pt modelId="{610D28BF-1C43-884F-A204-05675CBA1DAE}" type="pres">
      <dgm:prSet presAssocID="{F5CA26D7-B0D5-F549-8C65-098043C7A651}" presName="vert2" presStyleCnt="0"/>
      <dgm:spPr/>
    </dgm:pt>
    <dgm:pt modelId="{E10154DB-3F93-1F48-B397-1562FFA778F5}" type="pres">
      <dgm:prSet presAssocID="{F5CA26D7-B0D5-F549-8C65-098043C7A651}" presName="thinLine2b" presStyleLbl="callout" presStyleIdx="1" presStyleCnt="4"/>
      <dgm:spPr/>
    </dgm:pt>
    <dgm:pt modelId="{335DE829-92BB-4B4A-911D-A4BC58A21C58}" type="pres">
      <dgm:prSet presAssocID="{F5CA26D7-B0D5-F549-8C65-098043C7A651}" presName="vertSpace2b" presStyleCnt="0"/>
      <dgm:spPr/>
    </dgm:pt>
    <dgm:pt modelId="{F629CDA9-131A-664F-B21D-0DCC38433FA9}" type="pres">
      <dgm:prSet presAssocID="{1D6B8967-8983-9F44-AE45-F38B2917AB07}" presName="horz2" presStyleCnt="0"/>
      <dgm:spPr/>
    </dgm:pt>
    <dgm:pt modelId="{66DAD717-AE91-6A4F-A008-13FF9397A9D4}" type="pres">
      <dgm:prSet presAssocID="{1D6B8967-8983-9F44-AE45-F38B2917AB07}" presName="horzSpace2" presStyleCnt="0"/>
      <dgm:spPr/>
    </dgm:pt>
    <dgm:pt modelId="{300998D7-A53C-4E4C-BAB2-9D713C1BB0EF}" type="pres">
      <dgm:prSet presAssocID="{1D6B8967-8983-9F44-AE45-F38B2917AB07}" presName="tx2" presStyleLbl="revTx" presStyleIdx="3" presStyleCnt="5"/>
      <dgm:spPr/>
    </dgm:pt>
    <dgm:pt modelId="{5457F954-C148-F846-9BFA-12F0FE8C4F60}" type="pres">
      <dgm:prSet presAssocID="{1D6B8967-8983-9F44-AE45-F38B2917AB07}" presName="vert2" presStyleCnt="0"/>
      <dgm:spPr/>
    </dgm:pt>
    <dgm:pt modelId="{A209FDD2-5996-004E-9F98-46126EA74911}" type="pres">
      <dgm:prSet presAssocID="{1D6B8967-8983-9F44-AE45-F38B2917AB07}" presName="thinLine2b" presStyleLbl="callout" presStyleIdx="2" presStyleCnt="4"/>
      <dgm:spPr/>
    </dgm:pt>
    <dgm:pt modelId="{86C2240B-33B8-D349-A8C9-34AA979619AF}" type="pres">
      <dgm:prSet presAssocID="{1D6B8967-8983-9F44-AE45-F38B2917AB07}" presName="vertSpace2b" presStyleCnt="0"/>
      <dgm:spPr/>
    </dgm:pt>
    <dgm:pt modelId="{3814A630-A404-E34C-BB29-0D25FE163637}" type="pres">
      <dgm:prSet presAssocID="{71F3DEEE-7710-8F47-B911-EAD6882C896D}" presName="horz2" presStyleCnt="0"/>
      <dgm:spPr/>
    </dgm:pt>
    <dgm:pt modelId="{4B623936-79C9-F44C-A678-8029096E7B90}" type="pres">
      <dgm:prSet presAssocID="{71F3DEEE-7710-8F47-B911-EAD6882C896D}" presName="horzSpace2" presStyleCnt="0"/>
      <dgm:spPr/>
    </dgm:pt>
    <dgm:pt modelId="{E9015D52-BB93-0C41-AB7E-55645B5F075A}" type="pres">
      <dgm:prSet presAssocID="{71F3DEEE-7710-8F47-B911-EAD6882C896D}" presName="tx2" presStyleLbl="revTx" presStyleIdx="4" presStyleCnt="5"/>
      <dgm:spPr/>
    </dgm:pt>
    <dgm:pt modelId="{26750CD4-8788-A345-BA10-8A9D5895CAB2}" type="pres">
      <dgm:prSet presAssocID="{71F3DEEE-7710-8F47-B911-EAD6882C896D}" presName="vert2" presStyleCnt="0"/>
      <dgm:spPr/>
    </dgm:pt>
    <dgm:pt modelId="{DC7D340C-E3FA-2242-95BF-FFC7C88CAE82}" type="pres">
      <dgm:prSet presAssocID="{71F3DEEE-7710-8F47-B911-EAD6882C896D}" presName="thinLine2b" presStyleLbl="callout" presStyleIdx="3" presStyleCnt="4"/>
      <dgm:spPr/>
    </dgm:pt>
    <dgm:pt modelId="{8FCDDAC2-34AA-204D-BD61-14D7B287B859}" type="pres">
      <dgm:prSet presAssocID="{71F3DEEE-7710-8F47-B911-EAD6882C896D}" presName="vertSpace2b" presStyleCnt="0"/>
      <dgm:spPr/>
    </dgm:pt>
  </dgm:ptLst>
  <dgm:cxnLst>
    <dgm:cxn modelId="{3390585E-5042-D140-9F58-A76A605225B9}" type="presOf" srcId="{71F3DEEE-7710-8F47-B911-EAD6882C896D}" destId="{E9015D52-BB93-0C41-AB7E-55645B5F075A}" srcOrd="0" destOrd="0" presId="urn:microsoft.com/office/officeart/2008/layout/LinedList"/>
    <dgm:cxn modelId="{90B9076F-D3B3-4849-8812-0DFA27BF4962}" srcId="{86B734B9-512A-8C4E-B525-9AE38FA2C325}" destId="{CA9972D8-C2AA-914F-9148-7EB8EEAA3973}" srcOrd="0" destOrd="0" parTransId="{206150DD-2E4F-9A49-BA5F-7E240B7B26D3}" sibTransId="{4DF5E360-5AA8-7A4F-88EF-6450178E2C92}"/>
    <dgm:cxn modelId="{AB1BC080-C659-6C44-82C9-DD976E81416E}" srcId="{86B734B9-512A-8C4E-B525-9AE38FA2C325}" destId="{F5CA26D7-B0D5-F549-8C65-098043C7A651}" srcOrd="1" destOrd="0" parTransId="{99A71076-6CBC-B940-B595-A4B210A8E512}" sibTransId="{9D9E56E7-9EE5-9041-ACE0-0BA912B65F82}"/>
    <dgm:cxn modelId="{0B3D6396-91F9-4F43-9F6E-8175E7044E1B}" srcId="{86B734B9-512A-8C4E-B525-9AE38FA2C325}" destId="{1D6B8967-8983-9F44-AE45-F38B2917AB07}" srcOrd="2" destOrd="0" parTransId="{9B35F0DD-907B-B44F-8599-9D2A728C725E}" sibTransId="{02DA8265-6064-6E46-9436-923B8E1F9FB9}"/>
    <dgm:cxn modelId="{06F837D2-B9C0-A54A-BA34-1F24744098C4}" type="presOf" srcId="{A182A40D-FF48-C44D-B229-E263973195C7}" destId="{CBB89EAD-330F-E04E-A6EA-ABEC0DBB8153}" srcOrd="0" destOrd="0" presId="urn:microsoft.com/office/officeart/2008/layout/LinedList"/>
    <dgm:cxn modelId="{3B8674DE-A1E9-4743-A221-04AF8AF470A1}" srcId="{86B734B9-512A-8C4E-B525-9AE38FA2C325}" destId="{71F3DEEE-7710-8F47-B911-EAD6882C896D}" srcOrd="3" destOrd="0" parTransId="{028D5B48-EC88-FE4B-A7F2-A0E54863A8AE}" sibTransId="{C00F99E3-7D77-1940-8D98-02FC9C817A60}"/>
    <dgm:cxn modelId="{EA1D9ADE-9925-F847-A37F-72108AB028D0}" srcId="{A182A40D-FF48-C44D-B229-E263973195C7}" destId="{86B734B9-512A-8C4E-B525-9AE38FA2C325}" srcOrd="0" destOrd="0" parTransId="{FD88EE83-BA92-A34A-8296-466D86AD3215}" sibTransId="{BEBF7DCF-B85A-A74D-A991-7A852A41923C}"/>
    <dgm:cxn modelId="{5D097CE1-F50B-5147-BC81-8E7AA7B98E74}" type="presOf" srcId="{CA9972D8-C2AA-914F-9148-7EB8EEAA3973}" destId="{99D8050F-2B3A-DF46-A295-3DDB0A7619A9}" srcOrd="0" destOrd="0" presId="urn:microsoft.com/office/officeart/2008/layout/LinedList"/>
    <dgm:cxn modelId="{9C7E45EC-FF27-D149-B5D1-8AB2510A40C1}" type="presOf" srcId="{F5CA26D7-B0D5-F549-8C65-098043C7A651}" destId="{1C04A40B-C3AA-D149-9585-CE7C3D9E2E70}" srcOrd="0" destOrd="0" presId="urn:microsoft.com/office/officeart/2008/layout/LinedList"/>
    <dgm:cxn modelId="{2BE7E3EC-313C-E04C-8143-5BAE312D7C95}" type="presOf" srcId="{86B734B9-512A-8C4E-B525-9AE38FA2C325}" destId="{604E35E4-346B-6246-9B0C-FA1D3200A810}" srcOrd="0" destOrd="0" presId="urn:microsoft.com/office/officeart/2008/layout/LinedList"/>
    <dgm:cxn modelId="{F88C34F4-9B5C-A242-B043-04F162DBA5C4}" type="presOf" srcId="{1D6B8967-8983-9F44-AE45-F38B2917AB07}" destId="{300998D7-A53C-4E4C-BAB2-9D713C1BB0EF}" srcOrd="0" destOrd="0" presId="urn:microsoft.com/office/officeart/2008/layout/LinedList"/>
    <dgm:cxn modelId="{4F427640-D986-204D-A4B5-BB49FF1B76E3}" type="presParOf" srcId="{CBB89EAD-330F-E04E-A6EA-ABEC0DBB8153}" destId="{AB594A83-6EBA-474D-A091-8FEE7AE1A3D5}" srcOrd="0" destOrd="0" presId="urn:microsoft.com/office/officeart/2008/layout/LinedList"/>
    <dgm:cxn modelId="{FA7B384B-A4D0-124B-9DE3-38DAE4C95FEE}" type="presParOf" srcId="{CBB89EAD-330F-E04E-A6EA-ABEC0DBB8153}" destId="{4845A7EE-218D-924A-B2EB-9C8892BD5573}" srcOrd="1" destOrd="0" presId="urn:microsoft.com/office/officeart/2008/layout/LinedList"/>
    <dgm:cxn modelId="{1759DCE9-C358-F442-99BC-F1BD6D96BA2B}" type="presParOf" srcId="{4845A7EE-218D-924A-B2EB-9C8892BD5573}" destId="{604E35E4-346B-6246-9B0C-FA1D3200A810}" srcOrd="0" destOrd="0" presId="urn:microsoft.com/office/officeart/2008/layout/LinedList"/>
    <dgm:cxn modelId="{D1EEF93F-9FDD-C244-A4B2-480DF33B0A3C}" type="presParOf" srcId="{4845A7EE-218D-924A-B2EB-9C8892BD5573}" destId="{A244D871-4734-D340-96E2-DDBF35EBCA5B}" srcOrd="1" destOrd="0" presId="urn:microsoft.com/office/officeart/2008/layout/LinedList"/>
    <dgm:cxn modelId="{076F592A-BF8A-424D-9F6C-5F7FF4DC6E75}" type="presParOf" srcId="{A244D871-4734-D340-96E2-DDBF35EBCA5B}" destId="{CF3F27D2-F305-4D41-ADA8-1097ACF99C4D}" srcOrd="0" destOrd="0" presId="urn:microsoft.com/office/officeart/2008/layout/LinedList"/>
    <dgm:cxn modelId="{B0BA60CE-DEDB-9E4E-BDAD-0DD35A5E28D5}" type="presParOf" srcId="{A244D871-4734-D340-96E2-DDBF35EBCA5B}" destId="{E6B7FDFD-ABF0-D64E-BC00-E826536767E3}" srcOrd="1" destOrd="0" presId="urn:microsoft.com/office/officeart/2008/layout/LinedList"/>
    <dgm:cxn modelId="{643B9947-46FD-7148-AB94-BDF881D1A3B6}" type="presParOf" srcId="{E6B7FDFD-ABF0-D64E-BC00-E826536767E3}" destId="{6B6E7840-FA96-B443-9F5C-3645316B7157}" srcOrd="0" destOrd="0" presId="urn:microsoft.com/office/officeart/2008/layout/LinedList"/>
    <dgm:cxn modelId="{33D2022E-4055-384D-8B60-3931946CC5F7}" type="presParOf" srcId="{E6B7FDFD-ABF0-D64E-BC00-E826536767E3}" destId="{99D8050F-2B3A-DF46-A295-3DDB0A7619A9}" srcOrd="1" destOrd="0" presId="urn:microsoft.com/office/officeart/2008/layout/LinedList"/>
    <dgm:cxn modelId="{83791172-D546-7E46-9575-8877EE7DF4AC}" type="presParOf" srcId="{E6B7FDFD-ABF0-D64E-BC00-E826536767E3}" destId="{581B9C88-5E2F-2A47-B139-D39D119E419F}" srcOrd="2" destOrd="0" presId="urn:microsoft.com/office/officeart/2008/layout/LinedList"/>
    <dgm:cxn modelId="{20F04654-9EEE-BE4E-B7C3-C87B05A519CF}" type="presParOf" srcId="{A244D871-4734-D340-96E2-DDBF35EBCA5B}" destId="{0EA7B738-70B8-E246-A42E-EEF3A72C092C}" srcOrd="2" destOrd="0" presId="urn:microsoft.com/office/officeart/2008/layout/LinedList"/>
    <dgm:cxn modelId="{8111329E-4077-C54E-8D47-FBB57210851D}" type="presParOf" srcId="{A244D871-4734-D340-96E2-DDBF35EBCA5B}" destId="{1D2F8CC2-99EB-C846-8EE4-112F316F0317}" srcOrd="3" destOrd="0" presId="urn:microsoft.com/office/officeart/2008/layout/LinedList"/>
    <dgm:cxn modelId="{33F21338-BF17-A64A-A619-7EC9C278A9BD}" type="presParOf" srcId="{A244D871-4734-D340-96E2-DDBF35EBCA5B}" destId="{577A0F45-F918-D340-9734-76C0567EE5D8}" srcOrd="4" destOrd="0" presId="urn:microsoft.com/office/officeart/2008/layout/LinedList"/>
    <dgm:cxn modelId="{25825A69-98F6-1241-971E-8706A9D18DDE}" type="presParOf" srcId="{577A0F45-F918-D340-9734-76C0567EE5D8}" destId="{8EBC0AFD-4A65-7A48-AA9D-35E3C44868A1}" srcOrd="0" destOrd="0" presId="urn:microsoft.com/office/officeart/2008/layout/LinedList"/>
    <dgm:cxn modelId="{CE935B62-8256-954B-9AA1-5F1C50D8BCEE}" type="presParOf" srcId="{577A0F45-F918-D340-9734-76C0567EE5D8}" destId="{1C04A40B-C3AA-D149-9585-CE7C3D9E2E70}" srcOrd="1" destOrd="0" presId="urn:microsoft.com/office/officeart/2008/layout/LinedList"/>
    <dgm:cxn modelId="{847E5C51-1934-3341-AFE2-9470A7A595E6}" type="presParOf" srcId="{577A0F45-F918-D340-9734-76C0567EE5D8}" destId="{610D28BF-1C43-884F-A204-05675CBA1DAE}" srcOrd="2" destOrd="0" presId="urn:microsoft.com/office/officeart/2008/layout/LinedList"/>
    <dgm:cxn modelId="{77934B51-385A-6F4D-9CC9-A2D842F0920B}" type="presParOf" srcId="{A244D871-4734-D340-96E2-DDBF35EBCA5B}" destId="{E10154DB-3F93-1F48-B397-1562FFA778F5}" srcOrd="5" destOrd="0" presId="urn:microsoft.com/office/officeart/2008/layout/LinedList"/>
    <dgm:cxn modelId="{40985D2C-7C75-4043-BF1B-49F425C7609B}" type="presParOf" srcId="{A244D871-4734-D340-96E2-DDBF35EBCA5B}" destId="{335DE829-92BB-4B4A-911D-A4BC58A21C58}" srcOrd="6" destOrd="0" presId="urn:microsoft.com/office/officeart/2008/layout/LinedList"/>
    <dgm:cxn modelId="{947C6481-CF5C-9F40-AFE1-1D973E81DEEC}" type="presParOf" srcId="{A244D871-4734-D340-96E2-DDBF35EBCA5B}" destId="{F629CDA9-131A-664F-B21D-0DCC38433FA9}" srcOrd="7" destOrd="0" presId="urn:microsoft.com/office/officeart/2008/layout/LinedList"/>
    <dgm:cxn modelId="{DE8C4E3E-1573-7144-BF31-931F8FBE61E9}" type="presParOf" srcId="{F629CDA9-131A-664F-B21D-0DCC38433FA9}" destId="{66DAD717-AE91-6A4F-A008-13FF9397A9D4}" srcOrd="0" destOrd="0" presId="urn:microsoft.com/office/officeart/2008/layout/LinedList"/>
    <dgm:cxn modelId="{F4AD7593-4AFF-3442-9B82-AA78D8EE5558}" type="presParOf" srcId="{F629CDA9-131A-664F-B21D-0DCC38433FA9}" destId="{300998D7-A53C-4E4C-BAB2-9D713C1BB0EF}" srcOrd="1" destOrd="0" presId="urn:microsoft.com/office/officeart/2008/layout/LinedList"/>
    <dgm:cxn modelId="{7F8E3188-5031-AF4A-BF86-5D57DA15D68B}" type="presParOf" srcId="{F629CDA9-131A-664F-B21D-0DCC38433FA9}" destId="{5457F954-C148-F846-9BFA-12F0FE8C4F60}" srcOrd="2" destOrd="0" presId="urn:microsoft.com/office/officeart/2008/layout/LinedList"/>
    <dgm:cxn modelId="{A76D5D91-390C-E345-9B79-0E411193CD8F}" type="presParOf" srcId="{A244D871-4734-D340-96E2-DDBF35EBCA5B}" destId="{A209FDD2-5996-004E-9F98-46126EA74911}" srcOrd="8" destOrd="0" presId="urn:microsoft.com/office/officeart/2008/layout/LinedList"/>
    <dgm:cxn modelId="{94B6BD06-62B5-904C-A569-F173E02EF29B}" type="presParOf" srcId="{A244D871-4734-D340-96E2-DDBF35EBCA5B}" destId="{86C2240B-33B8-D349-A8C9-34AA979619AF}" srcOrd="9" destOrd="0" presId="urn:microsoft.com/office/officeart/2008/layout/LinedList"/>
    <dgm:cxn modelId="{845462CA-2EC8-3244-B209-C94ED8611536}" type="presParOf" srcId="{A244D871-4734-D340-96E2-DDBF35EBCA5B}" destId="{3814A630-A404-E34C-BB29-0D25FE163637}" srcOrd="10" destOrd="0" presId="urn:microsoft.com/office/officeart/2008/layout/LinedList"/>
    <dgm:cxn modelId="{112C4458-8EA2-714D-831A-6D8F8C36C02C}" type="presParOf" srcId="{3814A630-A404-E34C-BB29-0D25FE163637}" destId="{4B623936-79C9-F44C-A678-8029096E7B90}" srcOrd="0" destOrd="0" presId="urn:microsoft.com/office/officeart/2008/layout/LinedList"/>
    <dgm:cxn modelId="{E7871038-E003-364D-99A0-79B14A34A74A}" type="presParOf" srcId="{3814A630-A404-E34C-BB29-0D25FE163637}" destId="{E9015D52-BB93-0C41-AB7E-55645B5F075A}" srcOrd="1" destOrd="0" presId="urn:microsoft.com/office/officeart/2008/layout/LinedList"/>
    <dgm:cxn modelId="{EAE04136-3F4A-5B4A-A434-1906EC446687}" type="presParOf" srcId="{3814A630-A404-E34C-BB29-0D25FE163637}" destId="{26750CD4-8788-A345-BA10-8A9D5895CAB2}" srcOrd="2" destOrd="0" presId="urn:microsoft.com/office/officeart/2008/layout/LinedList"/>
    <dgm:cxn modelId="{176A30FD-C9BE-8D42-9BFD-4397E4992625}" type="presParOf" srcId="{A244D871-4734-D340-96E2-DDBF35EBCA5B}" destId="{DC7D340C-E3FA-2242-95BF-FFC7C88CAE82}" srcOrd="11" destOrd="0" presId="urn:microsoft.com/office/officeart/2008/layout/LinedList"/>
    <dgm:cxn modelId="{0FCCEEF2-AEE6-3E4B-BF41-2E6F639C54F3}" type="presParOf" srcId="{A244D871-4734-D340-96E2-DDBF35EBCA5B}" destId="{8FCDDAC2-34AA-204D-BD61-14D7B287B859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182A40D-FF48-C44D-B229-E263973195C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734B9-512A-8C4E-B525-9AE38FA2C325}">
      <dgm:prSet phldrT="[Testo]"/>
      <dgm:spPr/>
      <dgm:t>
        <a:bodyPr/>
        <a:lstStyle/>
        <a:p>
          <a:r>
            <a:rPr lang="it-IT" dirty="0"/>
            <a:t>3)</a:t>
          </a:r>
        </a:p>
      </dgm:t>
    </dgm:pt>
    <dgm:pt modelId="{FD88EE83-BA92-A34A-8296-466D86AD3215}" type="parTrans" cxnId="{EA1D9ADE-9925-F847-A37F-72108AB028D0}">
      <dgm:prSet/>
      <dgm:spPr/>
      <dgm:t>
        <a:bodyPr/>
        <a:lstStyle/>
        <a:p>
          <a:endParaRPr lang="it-IT"/>
        </a:p>
      </dgm:t>
    </dgm:pt>
    <dgm:pt modelId="{BEBF7DCF-B85A-A74D-A991-7A852A41923C}" type="sibTrans" cxnId="{EA1D9ADE-9925-F847-A37F-72108AB028D0}">
      <dgm:prSet/>
      <dgm:spPr/>
      <dgm:t>
        <a:bodyPr/>
        <a:lstStyle/>
        <a:p>
          <a:endParaRPr lang="it-IT"/>
        </a:p>
      </dgm:t>
    </dgm:pt>
    <dgm:pt modelId="{CA9972D8-C2AA-914F-9148-7EB8EEAA3973}">
      <dgm:prSet phldrT="[Testo]" custT="1"/>
      <dgm:spPr/>
      <dgm:t>
        <a:bodyPr/>
        <a:lstStyle/>
        <a:p>
          <a:r>
            <a:rPr lang="it-IT" sz="2400" b="0" dirty="0"/>
            <a:t>GPU can </a:t>
          </a:r>
          <a:r>
            <a:rPr lang="it-IT" sz="2400" b="0" dirty="0" err="1"/>
            <a:t>now</a:t>
          </a:r>
          <a:r>
            <a:rPr lang="it-IT" sz="2400" b="0" dirty="0"/>
            <a:t> </a:t>
          </a:r>
          <a:r>
            <a:rPr lang="it-IT" sz="2400" b="0" dirty="0" err="1"/>
            <a:t>run</a:t>
          </a:r>
          <a:r>
            <a:rPr lang="it-IT" sz="2400" b="0" dirty="0"/>
            <a:t> the </a:t>
          </a:r>
          <a:r>
            <a:rPr lang="it-IT" sz="2400" b="0" dirty="0" err="1"/>
            <a:t>forward</a:t>
          </a:r>
          <a:r>
            <a:rPr lang="it-IT" sz="2400" b="0" dirty="0"/>
            <a:t> </a:t>
          </a:r>
          <a:r>
            <a:rPr lang="it-IT" sz="2400" b="0" dirty="0" err="1"/>
            <a:t>propagation</a:t>
          </a:r>
          <a:r>
            <a:rPr lang="it-IT" sz="2400" b="0" dirty="0"/>
            <a:t> </a:t>
          </a:r>
          <a:r>
            <a:rPr lang="it-IT" sz="2400" b="0" dirty="0" err="1"/>
            <a:t>almost</a:t>
          </a:r>
          <a:r>
            <a:rPr lang="it-IT" sz="2400" b="0" dirty="0"/>
            <a:t> 2x </a:t>
          </a:r>
          <a:r>
            <a:rPr lang="it-IT" sz="2400" b="0" dirty="0" err="1"/>
            <a:t>faster</a:t>
          </a:r>
          <a:r>
            <a:rPr lang="it-IT" sz="2400" b="0" dirty="0"/>
            <a:t> </a:t>
          </a:r>
          <a:r>
            <a:rPr lang="it-IT" sz="2400" b="0" dirty="0" err="1"/>
            <a:t>than</a:t>
          </a:r>
          <a:r>
            <a:rPr lang="it-IT" sz="2400" b="0" dirty="0"/>
            <a:t> the CPU</a:t>
          </a:r>
        </a:p>
      </dgm:t>
    </dgm:pt>
    <dgm:pt modelId="{206150DD-2E4F-9A49-BA5F-7E240B7B26D3}" type="parTrans" cxnId="{90B9076F-D3B3-4849-8812-0DFA27BF4962}">
      <dgm:prSet/>
      <dgm:spPr/>
      <dgm:t>
        <a:bodyPr/>
        <a:lstStyle/>
        <a:p>
          <a:endParaRPr lang="it-IT"/>
        </a:p>
      </dgm:t>
    </dgm:pt>
    <dgm:pt modelId="{4DF5E360-5AA8-7A4F-88EF-6450178E2C92}" type="sibTrans" cxnId="{90B9076F-D3B3-4849-8812-0DFA27BF4962}">
      <dgm:prSet/>
      <dgm:spPr/>
      <dgm:t>
        <a:bodyPr/>
        <a:lstStyle/>
        <a:p>
          <a:endParaRPr lang="it-IT"/>
        </a:p>
      </dgm:t>
    </dgm:pt>
    <dgm:pt modelId="{CBB89EAD-330F-E04E-A6EA-ABEC0DBB8153}" type="pres">
      <dgm:prSet presAssocID="{A182A40D-FF48-C44D-B229-E263973195C7}" presName="vert0" presStyleCnt="0">
        <dgm:presLayoutVars>
          <dgm:dir/>
          <dgm:animOne val="branch"/>
          <dgm:animLvl val="lvl"/>
        </dgm:presLayoutVars>
      </dgm:prSet>
      <dgm:spPr/>
    </dgm:pt>
    <dgm:pt modelId="{AB594A83-6EBA-474D-A091-8FEE7AE1A3D5}" type="pres">
      <dgm:prSet presAssocID="{86B734B9-512A-8C4E-B525-9AE38FA2C325}" presName="thickLine" presStyleLbl="alignNode1" presStyleIdx="0" presStyleCnt="1"/>
      <dgm:spPr/>
    </dgm:pt>
    <dgm:pt modelId="{4845A7EE-218D-924A-B2EB-9C8892BD5573}" type="pres">
      <dgm:prSet presAssocID="{86B734B9-512A-8C4E-B525-9AE38FA2C325}" presName="horz1" presStyleCnt="0"/>
      <dgm:spPr/>
    </dgm:pt>
    <dgm:pt modelId="{604E35E4-346B-6246-9B0C-FA1D3200A810}" type="pres">
      <dgm:prSet presAssocID="{86B734B9-512A-8C4E-B525-9AE38FA2C325}" presName="tx1" presStyleLbl="revTx" presStyleIdx="0" presStyleCnt="2"/>
      <dgm:spPr/>
    </dgm:pt>
    <dgm:pt modelId="{A244D871-4734-D340-96E2-DDBF35EBCA5B}" type="pres">
      <dgm:prSet presAssocID="{86B734B9-512A-8C4E-B525-9AE38FA2C325}" presName="vert1" presStyleCnt="0"/>
      <dgm:spPr/>
    </dgm:pt>
    <dgm:pt modelId="{CF3F27D2-F305-4D41-ADA8-1097ACF99C4D}" type="pres">
      <dgm:prSet presAssocID="{CA9972D8-C2AA-914F-9148-7EB8EEAA3973}" presName="vertSpace2a" presStyleCnt="0"/>
      <dgm:spPr/>
    </dgm:pt>
    <dgm:pt modelId="{E6B7FDFD-ABF0-D64E-BC00-E826536767E3}" type="pres">
      <dgm:prSet presAssocID="{CA9972D8-C2AA-914F-9148-7EB8EEAA3973}" presName="horz2" presStyleCnt="0"/>
      <dgm:spPr/>
    </dgm:pt>
    <dgm:pt modelId="{6B6E7840-FA96-B443-9F5C-3645316B7157}" type="pres">
      <dgm:prSet presAssocID="{CA9972D8-C2AA-914F-9148-7EB8EEAA3973}" presName="horzSpace2" presStyleCnt="0"/>
      <dgm:spPr/>
    </dgm:pt>
    <dgm:pt modelId="{99D8050F-2B3A-DF46-A295-3DDB0A7619A9}" type="pres">
      <dgm:prSet presAssocID="{CA9972D8-C2AA-914F-9148-7EB8EEAA3973}" presName="tx2" presStyleLbl="revTx" presStyleIdx="1" presStyleCnt="2" custScaleX="127389"/>
      <dgm:spPr/>
    </dgm:pt>
    <dgm:pt modelId="{581B9C88-5E2F-2A47-B139-D39D119E419F}" type="pres">
      <dgm:prSet presAssocID="{CA9972D8-C2AA-914F-9148-7EB8EEAA3973}" presName="vert2" presStyleCnt="0"/>
      <dgm:spPr/>
    </dgm:pt>
    <dgm:pt modelId="{0EA7B738-70B8-E246-A42E-EEF3A72C092C}" type="pres">
      <dgm:prSet presAssocID="{CA9972D8-C2AA-914F-9148-7EB8EEAA3973}" presName="thinLine2b" presStyleLbl="callout" presStyleIdx="0" presStyleCnt="1"/>
      <dgm:spPr/>
    </dgm:pt>
    <dgm:pt modelId="{1D2F8CC2-99EB-C846-8EE4-112F316F0317}" type="pres">
      <dgm:prSet presAssocID="{CA9972D8-C2AA-914F-9148-7EB8EEAA3973}" presName="vertSpace2b" presStyleCnt="0"/>
      <dgm:spPr/>
    </dgm:pt>
  </dgm:ptLst>
  <dgm:cxnLst>
    <dgm:cxn modelId="{90B9076F-D3B3-4849-8812-0DFA27BF4962}" srcId="{86B734B9-512A-8C4E-B525-9AE38FA2C325}" destId="{CA9972D8-C2AA-914F-9148-7EB8EEAA3973}" srcOrd="0" destOrd="0" parTransId="{206150DD-2E4F-9A49-BA5F-7E240B7B26D3}" sibTransId="{4DF5E360-5AA8-7A4F-88EF-6450178E2C92}"/>
    <dgm:cxn modelId="{06F837D2-B9C0-A54A-BA34-1F24744098C4}" type="presOf" srcId="{A182A40D-FF48-C44D-B229-E263973195C7}" destId="{CBB89EAD-330F-E04E-A6EA-ABEC0DBB8153}" srcOrd="0" destOrd="0" presId="urn:microsoft.com/office/officeart/2008/layout/LinedList"/>
    <dgm:cxn modelId="{EA1D9ADE-9925-F847-A37F-72108AB028D0}" srcId="{A182A40D-FF48-C44D-B229-E263973195C7}" destId="{86B734B9-512A-8C4E-B525-9AE38FA2C325}" srcOrd="0" destOrd="0" parTransId="{FD88EE83-BA92-A34A-8296-466D86AD3215}" sibTransId="{BEBF7DCF-B85A-A74D-A991-7A852A41923C}"/>
    <dgm:cxn modelId="{5D097CE1-F50B-5147-BC81-8E7AA7B98E74}" type="presOf" srcId="{CA9972D8-C2AA-914F-9148-7EB8EEAA3973}" destId="{99D8050F-2B3A-DF46-A295-3DDB0A7619A9}" srcOrd="0" destOrd="0" presId="urn:microsoft.com/office/officeart/2008/layout/LinedList"/>
    <dgm:cxn modelId="{2BE7E3EC-313C-E04C-8143-5BAE312D7C95}" type="presOf" srcId="{86B734B9-512A-8C4E-B525-9AE38FA2C325}" destId="{604E35E4-346B-6246-9B0C-FA1D3200A810}" srcOrd="0" destOrd="0" presId="urn:microsoft.com/office/officeart/2008/layout/LinedList"/>
    <dgm:cxn modelId="{4F427640-D986-204D-A4B5-BB49FF1B76E3}" type="presParOf" srcId="{CBB89EAD-330F-E04E-A6EA-ABEC0DBB8153}" destId="{AB594A83-6EBA-474D-A091-8FEE7AE1A3D5}" srcOrd="0" destOrd="0" presId="urn:microsoft.com/office/officeart/2008/layout/LinedList"/>
    <dgm:cxn modelId="{FA7B384B-A4D0-124B-9DE3-38DAE4C95FEE}" type="presParOf" srcId="{CBB89EAD-330F-E04E-A6EA-ABEC0DBB8153}" destId="{4845A7EE-218D-924A-B2EB-9C8892BD5573}" srcOrd="1" destOrd="0" presId="urn:microsoft.com/office/officeart/2008/layout/LinedList"/>
    <dgm:cxn modelId="{1759DCE9-C358-F442-99BC-F1BD6D96BA2B}" type="presParOf" srcId="{4845A7EE-218D-924A-B2EB-9C8892BD5573}" destId="{604E35E4-346B-6246-9B0C-FA1D3200A810}" srcOrd="0" destOrd="0" presId="urn:microsoft.com/office/officeart/2008/layout/LinedList"/>
    <dgm:cxn modelId="{D1EEF93F-9FDD-C244-A4B2-480DF33B0A3C}" type="presParOf" srcId="{4845A7EE-218D-924A-B2EB-9C8892BD5573}" destId="{A244D871-4734-D340-96E2-DDBF35EBCA5B}" srcOrd="1" destOrd="0" presId="urn:microsoft.com/office/officeart/2008/layout/LinedList"/>
    <dgm:cxn modelId="{076F592A-BF8A-424D-9F6C-5F7FF4DC6E75}" type="presParOf" srcId="{A244D871-4734-D340-96E2-DDBF35EBCA5B}" destId="{CF3F27D2-F305-4D41-ADA8-1097ACF99C4D}" srcOrd="0" destOrd="0" presId="urn:microsoft.com/office/officeart/2008/layout/LinedList"/>
    <dgm:cxn modelId="{B0BA60CE-DEDB-9E4E-BDAD-0DD35A5E28D5}" type="presParOf" srcId="{A244D871-4734-D340-96E2-DDBF35EBCA5B}" destId="{E6B7FDFD-ABF0-D64E-BC00-E826536767E3}" srcOrd="1" destOrd="0" presId="urn:microsoft.com/office/officeart/2008/layout/LinedList"/>
    <dgm:cxn modelId="{643B9947-46FD-7148-AB94-BDF881D1A3B6}" type="presParOf" srcId="{E6B7FDFD-ABF0-D64E-BC00-E826536767E3}" destId="{6B6E7840-FA96-B443-9F5C-3645316B7157}" srcOrd="0" destOrd="0" presId="urn:microsoft.com/office/officeart/2008/layout/LinedList"/>
    <dgm:cxn modelId="{33D2022E-4055-384D-8B60-3931946CC5F7}" type="presParOf" srcId="{E6B7FDFD-ABF0-D64E-BC00-E826536767E3}" destId="{99D8050F-2B3A-DF46-A295-3DDB0A7619A9}" srcOrd="1" destOrd="0" presId="urn:microsoft.com/office/officeart/2008/layout/LinedList"/>
    <dgm:cxn modelId="{83791172-D546-7E46-9575-8877EE7DF4AC}" type="presParOf" srcId="{E6B7FDFD-ABF0-D64E-BC00-E826536767E3}" destId="{581B9C88-5E2F-2A47-B139-D39D119E419F}" srcOrd="2" destOrd="0" presId="urn:microsoft.com/office/officeart/2008/layout/LinedList"/>
    <dgm:cxn modelId="{20F04654-9EEE-BE4E-B7C3-C87B05A519CF}" type="presParOf" srcId="{A244D871-4734-D340-96E2-DDBF35EBCA5B}" destId="{0EA7B738-70B8-E246-A42E-EEF3A72C092C}" srcOrd="2" destOrd="0" presId="urn:microsoft.com/office/officeart/2008/layout/LinedList"/>
    <dgm:cxn modelId="{8111329E-4077-C54E-8D47-FBB57210851D}" type="presParOf" srcId="{A244D871-4734-D340-96E2-DDBF35EBCA5B}" destId="{1D2F8CC2-99EB-C846-8EE4-112F316F031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182A40D-FF48-C44D-B229-E263973195C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734B9-512A-8C4E-B525-9AE38FA2C325}">
      <dgm:prSet phldrT="[Testo]"/>
      <dgm:spPr/>
      <dgm:t>
        <a:bodyPr/>
        <a:lstStyle/>
        <a:p>
          <a:endParaRPr lang="it-IT" dirty="0"/>
        </a:p>
      </dgm:t>
    </dgm:pt>
    <dgm:pt modelId="{FD88EE83-BA92-A34A-8296-466D86AD3215}" type="parTrans" cxnId="{EA1D9ADE-9925-F847-A37F-72108AB028D0}">
      <dgm:prSet/>
      <dgm:spPr/>
      <dgm:t>
        <a:bodyPr/>
        <a:lstStyle/>
        <a:p>
          <a:endParaRPr lang="it-IT"/>
        </a:p>
      </dgm:t>
    </dgm:pt>
    <dgm:pt modelId="{BEBF7DCF-B85A-A74D-A991-7A852A41923C}" type="sibTrans" cxnId="{EA1D9ADE-9925-F847-A37F-72108AB028D0}">
      <dgm:prSet/>
      <dgm:spPr/>
      <dgm:t>
        <a:bodyPr/>
        <a:lstStyle/>
        <a:p>
          <a:endParaRPr lang="it-IT"/>
        </a:p>
      </dgm:t>
    </dgm:pt>
    <dgm:pt modelId="{CA9972D8-C2AA-914F-9148-7EB8EEAA3973}">
      <dgm:prSet phldrT="[Testo]" custT="1"/>
      <dgm:spPr/>
      <dgm:t>
        <a:bodyPr/>
        <a:lstStyle/>
        <a:p>
          <a:r>
            <a:rPr lang="it-IT" sz="2400" b="0" dirty="0"/>
            <a:t>GPU </a:t>
          </a:r>
          <a:r>
            <a:rPr lang="it-IT" sz="2400" b="0" dirty="0" err="1"/>
            <a:t>acceleration</a:t>
          </a:r>
          <a:r>
            <a:rPr lang="it-IT" sz="2400" b="0" dirty="0"/>
            <a:t> can </a:t>
          </a:r>
          <a:r>
            <a:rPr lang="it-IT" sz="2400" b="0" dirty="0" err="1"/>
            <a:t>move</a:t>
          </a:r>
          <a:r>
            <a:rPr lang="it-IT" sz="2400" b="0" dirty="0"/>
            <a:t> </a:t>
          </a:r>
          <a:r>
            <a:rPr lang="it-IT" sz="2400" b="0" dirty="0" err="1"/>
            <a:t>further</a:t>
          </a:r>
          <a:r>
            <a:rPr lang="it-IT" sz="2400" b="0" dirty="0"/>
            <a:t> </a:t>
          </a:r>
          <a:r>
            <a:rPr lang="it-IT" sz="2400" b="0" dirty="0" err="1"/>
            <a:t>now</a:t>
          </a:r>
          <a:endParaRPr lang="it-IT" sz="2400" b="0" dirty="0"/>
        </a:p>
      </dgm:t>
    </dgm:pt>
    <dgm:pt modelId="{206150DD-2E4F-9A49-BA5F-7E240B7B26D3}" type="parTrans" cxnId="{90B9076F-D3B3-4849-8812-0DFA27BF4962}">
      <dgm:prSet/>
      <dgm:spPr/>
      <dgm:t>
        <a:bodyPr/>
        <a:lstStyle/>
        <a:p>
          <a:endParaRPr lang="it-IT"/>
        </a:p>
      </dgm:t>
    </dgm:pt>
    <dgm:pt modelId="{4DF5E360-5AA8-7A4F-88EF-6450178E2C92}" type="sibTrans" cxnId="{90B9076F-D3B3-4849-8812-0DFA27BF4962}">
      <dgm:prSet/>
      <dgm:spPr/>
      <dgm:t>
        <a:bodyPr/>
        <a:lstStyle/>
        <a:p>
          <a:endParaRPr lang="it-IT"/>
        </a:p>
      </dgm:t>
    </dgm:pt>
    <dgm:pt modelId="{CBB89EAD-330F-E04E-A6EA-ABEC0DBB8153}" type="pres">
      <dgm:prSet presAssocID="{A182A40D-FF48-C44D-B229-E263973195C7}" presName="vert0" presStyleCnt="0">
        <dgm:presLayoutVars>
          <dgm:dir/>
          <dgm:animOne val="branch"/>
          <dgm:animLvl val="lvl"/>
        </dgm:presLayoutVars>
      </dgm:prSet>
      <dgm:spPr/>
    </dgm:pt>
    <dgm:pt modelId="{AB594A83-6EBA-474D-A091-8FEE7AE1A3D5}" type="pres">
      <dgm:prSet presAssocID="{86B734B9-512A-8C4E-B525-9AE38FA2C325}" presName="thickLine" presStyleLbl="alignNode1" presStyleIdx="0" presStyleCnt="1"/>
      <dgm:spPr/>
    </dgm:pt>
    <dgm:pt modelId="{4845A7EE-218D-924A-B2EB-9C8892BD5573}" type="pres">
      <dgm:prSet presAssocID="{86B734B9-512A-8C4E-B525-9AE38FA2C325}" presName="horz1" presStyleCnt="0"/>
      <dgm:spPr/>
    </dgm:pt>
    <dgm:pt modelId="{604E35E4-346B-6246-9B0C-FA1D3200A810}" type="pres">
      <dgm:prSet presAssocID="{86B734B9-512A-8C4E-B525-9AE38FA2C325}" presName="tx1" presStyleLbl="revTx" presStyleIdx="0" presStyleCnt="2"/>
      <dgm:spPr/>
    </dgm:pt>
    <dgm:pt modelId="{A244D871-4734-D340-96E2-DDBF35EBCA5B}" type="pres">
      <dgm:prSet presAssocID="{86B734B9-512A-8C4E-B525-9AE38FA2C325}" presName="vert1" presStyleCnt="0"/>
      <dgm:spPr/>
    </dgm:pt>
    <dgm:pt modelId="{CF3F27D2-F305-4D41-ADA8-1097ACF99C4D}" type="pres">
      <dgm:prSet presAssocID="{CA9972D8-C2AA-914F-9148-7EB8EEAA3973}" presName="vertSpace2a" presStyleCnt="0"/>
      <dgm:spPr/>
    </dgm:pt>
    <dgm:pt modelId="{E6B7FDFD-ABF0-D64E-BC00-E826536767E3}" type="pres">
      <dgm:prSet presAssocID="{CA9972D8-C2AA-914F-9148-7EB8EEAA3973}" presName="horz2" presStyleCnt="0"/>
      <dgm:spPr/>
    </dgm:pt>
    <dgm:pt modelId="{6B6E7840-FA96-B443-9F5C-3645316B7157}" type="pres">
      <dgm:prSet presAssocID="{CA9972D8-C2AA-914F-9148-7EB8EEAA3973}" presName="horzSpace2" presStyleCnt="0"/>
      <dgm:spPr/>
    </dgm:pt>
    <dgm:pt modelId="{99D8050F-2B3A-DF46-A295-3DDB0A7619A9}" type="pres">
      <dgm:prSet presAssocID="{CA9972D8-C2AA-914F-9148-7EB8EEAA3973}" presName="tx2" presStyleLbl="revTx" presStyleIdx="1" presStyleCnt="2" custScaleX="127389"/>
      <dgm:spPr/>
    </dgm:pt>
    <dgm:pt modelId="{581B9C88-5E2F-2A47-B139-D39D119E419F}" type="pres">
      <dgm:prSet presAssocID="{CA9972D8-C2AA-914F-9148-7EB8EEAA3973}" presName="vert2" presStyleCnt="0"/>
      <dgm:spPr/>
    </dgm:pt>
    <dgm:pt modelId="{0EA7B738-70B8-E246-A42E-EEF3A72C092C}" type="pres">
      <dgm:prSet presAssocID="{CA9972D8-C2AA-914F-9148-7EB8EEAA3973}" presName="thinLine2b" presStyleLbl="callout" presStyleIdx="0" presStyleCnt="1"/>
      <dgm:spPr/>
    </dgm:pt>
    <dgm:pt modelId="{1D2F8CC2-99EB-C846-8EE4-112F316F0317}" type="pres">
      <dgm:prSet presAssocID="{CA9972D8-C2AA-914F-9148-7EB8EEAA3973}" presName="vertSpace2b" presStyleCnt="0"/>
      <dgm:spPr/>
    </dgm:pt>
  </dgm:ptLst>
  <dgm:cxnLst>
    <dgm:cxn modelId="{90B9076F-D3B3-4849-8812-0DFA27BF4962}" srcId="{86B734B9-512A-8C4E-B525-9AE38FA2C325}" destId="{CA9972D8-C2AA-914F-9148-7EB8EEAA3973}" srcOrd="0" destOrd="0" parTransId="{206150DD-2E4F-9A49-BA5F-7E240B7B26D3}" sibTransId="{4DF5E360-5AA8-7A4F-88EF-6450178E2C92}"/>
    <dgm:cxn modelId="{06F837D2-B9C0-A54A-BA34-1F24744098C4}" type="presOf" srcId="{A182A40D-FF48-C44D-B229-E263973195C7}" destId="{CBB89EAD-330F-E04E-A6EA-ABEC0DBB8153}" srcOrd="0" destOrd="0" presId="urn:microsoft.com/office/officeart/2008/layout/LinedList"/>
    <dgm:cxn modelId="{EA1D9ADE-9925-F847-A37F-72108AB028D0}" srcId="{A182A40D-FF48-C44D-B229-E263973195C7}" destId="{86B734B9-512A-8C4E-B525-9AE38FA2C325}" srcOrd="0" destOrd="0" parTransId="{FD88EE83-BA92-A34A-8296-466D86AD3215}" sibTransId="{BEBF7DCF-B85A-A74D-A991-7A852A41923C}"/>
    <dgm:cxn modelId="{5D097CE1-F50B-5147-BC81-8E7AA7B98E74}" type="presOf" srcId="{CA9972D8-C2AA-914F-9148-7EB8EEAA3973}" destId="{99D8050F-2B3A-DF46-A295-3DDB0A7619A9}" srcOrd="0" destOrd="0" presId="urn:microsoft.com/office/officeart/2008/layout/LinedList"/>
    <dgm:cxn modelId="{2BE7E3EC-313C-E04C-8143-5BAE312D7C95}" type="presOf" srcId="{86B734B9-512A-8C4E-B525-9AE38FA2C325}" destId="{604E35E4-346B-6246-9B0C-FA1D3200A810}" srcOrd="0" destOrd="0" presId="urn:microsoft.com/office/officeart/2008/layout/LinedList"/>
    <dgm:cxn modelId="{4F427640-D986-204D-A4B5-BB49FF1B76E3}" type="presParOf" srcId="{CBB89EAD-330F-E04E-A6EA-ABEC0DBB8153}" destId="{AB594A83-6EBA-474D-A091-8FEE7AE1A3D5}" srcOrd="0" destOrd="0" presId="urn:microsoft.com/office/officeart/2008/layout/LinedList"/>
    <dgm:cxn modelId="{FA7B384B-A4D0-124B-9DE3-38DAE4C95FEE}" type="presParOf" srcId="{CBB89EAD-330F-E04E-A6EA-ABEC0DBB8153}" destId="{4845A7EE-218D-924A-B2EB-9C8892BD5573}" srcOrd="1" destOrd="0" presId="urn:microsoft.com/office/officeart/2008/layout/LinedList"/>
    <dgm:cxn modelId="{1759DCE9-C358-F442-99BC-F1BD6D96BA2B}" type="presParOf" srcId="{4845A7EE-218D-924A-B2EB-9C8892BD5573}" destId="{604E35E4-346B-6246-9B0C-FA1D3200A810}" srcOrd="0" destOrd="0" presId="urn:microsoft.com/office/officeart/2008/layout/LinedList"/>
    <dgm:cxn modelId="{D1EEF93F-9FDD-C244-A4B2-480DF33B0A3C}" type="presParOf" srcId="{4845A7EE-218D-924A-B2EB-9C8892BD5573}" destId="{A244D871-4734-D340-96E2-DDBF35EBCA5B}" srcOrd="1" destOrd="0" presId="urn:microsoft.com/office/officeart/2008/layout/LinedList"/>
    <dgm:cxn modelId="{076F592A-BF8A-424D-9F6C-5F7FF4DC6E75}" type="presParOf" srcId="{A244D871-4734-D340-96E2-DDBF35EBCA5B}" destId="{CF3F27D2-F305-4D41-ADA8-1097ACF99C4D}" srcOrd="0" destOrd="0" presId="urn:microsoft.com/office/officeart/2008/layout/LinedList"/>
    <dgm:cxn modelId="{B0BA60CE-DEDB-9E4E-BDAD-0DD35A5E28D5}" type="presParOf" srcId="{A244D871-4734-D340-96E2-DDBF35EBCA5B}" destId="{E6B7FDFD-ABF0-D64E-BC00-E826536767E3}" srcOrd="1" destOrd="0" presId="urn:microsoft.com/office/officeart/2008/layout/LinedList"/>
    <dgm:cxn modelId="{643B9947-46FD-7148-AB94-BDF881D1A3B6}" type="presParOf" srcId="{E6B7FDFD-ABF0-D64E-BC00-E826536767E3}" destId="{6B6E7840-FA96-B443-9F5C-3645316B7157}" srcOrd="0" destOrd="0" presId="urn:microsoft.com/office/officeart/2008/layout/LinedList"/>
    <dgm:cxn modelId="{33D2022E-4055-384D-8B60-3931946CC5F7}" type="presParOf" srcId="{E6B7FDFD-ABF0-D64E-BC00-E826536767E3}" destId="{99D8050F-2B3A-DF46-A295-3DDB0A7619A9}" srcOrd="1" destOrd="0" presId="urn:microsoft.com/office/officeart/2008/layout/LinedList"/>
    <dgm:cxn modelId="{83791172-D546-7E46-9575-8877EE7DF4AC}" type="presParOf" srcId="{E6B7FDFD-ABF0-D64E-BC00-E826536767E3}" destId="{581B9C88-5E2F-2A47-B139-D39D119E419F}" srcOrd="2" destOrd="0" presId="urn:microsoft.com/office/officeart/2008/layout/LinedList"/>
    <dgm:cxn modelId="{20F04654-9EEE-BE4E-B7C3-C87B05A519CF}" type="presParOf" srcId="{A244D871-4734-D340-96E2-DDBF35EBCA5B}" destId="{0EA7B738-70B8-E246-A42E-EEF3A72C092C}" srcOrd="2" destOrd="0" presId="urn:microsoft.com/office/officeart/2008/layout/LinedList"/>
    <dgm:cxn modelId="{8111329E-4077-C54E-8D47-FBB57210851D}" type="presParOf" srcId="{A244D871-4734-D340-96E2-DDBF35EBCA5B}" destId="{1D2F8CC2-99EB-C846-8EE4-112F316F031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D44374-8500-8B4F-8B22-FB49B8B8E1E3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F2D2472-9760-C543-AC31-1C2780D85DA2}">
      <dgm:prSet phldrT="[Testo]"/>
      <dgm:spPr/>
      <dgm:t>
        <a:bodyPr/>
        <a:lstStyle/>
        <a:p>
          <a:endParaRPr lang="it-IT" dirty="0"/>
        </a:p>
      </dgm:t>
    </dgm:pt>
    <dgm:pt modelId="{5BF04F43-BC7A-7940-B4B3-FBC7992131FB}" type="parTrans" cxnId="{FD5A72FA-E762-A34A-88EA-E4C74D43FA8A}">
      <dgm:prSet/>
      <dgm:spPr/>
      <dgm:t>
        <a:bodyPr/>
        <a:lstStyle/>
        <a:p>
          <a:endParaRPr lang="it-IT"/>
        </a:p>
      </dgm:t>
    </dgm:pt>
    <dgm:pt modelId="{84682812-EB15-EA4E-89B6-4E9C612EFF03}" type="sibTrans" cxnId="{FD5A72FA-E762-A34A-88EA-E4C74D43FA8A}">
      <dgm:prSet/>
      <dgm:spPr/>
      <dgm:t>
        <a:bodyPr/>
        <a:lstStyle/>
        <a:p>
          <a:endParaRPr lang="it-IT"/>
        </a:p>
      </dgm:t>
    </dgm:pt>
    <dgm:pt modelId="{A19CA5DF-2B65-D849-BC98-2A1FE0E7AE90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800" dirty="0"/>
            <a:t>Building-</a:t>
          </a:r>
          <a:r>
            <a:rPr lang="it-IT" sz="2800" dirty="0" err="1"/>
            <a:t>block</a:t>
          </a:r>
          <a:r>
            <a:rPr lang="it-IT" sz="2800" dirty="0"/>
            <a:t> of a CNN</a:t>
          </a:r>
        </a:p>
      </dgm:t>
    </dgm:pt>
    <dgm:pt modelId="{13DFF417-C32B-9848-AE64-E63A4BDA77B0}" type="parTrans" cxnId="{DDE80820-11F7-6D4B-9290-5D3BF485DDDB}">
      <dgm:prSet/>
      <dgm:spPr/>
      <dgm:t>
        <a:bodyPr/>
        <a:lstStyle/>
        <a:p>
          <a:endParaRPr lang="it-IT"/>
        </a:p>
      </dgm:t>
    </dgm:pt>
    <dgm:pt modelId="{2FD8168D-4A65-B44B-B346-555A91058FB2}" type="sibTrans" cxnId="{DDE80820-11F7-6D4B-9290-5D3BF485DDDB}">
      <dgm:prSet/>
      <dgm:spPr/>
      <dgm:t>
        <a:bodyPr/>
        <a:lstStyle/>
        <a:p>
          <a:endParaRPr lang="it-IT"/>
        </a:p>
      </dgm:t>
    </dgm:pt>
    <dgm:pt modelId="{FA63A353-F3A7-AF48-B73B-215F4EADBACC}" type="pres">
      <dgm:prSet presAssocID="{10D44374-8500-8B4F-8B22-FB49B8B8E1E3}" presName="vert0" presStyleCnt="0">
        <dgm:presLayoutVars>
          <dgm:dir/>
          <dgm:animOne val="branch"/>
          <dgm:animLvl val="lvl"/>
        </dgm:presLayoutVars>
      </dgm:prSet>
      <dgm:spPr/>
    </dgm:pt>
    <dgm:pt modelId="{2000A582-FA4D-6E47-8B61-3F2533EC7428}" type="pres">
      <dgm:prSet presAssocID="{EF2D2472-9760-C543-AC31-1C2780D85DA2}" presName="thickLine" presStyleLbl="alignNode1" presStyleIdx="0" presStyleCnt="1"/>
      <dgm:spPr/>
    </dgm:pt>
    <dgm:pt modelId="{2508685E-11FC-4C4E-B3D6-5C6F05D57C85}" type="pres">
      <dgm:prSet presAssocID="{EF2D2472-9760-C543-AC31-1C2780D85DA2}" presName="horz1" presStyleCnt="0"/>
      <dgm:spPr/>
    </dgm:pt>
    <dgm:pt modelId="{841EE0B8-9C10-864B-A5D2-99245C303609}" type="pres">
      <dgm:prSet presAssocID="{EF2D2472-9760-C543-AC31-1C2780D85DA2}" presName="tx1" presStyleLbl="revTx" presStyleIdx="0" presStyleCnt="2"/>
      <dgm:spPr/>
    </dgm:pt>
    <dgm:pt modelId="{BE7A9535-922F-5F4A-9649-5DFB1BD1B8E1}" type="pres">
      <dgm:prSet presAssocID="{EF2D2472-9760-C543-AC31-1C2780D85DA2}" presName="vert1" presStyleCnt="0"/>
      <dgm:spPr/>
    </dgm:pt>
    <dgm:pt modelId="{E2F753AA-3A85-6340-BFB7-AFF8DE8EFA8A}" type="pres">
      <dgm:prSet presAssocID="{A19CA5DF-2B65-D849-BC98-2A1FE0E7AE90}" presName="vertSpace2a" presStyleCnt="0"/>
      <dgm:spPr/>
    </dgm:pt>
    <dgm:pt modelId="{6BA5FD47-37F1-0644-843D-58F1E58FCF68}" type="pres">
      <dgm:prSet presAssocID="{A19CA5DF-2B65-D849-BC98-2A1FE0E7AE90}" presName="horz2" presStyleCnt="0"/>
      <dgm:spPr/>
    </dgm:pt>
    <dgm:pt modelId="{159E4257-E880-6043-88B3-97C0BE4A32AA}" type="pres">
      <dgm:prSet presAssocID="{A19CA5DF-2B65-D849-BC98-2A1FE0E7AE90}" presName="horzSpace2" presStyleCnt="0"/>
      <dgm:spPr/>
    </dgm:pt>
    <dgm:pt modelId="{7F7C4EC5-F232-294B-B566-E03CED542E0E}" type="pres">
      <dgm:prSet presAssocID="{A19CA5DF-2B65-D849-BC98-2A1FE0E7AE90}" presName="tx2" presStyleLbl="revTx" presStyleIdx="1" presStyleCnt="2"/>
      <dgm:spPr/>
    </dgm:pt>
    <dgm:pt modelId="{72036EA4-642D-B641-9ACC-E4100011E865}" type="pres">
      <dgm:prSet presAssocID="{A19CA5DF-2B65-D849-BC98-2A1FE0E7AE90}" presName="vert2" presStyleCnt="0"/>
      <dgm:spPr/>
    </dgm:pt>
    <dgm:pt modelId="{A91E9755-FDF7-5C43-8755-06766E437162}" type="pres">
      <dgm:prSet presAssocID="{A19CA5DF-2B65-D849-BC98-2A1FE0E7AE90}" presName="thinLine2b" presStyleLbl="callout" presStyleIdx="0" presStyleCnt="1"/>
      <dgm:spPr/>
    </dgm:pt>
    <dgm:pt modelId="{284F7E6F-105F-5A4B-A44F-24F424DE0E74}" type="pres">
      <dgm:prSet presAssocID="{A19CA5DF-2B65-D849-BC98-2A1FE0E7AE90}" presName="vertSpace2b" presStyleCnt="0"/>
      <dgm:spPr/>
    </dgm:pt>
  </dgm:ptLst>
  <dgm:cxnLst>
    <dgm:cxn modelId="{DDE80820-11F7-6D4B-9290-5D3BF485DDDB}" srcId="{EF2D2472-9760-C543-AC31-1C2780D85DA2}" destId="{A19CA5DF-2B65-D849-BC98-2A1FE0E7AE90}" srcOrd="0" destOrd="0" parTransId="{13DFF417-C32B-9848-AE64-E63A4BDA77B0}" sibTransId="{2FD8168D-4A65-B44B-B346-555A91058FB2}"/>
    <dgm:cxn modelId="{55000222-CE85-1249-A394-7E1337BA5349}" type="presOf" srcId="{EF2D2472-9760-C543-AC31-1C2780D85DA2}" destId="{841EE0B8-9C10-864B-A5D2-99245C303609}" srcOrd="0" destOrd="0" presId="urn:microsoft.com/office/officeart/2008/layout/LinedList"/>
    <dgm:cxn modelId="{C474678F-FD7D-304D-AD03-0872DE2F348C}" type="presOf" srcId="{A19CA5DF-2B65-D849-BC98-2A1FE0E7AE90}" destId="{7F7C4EC5-F232-294B-B566-E03CED542E0E}" srcOrd="0" destOrd="0" presId="urn:microsoft.com/office/officeart/2008/layout/LinedList"/>
    <dgm:cxn modelId="{221B74E9-0C1C-9241-A073-5F5D101A9D43}" type="presOf" srcId="{10D44374-8500-8B4F-8B22-FB49B8B8E1E3}" destId="{FA63A353-F3A7-AF48-B73B-215F4EADBACC}" srcOrd="0" destOrd="0" presId="urn:microsoft.com/office/officeart/2008/layout/LinedList"/>
    <dgm:cxn modelId="{FD5A72FA-E762-A34A-88EA-E4C74D43FA8A}" srcId="{10D44374-8500-8B4F-8B22-FB49B8B8E1E3}" destId="{EF2D2472-9760-C543-AC31-1C2780D85DA2}" srcOrd="0" destOrd="0" parTransId="{5BF04F43-BC7A-7940-B4B3-FBC7992131FB}" sibTransId="{84682812-EB15-EA4E-89B6-4E9C612EFF03}"/>
    <dgm:cxn modelId="{DE38B8B8-2C75-9B41-8DDE-82A1F8085A8A}" type="presParOf" srcId="{FA63A353-F3A7-AF48-B73B-215F4EADBACC}" destId="{2000A582-FA4D-6E47-8B61-3F2533EC7428}" srcOrd="0" destOrd="0" presId="urn:microsoft.com/office/officeart/2008/layout/LinedList"/>
    <dgm:cxn modelId="{536AAF47-1E53-9545-A6AB-4FB28376F42B}" type="presParOf" srcId="{FA63A353-F3A7-AF48-B73B-215F4EADBACC}" destId="{2508685E-11FC-4C4E-B3D6-5C6F05D57C85}" srcOrd="1" destOrd="0" presId="urn:microsoft.com/office/officeart/2008/layout/LinedList"/>
    <dgm:cxn modelId="{6188CC7F-ED37-6B4C-A055-89B19C36E554}" type="presParOf" srcId="{2508685E-11FC-4C4E-B3D6-5C6F05D57C85}" destId="{841EE0B8-9C10-864B-A5D2-99245C303609}" srcOrd="0" destOrd="0" presId="urn:microsoft.com/office/officeart/2008/layout/LinedList"/>
    <dgm:cxn modelId="{5C2E4CA9-E566-BC4D-83F9-6274F45421E4}" type="presParOf" srcId="{2508685E-11FC-4C4E-B3D6-5C6F05D57C85}" destId="{BE7A9535-922F-5F4A-9649-5DFB1BD1B8E1}" srcOrd="1" destOrd="0" presId="urn:microsoft.com/office/officeart/2008/layout/LinedList"/>
    <dgm:cxn modelId="{A4EAEAB0-228E-1C4C-B97C-FD52D235864C}" type="presParOf" srcId="{BE7A9535-922F-5F4A-9649-5DFB1BD1B8E1}" destId="{E2F753AA-3A85-6340-BFB7-AFF8DE8EFA8A}" srcOrd="0" destOrd="0" presId="urn:microsoft.com/office/officeart/2008/layout/LinedList"/>
    <dgm:cxn modelId="{F9F16E54-7431-BE45-B0EA-5D2D3B8141C2}" type="presParOf" srcId="{BE7A9535-922F-5F4A-9649-5DFB1BD1B8E1}" destId="{6BA5FD47-37F1-0644-843D-58F1E58FCF68}" srcOrd="1" destOrd="0" presId="urn:microsoft.com/office/officeart/2008/layout/LinedList"/>
    <dgm:cxn modelId="{9F29AEFC-D888-104C-894C-38E853FBFE5E}" type="presParOf" srcId="{6BA5FD47-37F1-0644-843D-58F1E58FCF68}" destId="{159E4257-E880-6043-88B3-97C0BE4A32AA}" srcOrd="0" destOrd="0" presId="urn:microsoft.com/office/officeart/2008/layout/LinedList"/>
    <dgm:cxn modelId="{E4AF857C-BBA8-904F-8130-A0043FF83AA2}" type="presParOf" srcId="{6BA5FD47-37F1-0644-843D-58F1E58FCF68}" destId="{7F7C4EC5-F232-294B-B566-E03CED542E0E}" srcOrd="1" destOrd="0" presId="urn:microsoft.com/office/officeart/2008/layout/LinedList"/>
    <dgm:cxn modelId="{882EA740-F66E-E740-9B56-4AD4F9AD3BCD}" type="presParOf" srcId="{6BA5FD47-37F1-0644-843D-58F1E58FCF68}" destId="{72036EA4-642D-B641-9ACC-E4100011E865}" srcOrd="2" destOrd="0" presId="urn:microsoft.com/office/officeart/2008/layout/LinedList"/>
    <dgm:cxn modelId="{360CB276-2A7B-174D-99EB-64845CA45F0F}" type="presParOf" srcId="{BE7A9535-922F-5F4A-9649-5DFB1BD1B8E1}" destId="{A91E9755-FDF7-5C43-8755-06766E437162}" srcOrd="2" destOrd="0" presId="urn:microsoft.com/office/officeart/2008/layout/LinedList"/>
    <dgm:cxn modelId="{2E1C4BD9-E367-E848-B57A-8A0FBE82722D}" type="presParOf" srcId="{BE7A9535-922F-5F4A-9649-5DFB1BD1B8E1}" destId="{284F7E6F-105F-5A4B-A44F-24F424DE0E7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D44374-8500-8B4F-8B22-FB49B8B8E1E3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F2D2472-9760-C543-AC31-1C2780D85DA2}">
      <dgm:prSet phldrT="[Testo]"/>
      <dgm:spPr/>
      <dgm:t>
        <a:bodyPr/>
        <a:lstStyle/>
        <a:p>
          <a:endParaRPr lang="it-IT" dirty="0"/>
        </a:p>
      </dgm:t>
    </dgm:pt>
    <dgm:pt modelId="{5BF04F43-BC7A-7940-B4B3-FBC7992131FB}" type="parTrans" cxnId="{FD5A72FA-E762-A34A-88EA-E4C74D43FA8A}">
      <dgm:prSet/>
      <dgm:spPr/>
      <dgm:t>
        <a:bodyPr/>
        <a:lstStyle/>
        <a:p>
          <a:endParaRPr lang="it-IT"/>
        </a:p>
      </dgm:t>
    </dgm:pt>
    <dgm:pt modelId="{84682812-EB15-EA4E-89B6-4E9C612EFF03}" type="sibTrans" cxnId="{FD5A72FA-E762-A34A-88EA-E4C74D43FA8A}">
      <dgm:prSet/>
      <dgm:spPr/>
      <dgm:t>
        <a:bodyPr/>
        <a:lstStyle/>
        <a:p>
          <a:endParaRPr lang="it-IT"/>
        </a:p>
      </dgm:t>
    </dgm:pt>
    <dgm:pt modelId="{A19CA5DF-2B65-D849-BC98-2A1FE0E7AE90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800" dirty="0" err="1"/>
            <a:t>Convolutional</a:t>
          </a:r>
          <a:r>
            <a:rPr lang="it-IT" sz="2800" dirty="0"/>
            <a:t> Stage</a:t>
          </a:r>
        </a:p>
      </dgm:t>
    </dgm:pt>
    <dgm:pt modelId="{13DFF417-C32B-9848-AE64-E63A4BDA77B0}" type="parTrans" cxnId="{DDE80820-11F7-6D4B-9290-5D3BF485DDDB}">
      <dgm:prSet/>
      <dgm:spPr/>
      <dgm:t>
        <a:bodyPr/>
        <a:lstStyle/>
        <a:p>
          <a:endParaRPr lang="it-IT"/>
        </a:p>
      </dgm:t>
    </dgm:pt>
    <dgm:pt modelId="{2FD8168D-4A65-B44B-B346-555A91058FB2}" type="sibTrans" cxnId="{DDE80820-11F7-6D4B-9290-5D3BF485DDDB}">
      <dgm:prSet/>
      <dgm:spPr/>
      <dgm:t>
        <a:bodyPr/>
        <a:lstStyle/>
        <a:p>
          <a:endParaRPr lang="it-IT"/>
        </a:p>
      </dgm:t>
    </dgm:pt>
    <dgm:pt modelId="{FA63A353-F3A7-AF48-B73B-215F4EADBACC}" type="pres">
      <dgm:prSet presAssocID="{10D44374-8500-8B4F-8B22-FB49B8B8E1E3}" presName="vert0" presStyleCnt="0">
        <dgm:presLayoutVars>
          <dgm:dir/>
          <dgm:animOne val="branch"/>
          <dgm:animLvl val="lvl"/>
        </dgm:presLayoutVars>
      </dgm:prSet>
      <dgm:spPr/>
    </dgm:pt>
    <dgm:pt modelId="{2000A582-FA4D-6E47-8B61-3F2533EC7428}" type="pres">
      <dgm:prSet presAssocID="{EF2D2472-9760-C543-AC31-1C2780D85DA2}" presName="thickLine" presStyleLbl="alignNode1" presStyleIdx="0" presStyleCnt="1"/>
      <dgm:spPr/>
    </dgm:pt>
    <dgm:pt modelId="{2508685E-11FC-4C4E-B3D6-5C6F05D57C85}" type="pres">
      <dgm:prSet presAssocID="{EF2D2472-9760-C543-AC31-1C2780D85DA2}" presName="horz1" presStyleCnt="0"/>
      <dgm:spPr/>
    </dgm:pt>
    <dgm:pt modelId="{841EE0B8-9C10-864B-A5D2-99245C303609}" type="pres">
      <dgm:prSet presAssocID="{EF2D2472-9760-C543-AC31-1C2780D85DA2}" presName="tx1" presStyleLbl="revTx" presStyleIdx="0" presStyleCnt="2"/>
      <dgm:spPr/>
    </dgm:pt>
    <dgm:pt modelId="{BE7A9535-922F-5F4A-9649-5DFB1BD1B8E1}" type="pres">
      <dgm:prSet presAssocID="{EF2D2472-9760-C543-AC31-1C2780D85DA2}" presName="vert1" presStyleCnt="0"/>
      <dgm:spPr/>
    </dgm:pt>
    <dgm:pt modelId="{E2F753AA-3A85-6340-BFB7-AFF8DE8EFA8A}" type="pres">
      <dgm:prSet presAssocID="{A19CA5DF-2B65-D849-BC98-2A1FE0E7AE90}" presName="vertSpace2a" presStyleCnt="0"/>
      <dgm:spPr/>
    </dgm:pt>
    <dgm:pt modelId="{6BA5FD47-37F1-0644-843D-58F1E58FCF68}" type="pres">
      <dgm:prSet presAssocID="{A19CA5DF-2B65-D849-BC98-2A1FE0E7AE90}" presName="horz2" presStyleCnt="0"/>
      <dgm:spPr/>
    </dgm:pt>
    <dgm:pt modelId="{159E4257-E880-6043-88B3-97C0BE4A32AA}" type="pres">
      <dgm:prSet presAssocID="{A19CA5DF-2B65-D849-BC98-2A1FE0E7AE90}" presName="horzSpace2" presStyleCnt="0"/>
      <dgm:spPr/>
    </dgm:pt>
    <dgm:pt modelId="{7F7C4EC5-F232-294B-B566-E03CED542E0E}" type="pres">
      <dgm:prSet presAssocID="{A19CA5DF-2B65-D849-BC98-2A1FE0E7AE90}" presName="tx2" presStyleLbl="revTx" presStyleIdx="1" presStyleCnt="2"/>
      <dgm:spPr/>
    </dgm:pt>
    <dgm:pt modelId="{72036EA4-642D-B641-9ACC-E4100011E865}" type="pres">
      <dgm:prSet presAssocID="{A19CA5DF-2B65-D849-BC98-2A1FE0E7AE90}" presName="vert2" presStyleCnt="0"/>
      <dgm:spPr/>
    </dgm:pt>
    <dgm:pt modelId="{A91E9755-FDF7-5C43-8755-06766E437162}" type="pres">
      <dgm:prSet presAssocID="{A19CA5DF-2B65-D849-BC98-2A1FE0E7AE90}" presName="thinLine2b" presStyleLbl="callout" presStyleIdx="0" presStyleCnt="1"/>
      <dgm:spPr/>
    </dgm:pt>
    <dgm:pt modelId="{284F7E6F-105F-5A4B-A44F-24F424DE0E74}" type="pres">
      <dgm:prSet presAssocID="{A19CA5DF-2B65-D849-BC98-2A1FE0E7AE90}" presName="vertSpace2b" presStyleCnt="0"/>
      <dgm:spPr/>
    </dgm:pt>
  </dgm:ptLst>
  <dgm:cxnLst>
    <dgm:cxn modelId="{DDE80820-11F7-6D4B-9290-5D3BF485DDDB}" srcId="{EF2D2472-9760-C543-AC31-1C2780D85DA2}" destId="{A19CA5DF-2B65-D849-BC98-2A1FE0E7AE90}" srcOrd="0" destOrd="0" parTransId="{13DFF417-C32B-9848-AE64-E63A4BDA77B0}" sibTransId="{2FD8168D-4A65-B44B-B346-555A91058FB2}"/>
    <dgm:cxn modelId="{55000222-CE85-1249-A394-7E1337BA5349}" type="presOf" srcId="{EF2D2472-9760-C543-AC31-1C2780D85DA2}" destId="{841EE0B8-9C10-864B-A5D2-99245C303609}" srcOrd="0" destOrd="0" presId="urn:microsoft.com/office/officeart/2008/layout/LinedList"/>
    <dgm:cxn modelId="{C474678F-FD7D-304D-AD03-0872DE2F348C}" type="presOf" srcId="{A19CA5DF-2B65-D849-BC98-2A1FE0E7AE90}" destId="{7F7C4EC5-F232-294B-B566-E03CED542E0E}" srcOrd="0" destOrd="0" presId="urn:microsoft.com/office/officeart/2008/layout/LinedList"/>
    <dgm:cxn modelId="{221B74E9-0C1C-9241-A073-5F5D101A9D43}" type="presOf" srcId="{10D44374-8500-8B4F-8B22-FB49B8B8E1E3}" destId="{FA63A353-F3A7-AF48-B73B-215F4EADBACC}" srcOrd="0" destOrd="0" presId="urn:microsoft.com/office/officeart/2008/layout/LinedList"/>
    <dgm:cxn modelId="{FD5A72FA-E762-A34A-88EA-E4C74D43FA8A}" srcId="{10D44374-8500-8B4F-8B22-FB49B8B8E1E3}" destId="{EF2D2472-9760-C543-AC31-1C2780D85DA2}" srcOrd="0" destOrd="0" parTransId="{5BF04F43-BC7A-7940-B4B3-FBC7992131FB}" sibTransId="{84682812-EB15-EA4E-89B6-4E9C612EFF03}"/>
    <dgm:cxn modelId="{DE38B8B8-2C75-9B41-8DDE-82A1F8085A8A}" type="presParOf" srcId="{FA63A353-F3A7-AF48-B73B-215F4EADBACC}" destId="{2000A582-FA4D-6E47-8B61-3F2533EC7428}" srcOrd="0" destOrd="0" presId="urn:microsoft.com/office/officeart/2008/layout/LinedList"/>
    <dgm:cxn modelId="{536AAF47-1E53-9545-A6AB-4FB28376F42B}" type="presParOf" srcId="{FA63A353-F3A7-AF48-B73B-215F4EADBACC}" destId="{2508685E-11FC-4C4E-B3D6-5C6F05D57C85}" srcOrd="1" destOrd="0" presId="urn:microsoft.com/office/officeart/2008/layout/LinedList"/>
    <dgm:cxn modelId="{6188CC7F-ED37-6B4C-A055-89B19C36E554}" type="presParOf" srcId="{2508685E-11FC-4C4E-B3D6-5C6F05D57C85}" destId="{841EE0B8-9C10-864B-A5D2-99245C303609}" srcOrd="0" destOrd="0" presId="urn:microsoft.com/office/officeart/2008/layout/LinedList"/>
    <dgm:cxn modelId="{5C2E4CA9-E566-BC4D-83F9-6274F45421E4}" type="presParOf" srcId="{2508685E-11FC-4C4E-B3D6-5C6F05D57C85}" destId="{BE7A9535-922F-5F4A-9649-5DFB1BD1B8E1}" srcOrd="1" destOrd="0" presId="urn:microsoft.com/office/officeart/2008/layout/LinedList"/>
    <dgm:cxn modelId="{A4EAEAB0-228E-1C4C-B97C-FD52D235864C}" type="presParOf" srcId="{BE7A9535-922F-5F4A-9649-5DFB1BD1B8E1}" destId="{E2F753AA-3A85-6340-BFB7-AFF8DE8EFA8A}" srcOrd="0" destOrd="0" presId="urn:microsoft.com/office/officeart/2008/layout/LinedList"/>
    <dgm:cxn modelId="{F9F16E54-7431-BE45-B0EA-5D2D3B8141C2}" type="presParOf" srcId="{BE7A9535-922F-5F4A-9649-5DFB1BD1B8E1}" destId="{6BA5FD47-37F1-0644-843D-58F1E58FCF68}" srcOrd="1" destOrd="0" presId="urn:microsoft.com/office/officeart/2008/layout/LinedList"/>
    <dgm:cxn modelId="{9F29AEFC-D888-104C-894C-38E853FBFE5E}" type="presParOf" srcId="{6BA5FD47-37F1-0644-843D-58F1E58FCF68}" destId="{159E4257-E880-6043-88B3-97C0BE4A32AA}" srcOrd="0" destOrd="0" presId="urn:microsoft.com/office/officeart/2008/layout/LinedList"/>
    <dgm:cxn modelId="{E4AF857C-BBA8-904F-8130-A0043FF83AA2}" type="presParOf" srcId="{6BA5FD47-37F1-0644-843D-58F1E58FCF68}" destId="{7F7C4EC5-F232-294B-B566-E03CED542E0E}" srcOrd="1" destOrd="0" presId="urn:microsoft.com/office/officeart/2008/layout/LinedList"/>
    <dgm:cxn modelId="{882EA740-F66E-E740-9B56-4AD4F9AD3BCD}" type="presParOf" srcId="{6BA5FD47-37F1-0644-843D-58F1E58FCF68}" destId="{72036EA4-642D-B641-9ACC-E4100011E865}" srcOrd="2" destOrd="0" presId="urn:microsoft.com/office/officeart/2008/layout/LinedList"/>
    <dgm:cxn modelId="{360CB276-2A7B-174D-99EB-64845CA45F0F}" type="presParOf" srcId="{BE7A9535-922F-5F4A-9649-5DFB1BD1B8E1}" destId="{A91E9755-FDF7-5C43-8755-06766E437162}" srcOrd="2" destOrd="0" presId="urn:microsoft.com/office/officeart/2008/layout/LinedList"/>
    <dgm:cxn modelId="{2E1C4BD9-E367-E848-B57A-8A0FBE82722D}" type="presParOf" srcId="{BE7A9535-922F-5F4A-9649-5DFB1BD1B8E1}" destId="{284F7E6F-105F-5A4B-A44F-24F424DE0E7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D44374-8500-8B4F-8B22-FB49B8B8E1E3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F2D2472-9760-C543-AC31-1C2780D85DA2}">
      <dgm:prSet phldrT="[Testo]"/>
      <dgm:spPr/>
      <dgm:t>
        <a:bodyPr/>
        <a:lstStyle/>
        <a:p>
          <a:endParaRPr lang="it-IT" dirty="0"/>
        </a:p>
      </dgm:t>
    </dgm:pt>
    <dgm:pt modelId="{5BF04F43-BC7A-7940-B4B3-FBC7992131FB}" type="parTrans" cxnId="{FD5A72FA-E762-A34A-88EA-E4C74D43FA8A}">
      <dgm:prSet/>
      <dgm:spPr/>
      <dgm:t>
        <a:bodyPr/>
        <a:lstStyle/>
        <a:p>
          <a:endParaRPr lang="it-IT"/>
        </a:p>
      </dgm:t>
    </dgm:pt>
    <dgm:pt modelId="{84682812-EB15-EA4E-89B6-4E9C612EFF03}" type="sibTrans" cxnId="{FD5A72FA-E762-A34A-88EA-E4C74D43FA8A}">
      <dgm:prSet/>
      <dgm:spPr/>
      <dgm:t>
        <a:bodyPr/>
        <a:lstStyle/>
        <a:p>
          <a:endParaRPr lang="it-IT"/>
        </a:p>
      </dgm:t>
    </dgm:pt>
    <dgm:pt modelId="{A19CA5DF-2B65-D849-BC98-2A1FE0E7AE90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800" dirty="0"/>
            <a:t>Activation </a:t>
          </a:r>
          <a:r>
            <a:rPr lang="it-IT" sz="2800" dirty="0" err="1"/>
            <a:t>functions</a:t>
          </a:r>
          <a:r>
            <a:rPr lang="it-IT" sz="2800" dirty="0"/>
            <a:t> in the Non-linear </a:t>
          </a:r>
          <a:r>
            <a:rPr lang="it-IT" sz="2800" dirty="0" err="1"/>
            <a:t>layer</a:t>
          </a:r>
          <a:endParaRPr lang="it-IT" sz="2800" dirty="0"/>
        </a:p>
      </dgm:t>
    </dgm:pt>
    <dgm:pt modelId="{13DFF417-C32B-9848-AE64-E63A4BDA77B0}" type="parTrans" cxnId="{DDE80820-11F7-6D4B-9290-5D3BF485DDDB}">
      <dgm:prSet/>
      <dgm:spPr/>
      <dgm:t>
        <a:bodyPr/>
        <a:lstStyle/>
        <a:p>
          <a:endParaRPr lang="it-IT"/>
        </a:p>
      </dgm:t>
    </dgm:pt>
    <dgm:pt modelId="{2FD8168D-4A65-B44B-B346-555A91058FB2}" type="sibTrans" cxnId="{DDE80820-11F7-6D4B-9290-5D3BF485DDDB}">
      <dgm:prSet/>
      <dgm:spPr/>
      <dgm:t>
        <a:bodyPr/>
        <a:lstStyle/>
        <a:p>
          <a:endParaRPr lang="it-IT"/>
        </a:p>
      </dgm:t>
    </dgm:pt>
    <dgm:pt modelId="{FA63A353-F3A7-AF48-B73B-215F4EADBACC}" type="pres">
      <dgm:prSet presAssocID="{10D44374-8500-8B4F-8B22-FB49B8B8E1E3}" presName="vert0" presStyleCnt="0">
        <dgm:presLayoutVars>
          <dgm:dir/>
          <dgm:animOne val="branch"/>
          <dgm:animLvl val="lvl"/>
        </dgm:presLayoutVars>
      </dgm:prSet>
      <dgm:spPr/>
    </dgm:pt>
    <dgm:pt modelId="{2000A582-FA4D-6E47-8B61-3F2533EC7428}" type="pres">
      <dgm:prSet presAssocID="{EF2D2472-9760-C543-AC31-1C2780D85DA2}" presName="thickLine" presStyleLbl="alignNode1" presStyleIdx="0" presStyleCnt="1"/>
      <dgm:spPr/>
    </dgm:pt>
    <dgm:pt modelId="{2508685E-11FC-4C4E-B3D6-5C6F05D57C85}" type="pres">
      <dgm:prSet presAssocID="{EF2D2472-9760-C543-AC31-1C2780D85DA2}" presName="horz1" presStyleCnt="0"/>
      <dgm:spPr/>
    </dgm:pt>
    <dgm:pt modelId="{841EE0B8-9C10-864B-A5D2-99245C303609}" type="pres">
      <dgm:prSet presAssocID="{EF2D2472-9760-C543-AC31-1C2780D85DA2}" presName="tx1" presStyleLbl="revTx" presStyleIdx="0" presStyleCnt="2"/>
      <dgm:spPr/>
    </dgm:pt>
    <dgm:pt modelId="{BE7A9535-922F-5F4A-9649-5DFB1BD1B8E1}" type="pres">
      <dgm:prSet presAssocID="{EF2D2472-9760-C543-AC31-1C2780D85DA2}" presName="vert1" presStyleCnt="0"/>
      <dgm:spPr/>
    </dgm:pt>
    <dgm:pt modelId="{E2F753AA-3A85-6340-BFB7-AFF8DE8EFA8A}" type="pres">
      <dgm:prSet presAssocID="{A19CA5DF-2B65-D849-BC98-2A1FE0E7AE90}" presName="vertSpace2a" presStyleCnt="0"/>
      <dgm:spPr/>
    </dgm:pt>
    <dgm:pt modelId="{6BA5FD47-37F1-0644-843D-58F1E58FCF68}" type="pres">
      <dgm:prSet presAssocID="{A19CA5DF-2B65-D849-BC98-2A1FE0E7AE90}" presName="horz2" presStyleCnt="0"/>
      <dgm:spPr/>
    </dgm:pt>
    <dgm:pt modelId="{159E4257-E880-6043-88B3-97C0BE4A32AA}" type="pres">
      <dgm:prSet presAssocID="{A19CA5DF-2B65-D849-BC98-2A1FE0E7AE90}" presName="horzSpace2" presStyleCnt="0"/>
      <dgm:spPr/>
    </dgm:pt>
    <dgm:pt modelId="{7F7C4EC5-F232-294B-B566-E03CED542E0E}" type="pres">
      <dgm:prSet presAssocID="{A19CA5DF-2B65-D849-BC98-2A1FE0E7AE90}" presName="tx2" presStyleLbl="revTx" presStyleIdx="1" presStyleCnt="2" custScaleX="114968"/>
      <dgm:spPr/>
    </dgm:pt>
    <dgm:pt modelId="{72036EA4-642D-B641-9ACC-E4100011E865}" type="pres">
      <dgm:prSet presAssocID="{A19CA5DF-2B65-D849-BC98-2A1FE0E7AE90}" presName="vert2" presStyleCnt="0"/>
      <dgm:spPr/>
    </dgm:pt>
    <dgm:pt modelId="{A91E9755-FDF7-5C43-8755-06766E437162}" type="pres">
      <dgm:prSet presAssocID="{A19CA5DF-2B65-D849-BC98-2A1FE0E7AE90}" presName="thinLine2b" presStyleLbl="callout" presStyleIdx="0" presStyleCnt="1"/>
      <dgm:spPr/>
    </dgm:pt>
    <dgm:pt modelId="{284F7E6F-105F-5A4B-A44F-24F424DE0E74}" type="pres">
      <dgm:prSet presAssocID="{A19CA5DF-2B65-D849-BC98-2A1FE0E7AE90}" presName="vertSpace2b" presStyleCnt="0"/>
      <dgm:spPr/>
    </dgm:pt>
  </dgm:ptLst>
  <dgm:cxnLst>
    <dgm:cxn modelId="{DDE80820-11F7-6D4B-9290-5D3BF485DDDB}" srcId="{EF2D2472-9760-C543-AC31-1C2780D85DA2}" destId="{A19CA5DF-2B65-D849-BC98-2A1FE0E7AE90}" srcOrd="0" destOrd="0" parTransId="{13DFF417-C32B-9848-AE64-E63A4BDA77B0}" sibTransId="{2FD8168D-4A65-B44B-B346-555A91058FB2}"/>
    <dgm:cxn modelId="{55000222-CE85-1249-A394-7E1337BA5349}" type="presOf" srcId="{EF2D2472-9760-C543-AC31-1C2780D85DA2}" destId="{841EE0B8-9C10-864B-A5D2-99245C303609}" srcOrd="0" destOrd="0" presId="urn:microsoft.com/office/officeart/2008/layout/LinedList"/>
    <dgm:cxn modelId="{C474678F-FD7D-304D-AD03-0872DE2F348C}" type="presOf" srcId="{A19CA5DF-2B65-D849-BC98-2A1FE0E7AE90}" destId="{7F7C4EC5-F232-294B-B566-E03CED542E0E}" srcOrd="0" destOrd="0" presId="urn:microsoft.com/office/officeart/2008/layout/LinedList"/>
    <dgm:cxn modelId="{221B74E9-0C1C-9241-A073-5F5D101A9D43}" type="presOf" srcId="{10D44374-8500-8B4F-8B22-FB49B8B8E1E3}" destId="{FA63A353-F3A7-AF48-B73B-215F4EADBACC}" srcOrd="0" destOrd="0" presId="urn:microsoft.com/office/officeart/2008/layout/LinedList"/>
    <dgm:cxn modelId="{FD5A72FA-E762-A34A-88EA-E4C74D43FA8A}" srcId="{10D44374-8500-8B4F-8B22-FB49B8B8E1E3}" destId="{EF2D2472-9760-C543-AC31-1C2780D85DA2}" srcOrd="0" destOrd="0" parTransId="{5BF04F43-BC7A-7940-B4B3-FBC7992131FB}" sibTransId="{84682812-EB15-EA4E-89B6-4E9C612EFF03}"/>
    <dgm:cxn modelId="{DE38B8B8-2C75-9B41-8DDE-82A1F8085A8A}" type="presParOf" srcId="{FA63A353-F3A7-AF48-B73B-215F4EADBACC}" destId="{2000A582-FA4D-6E47-8B61-3F2533EC7428}" srcOrd="0" destOrd="0" presId="urn:microsoft.com/office/officeart/2008/layout/LinedList"/>
    <dgm:cxn modelId="{536AAF47-1E53-9545-A6AB-4FB28376F42B}" type="presParOf" srcId="{FA63A353-F3A7-AF48-B73B-215F4EADBACC}" destId="{2508685E-11FC-4C4E-B3D6-5C6F05D57C85}" srcOrd="1" destOrd="0" presId="urn:microsoft.com/office/officeart/2008/layout/LinedList"/>
    <dgm:cxn modelId="{6188CC7F-ED37-6B4C-A055-89B19C36E554}" type="presParOf" srcId="{2508685E-11FC-4C4E-B3D6-5C6F05D57C85}" destId="{841EE0B8-9C10-864B-A5D2-99245C303609}" srcOrd="0" destOrd="0" presId="urn:microsoft.com/office/officeart/2008/layout/LinedList"/>
    <dgm:cxn modelId="{5C2E4CA9-E566-BC4D-83F9-6274F45421E4}" type="presParOf" srcId="{2508685E-11FC-4C4E-B3D6-5C6F05D57C85}" destId="{BE7A9535-922F-5F4A-9649-5DFB1BD1B8E1}" srcOrd="1" destOrd="0" presId="urn:microsoft.com/office/officeart/2008/layout/LinedList"/>
    <dgm:cxn modelId="{A4EAEAB0-228E-1C4C-B97C-FD52D235864C}" type="presParOf" srcId="{BE7A9535-922F-5F4A-9649-5DFB1BD1B8E1}" destId="{E2F753AA-3A85-6340-BFB7-AFF8DE8EFA8A}" srcOrd="0" destOrd="0" presId="urn:microsoft.com/office/officeart/2008/layout/LinedList"/>
    <dgm:cxn modelId="{F9F16E54-7431-BE45-B0EA-5D2D3B8141C2}" type="presParOf" srcId="{BE7A9535-922F-5F4A-9649-5DFB1BD1B8E1}" destId="{6BA5FD47-37F1-0644-843D-58F1E58FCF68}" srcOrd="1" destOrd="0" presId="urn:microsoft.com/office/officeart/2008/layout/LinedList"/>
    <dgm:cxn modelId="{9F29AEFC-D888-104C-894C-38E853FBFE5E}" type="presParOf" srcId="{6BA5FD47-37F1-0644-843D-58F1E58FCF68}" destId="{159E4257-E880-6043-88B3-97C0BE4A32AA}" srcOrd="0" destOrd="0" presId="urn:microsoft.com/office/officeart/2008/layout/LinedList"/>
    <dgm:cxn modelId="{E4AF857C-BBA8-904F-8130-A0043FF83AA2}" type="presParOf" srcId="{6BA5FD47-37F1-0644-843D-58F1E58FCF68}" destId="{7F7C4EC5-F232-294B-B566-E03CED542E0E}" srcOrd="1" destOrd="0" presId="urn:microsoft.com/office/officeart/2008/layout/LinedList"/>
    <dgm:cxn modelId="{882EA740-F66E-E740-9B56-4AD4F9AD3BCD}" type="presParOf" srcId="{6BA5FD47-37F1-0644-843D-58F1E58FCF68}" destId="{72036EA4-642D-B641-9ACC-E4100011E865}" srcOrd="2" destOrd="0" presId="urn:microsoft.com/office/officeart/2008/layout/LinedList"/>
    <dgm:cxn modelId="{360CB276-2A7B-174D-99EB-64845CA45F0F}" type="presParOf" srcId="{BE7A9535-922F-5F4A-9649-5DFB1BD1B8E1}" destId="{A91E9755-FDF7-5C43-8755-06766E437162}" srcOrd="2" destOrd="0" presId="urn:microsoft.com/office/officeart/2008/layout/LinedList"/>
    <dgm:cxn modelId="{2E1C4BD9-E367-E848-B57A-8A0FBE82722D}" type="presParOf" srcId="{BE7A9535-922F-5F4A-9649-5DFB1BD1B8E1}" destId="{284F7E6F-105F-5A4B-A44F-24F424DE0E7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D44374-8500-8B4F-8B22-FB49B8B8E1E3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F2D2472-9760-C543-AC31-1C2780D85DA2}">
      <dgm:prSet phldrT="[Testo]"/>
      <dgm:spPr/>
      <dgm:t>
        <a:bodyPr/>
        <a:lstStyle/>
        <a:p>
          <a:endParaRPr lang="it-IT" dirty="0"/>
        </a:p>
      </dgm:t>
    </dgm:pt>
    <dgm:pt modelId="{5BF04F43-BC7A-7940-B4B3-FBC7992131FB}" type="parTrans" cxnId="{FD5A72FA-E762-A34A-88EA-E4C74D43FA8A}">
      <dgm:prSet/>
      <dgm:spPr/>
      <dgm:t>
        <a:bodyPr/>
        <a:lstStyle/>
        <a:p>
          <a:endParaRPr lang="it-IT"/>
        </a:p>
      </dgm:t>
    </dgm:pt>
    <dgm:pt modelId="{84682812-EB15-EA4E-89B6-4E9C612EFF03}" type="sibTrans" cxnId="{FD5A72FA-E762-A34A-88EA-E4C74D43FA8A}">
      <dgm:prSet/>
      <dgm:spPr/>
      <dgm:t>
        <a:bodyPr/>
        <a:lstStyle/>
        <a:p>
          <a:endParaRPr lang="it-IT"/>
        </a:p>
      </dgm:t>
    </dgm:pt>
    <dgm:pt modelId="{A19CA5DF-2B65-D849-BC98-2A1FE0E7AE90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800" dirty="0"/>
            <a:t>Pooling or </a:t>
          </a:r>
          <a:r>
            <a:rPr lang="it-IT" sz="2800" dirty="0" err="1"/>
            <a:t>Subsampling</a:t>
          </a:r>
          <a:r>
            <a:rPr lang="it-IT" sz="2800" dirty="0"/>
            <a:t> </a:t>
          </a:r>
          <a:r>
            <a:rPr lang="it-IT" sz="2800" dirty="0" err="1"/>
            <a:t>layer</a:t>
          </a:r>
          <a:endParaRPr lang="it-IT" sz="2800" dirty="0"/>
        </a:p>
      </dgm:t>
    </dgm:pt>
    <dgm:pt modelId="{13DFF417-C32B-9848-AE64-E63A4BDA77B0}" type="parTrans" cxnId="{DDE80820-11F7-6D4B-9290-5D3BF485DDDB}">
      <dgm:prSet/>
      <dgm:spPr/>
      <dgm:t>
        <a:bodyPr/>
        <a:lstStyle/>
        <a:p>
          <a:endParaRPr lang="it-IT"/>
        </a:p>
      </dgm:t>
    </dgm:pt>
    <dgm:pt modelId="{2FD8168D-4A65-B44B-B346-555A91058FB2}" type="sibTrans" cxnId="{DDE80820-11F7-6D4B-9290-5D3BF485DDDB}">
      <dgm:prSet/>
      <dgm:spPr/>
      <dgm:t>
        <a:bodyPr/>
        <a:lstStyle/>
        <a:p>
          <a:endParaRPr lang="it-IT"/>
        </a:p>
      </dgm:t>
    </dgm:pt>
    <dgm:pt modelId="{FA63A353-F3A7-AF48-B73B-215F4EADBACC}" type="pres">
      <dgm:prSet presAssocID="{10D44374-8500-8B4F-8B22-FB49B8B8E1E3}" presName="vert0" presStyleCnt="0">
        <dgm:presLayoutVars>
          <dgm:dir/>
          <dgm:animOne val="branch"/>
          <dgm:animLvl val="lvl"/>
        </dgm:presLayoutVars>
      </dgm:prSet>
      <dgm:spPr/>
    </dgm:pt>
    <dgm:pt modelId="{2000A582-FA4D-6E47-8B61-3F2533EC7428}" type="pres">
      <dgm:prSet presAssocID="{EF2D2472-9760-C543-AC31-1C2780D85DA2}" presName="thickLine" presStyleLbl="alignNode1" presStyleIdx="0" presStyleCnt="1"/>
      <dgm:spPr/>
    </dgm:pt>
    <dgm:pt modelId="{2508685E-11FC-4C4E-B3D6-5C6F05D57C85}" type="pres">
      <dgm:prSet presAssocID="{EF2D2472-9760-C543-AC31-1C2780D85DA2}" presName="horz1" presStyleCnt="0"/>
      <dgm:spPr/>
    </dgm:pt>
    <dgm:pt modelId="{841EE0B8-9C10-864B-A5D2-99245C303609}" type="pres">
      <dgm:prSet presAssocID="{EF2D2472-9760-C543-AC31-1C2780D85DA2}" presName="tx1" presStyleLbl="revTx" presStyleIdx="0" presStyleCnt="2"/>
      <dgm:spPr/>
    </dgm:pt>
    <dgm:pt modelId="{BE7A9535-922F-5F4A-9649-5DFB1BD1B8E1}" type="pres">
      <dgm:prSet presAssocID="{EF2D2472-9760-C543-AC31-1C2780D85DA2}" presName="vert1" presStyleCnt="0"/>
      <dgm:spPr/>
    </dgm:pt>
    <dgm:pt modelId="{E2F753AA-3A85-6340-BFB7-AFF8DE8EFA8A}" type="pres">
      <dgm:prSet presAssocID="{A19CA5DF-2B65-D849-BC98-2A1FE0E7AE90}" presName="vertSpace2a" presStyleCnt="0"/>
      <dgm:spPr/>
    </dgm:pt>
    <dgm:pt modelId="{6BA5FD47-37F1-0644-843D-58F1E58FCF68}" type="pres">
      <dgm:prSet presAssocID="{A19CA5DF-2B65-D849-BC98-2A1FE0E7AE90}" presName="horz2" presStyleCnt="0"/>
      <dgm:spPr/>
    </dgm:pt>
    <dgm:pt modelId="{159E4257-E880-6043-88B3-97C0BE4A32AA}" type="pres">
      <dgm:prSet presAssocID="{A19CA5DF-2B65-D849-BC98-2A1FE0E7AE90}" presName="horzSpace2" presStyleCnt="0"/>
      <dgm:spPr/>
    </dgm:pt>
    <dgm:pt modelId="{7F7C4EC5-F232-294B-B566-E03CED542E0E}" type="pres">
      <dgm:prSet presAssocID="{A19CA5DF-2B65-D849-BC98-2A1FE0E7AE90}" presName="tx2" presStyleLbl="revTx" presStyleIdx="1" presStyleCnt="2" custScaleX="114968"/>
      <dgm:spPr/>
    </dgm:pt>
    <dgm:pt modelId="{72036EA4-642D-B641-9ACC-E4100011E865}" type="pres">
      <dgm:prSet presAssocID="{A19CA5DF-2B65-D849-BC98-2A1FE0E7AE90}" presName="vert2" presStyleCnt="0"/>
      <dgm:spPr/>
    </dgm:pt>
    <dgm:pt modelId="{A91E9755-FDF7-5C43-8755-06766E437162}" type="pres">
      <dgm:prSet presAssocID="{A19CA5DF-2B65-D849-BC98-2A1FE0E7AE90}" presName="thinLine2b" presStyleLbl="callout" presStyleIdx="0" presStyleCnt="1"/>
      <dgm:spPr/>
    </dgm:pt>
    <dgm:pt modelId="{284F7E6F-105F-5A4B-A44F-24F424DE0E74}" type="pres">
      <dgm:prSet presAssocID="{A19CA5DF-2B65-D849-BC98-2A1FE0E7AE90}" presName="vertSpace2b" presStyleCnt="0"/>
      <dgm:spPr/>
    </dgm:pt>
  </dgm:ptLst>
  <dgm:cxnLst>
    <dgm:cxn modelId="{DDE80820-11F7-6D4B-9290-5D3BF485DDDB}" srcId="{EF2D2472-9760-C543-AC31-1C2780D85DA2}" destId="{A19CA5DF-2B65-D849-BC98-2A1FE0E7AE90}" srcOrd="0" destOrd="0" parTransId="{13DFF417-C32B-9848-AE64-E63A4BDA77B0}" sibTransId="{2FD8168D-4A65-B44B-B346-555A91058FB2}"/>
    <dgm:cxn modelId="{55000222-CE85-1249-A394-7E1337BA5349}" type="presOf" srcId="{EF2D2472-9760-C543-AC31-1C2780D85DA2}" destId="{841EE0B8-9C10-864B-A5D2-99245C303609}" srcOrd="0" destOrd="0" presId="urn:microsoft.com/office/officeart/2008/layout/LinedList"/>
    <dgm:cxn modelId="{C474678F-FD7D-304D-AD03-0872DE2F348C}" type="presOf" srcId="{A19CA5DF-2B65-D849-BC98-2A1FE0E7AE90}" destId="{7F7C4EC5-F232-294B-B566-E03CED542E0E}" srcOrd="0" destOrd="0" presId="urn:microsoft.com/office/officeart/2008/layout/LinedList"/>
    <dgm:cxn modelId="{221B74E9-0C1C-9241-A073-5F5D101A9D43}" type="presOf" srcId="{10D44374-8500-8B4F-8B22-FB49B8B8E1E3}" destId="{FA63A353-F3A7-AF48-B73B-215F4EADBACC}" srcOrd="0" destOrd="0" presId="urn:microsoft.com/office/officeart/2008/layout/LinedList"/>
    <dgm:cxn modelId="{FD5A72FA-E762-A34A-88EA-E4C74D43FA8A}" srcId="{10D44374-8500-8B4F-8B22-FB49B8B8E1E3}" destId="{EF2D2472-9760-C543-AC31-1C2780D85DA2}" srcOrd="0" destOrd="0" parTransId="{5BF04F43-BC7A-7940-B4B3-FBC7992131FB}" sibTransId="{84682812-EB15-EA4E-89B6-4E9C612EFF03}"/>
    <dgm:cxn modelId="{DE38B8B8-2C75-9B41-8DDE-82A1F8085A8A}" type="presParOf" srcId="{FA63A353-F3A7-AF48-B73B-215F4EADBACC}" destId="{2000A582-FA4D-6E47-8B61-3F2533EC7428}" srcOrd="0" destOrd="0" presId="urn:microsoft.com/office/officeart/2008/layout/LinedList"/>
    <dgm:cxn modelId="{536AAF47-1E53-9545-A6AB-4FB28376F42B}" type="presParOf" srcId="{FA63A353-F3A7-AF48-B73B-215F4EADBACC}" destId="{2508685E-11FC-4C4E-B3D6-5C6F05D57C85}" srcOrd="1" destOrd="0" presId="urn:microsoft.com/office/officeart/2008/layout/LinedList"/>
    <dgm:cxn modelId="{6188CC7F-ED37-6B4C-A055-89B19C36E554}" type="presParOf" srcId="{2508685E-11FC-4C4E-B3D6-5C6F05D57C85}" destId="{841EE0B8-9C10-864B-A5D2-99245C303609}" srcOrd="0" destOrd="0" presId="urn:microsoft.com/office/officeart/2008/layout/LinedList"/>
    <dgm:cxn modelId="{5C2E4CA9-E566-BC4D-83F9-6274F45421E4}" type="presParOf" srcId="{2508685E-11FC-4C4E-B3D6-5C6F05D57C85}" destId="{BE7A9535-922F-5F4A-9649-5DFB1BD1B8E1}" srcOrd="1" destOrd="0" presId="urn:microsoft.com/office/officeart/2008/layout/LinedList"/>
    <dgm:cxn modelId="{A4EAEAB0-228E-1C4C-B97C-FD52D235864C}" type="presParOf" srcId="{BE7A9535-922F-5F4A-9649-5DFB1BD1B8E1}" destId="{E2F753AA-3A85-6340-BFB7-AFF8DE8EFA8A}" srcOrd="0" destOrd="0" presId="urn:microsoft.com/office/officeart/2008/layout/LinedList"/>
    <dgm:cxn modelId="{F9F16E54-7431-BE45-B0EA-5D2D3B8141C2}" type="presParOf" srcId="{BE7A9535-922F-5F4A-9649-5DFB1BD1B8E1}" destId="{6BA5FD47-37F1-0644-843D-58F1E58FCF68}" srcOrd="1" destOrd="0" presId="urn:microsoft.com/office/officeart/2008/layout/LinedList"/>
    <dgm:cxn modelId="{9F29AEFC-D888-104C-894C-38E853FBFE5E}" type="presParOf" srcId="{6BA5FD47-37F1-0644-843D-58F1E58FCF68}" destId="{159E4257-E880-6043-88B3-97C0BE4A32AA}" srcOrd="0" destOrd="0" presId="urn:microsoft.com/office/officeart/2008/layout/LinedList"/>
    <dgm:cxn modelId="{E4AF857C-BBA8-904F-8130-A0043FF83AA2}" type="presParOf" srcId="{6BA5FD47-37F1-0644-843D-58F1E58FCF68}" destId="{7F7C4EC5-F232-294B-B566-E03CED542E0E}" srcOrd="1" destOrd="0" presId="urn:microsoft.com/office/officeart/2008/layout/LinedList"/>
    <dgm:cxn modelId="{882EA740-F66E-E740-9B56-4AD4F9AD3BCD}" type="presParOf" srcId="{6BA5FD47-37F1-0644-843D-58F1E58FCF68}" destId="{72036EA4-642D-B641-9ACC-E4100011E865}" srcOrd="2" destOrd="0" presId="urn:microsoft.com/office/officeart/2008/layout/LinedList"/>
    <dgm:cxn modelId="{360CB276-2A7B-174D-99EB-64845CA45F0F}" type="presParOf" srcId="{BE7A9535-922F-5F4A-9649-5DFB1BD1B8E1}" destId="{A91E9755-FDF7-5C43-8755-06766E437162}" srcOrd="2" destOrd="0" presId="urn:microsoft.com/office/officeart/2008/layout/LinedList"/>
    <dgm:cxn modelId="{2E1C4BD9-E367-E848-B57A-8A0FBE82722D}" type="presParOf" srcId="{BE7A9535-922F-5F4A-9649-5DFB1BD1B8E1}" destId="{284F7E6F-105F-5A4B-A44F-24F424DE0E7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82A40D-FF48-C44D-B229-E263973195C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734B9-512A-8C4E-B525-9AE38FA2C325}">
      <dgm:prSet phldrT="[Testo]"/>
      <dgm:spPr/>
      <dgm:t>
        <a:bodyPr/>
        <a:lstStyle/>
        <a:p>
          <a:endParaRPr lang="it-IT" dirty="0"/>
        </a:p>
      </dgm:t>
    </dgm:pt>
    <dgm:pt modelId="{FD88EE83-BA92-A34A-8296-466D86AD3215}" type="parTrans" cxnId="{EA1D9ADE-9925-F847-A37F-72108AB028D0}">
      <dgm:prSet/>
      <dgm:spPr/>
      <dgm:t>
        <a:bodyPr/>
        <a:lstStyle/>
        <a:p>
          <a:endParaRPr lang="it-IT"/>
        </a:p>
      </dgm:t>
    </dgm:pt>
    <dgm:pt modelId="{BEBF7DCF-B85A-A74D-A991-7A852A41923C}" type="sibTrans" cxnId="{EA1D9ADE-9925-F847-A37F-72108AB028D0}">
      <dgm:prSet/>
      <dgm:spPr/>
      <dgm:t>
        <a:bodyPr/>
        <a:lstStyle/>
        <a:p>
          <a:endParaRPr lang="it-IT"/>
        </a:p>
      </dgm:t>
    </dgm:pt>
    <dgm:pt modelId="{CA9972D8-C2AA-914F-9148-7EB8EEAA3973}">
      <dgm:prSet phldrT="[Testo]"/>
      <dgm:spPr/>
      <dgm:t>
        <a:bodyPr/>
        <a:lstStyle/>
        <a:p>
          <a:r>
            <a:rPr lang="it-IT" dirty="0" err="1"/>
            <a:t>Repeating</a:t>
          </a:r>
          <a:r>
            <a:rPr lang="it-IT" dirty="0"/>
            <a:t> the </a:t>
          </a:r>
          <a:r>
            <a:rPr lang="it-IT" dirty="0" err="1"/>
            <a:t>mathematical</a:t>
          </a:r>
          <a:r>
            <a:rPr lang="it-IT" dirty="0"/>
            <a:t> steps </a:t>
          </a:r>
          <a:r>
            <a:rPr lang="it-IT" dirty="0" err="1"/>
            <a:t>presented</a:t>
          </a:r>
          <a:r>
            <a:rPr lang="it-IT" dirty="0"/>
            <a:t> in the building </a:t>
          </a:r>
          <a:r>
            <a:rPr lang="it-IT" dirty="0" err="1"/>
            <a:t>block</a:t>
          </a:r>
          <a:r>
            <a:rPr lang="it-IT" dirty="0"/>
            <a:t>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neuron</a:t>
          </a:r>
          <a:r>
            <a:rPr lang="it-IT" dirty="0"/>
            <a:t> (pixel) in </a:t>
          </a:r>
          <a:r>
            <a:rPr lang="it-IT" dirty="0" err="1"/>
            <a:t>each</a:t>
          </a:r>
          <a:r>
            <a:rPr lang="it-IT" dirty="0"/>
            <a:t> feature </a:t>
          </a:r>
          <a:r>
            <a:rPr lang="it-IT" dirty="0" err="1"/>
            <a:t>maps</a:t>
          </a:r>
          <a:r>
            <a:rPr lang="it-IT" dirty="0"/>
            <a:t> in the network </a:t>
          </a:r>
          <a:r>
            <a:rPr lang="it-IT" dirty="0" err="1"/>
            <a:t>is</a:t>
          </a:r>
          <a:r>
            <a:rPr lang="it-IT" dirty="0"/>
            <a:t> a </a:t>
          </a:r>
          <a:r>
            <a:rPr lang="it-IT" dirty="0" err="1"/>
            <a:t>computationally</a:t>
          </a:r>
          <a:r>
            <a:rPr lang="it-IT" dirty="0"/>
            <a:t> intensive task. </a:t>
          </a:r>
        </a:p>
      </dgm:t>
    </dgm:pt>
    <dgm:pt modelId="{206150DD-2E4F-9A49-BA5F-7E240B7B26D3}" type="parTrans" cxnId="{90B9076F-D3B3-4849-8812-0DFA27BF4962}">
      <dgm:prSet/>
      <dgm:spPr/>
      <dgm:t>
        <a:bodyPr/>
        <a:lstStyle/>
        <a:p>
          <a:endParaRPr lang="it-IT"/>
        </a:p>
      </dgm:t>
    </dgm:pt>
    <dgm:pt modelId="{4DF5E360-5AA8-7A4F-88EF-6450178E2C92}" type="sibTrans" cxnId="{90B9076F-D3B3-4849-8812-0DFA27BF4962}">
      <dgm:prSet/>
      <dgm:spPr/>
      <dgm:t>
        <a:bodyPr/>
        <a:lstStyle/>
        <a:p>
          <a:endParaRPr lang="it-IT"/>
        </a:p>
      </dgm:t>
    </dgm:pt>
    <dgm:pt modelId="{F5CA26D7-B0D5-F549-8C65-098043C7A651}">
      <dgm:prSet phldrT="[Testo]"/>
      <dgm:spPr/>
      <dgm:t>
        <a:bodyPr/>
        <a:lstStyle/>
        <a:p>
          <a:r>
            <a:rPr lang="it-IT" dirty="0"/>
            <a:t>On the CPU the </a:t>
          </a:r>
          <a:r>
            <a:rPr lang="it-IT" dirty="0" err="1"/>
            <a:t>neurons</a:t>
          </a:r>
          <a:r>
            <a:rPr lang="it-IT" dirty="0"/>
            <a:t> are </a:t>
          </a:r>
          <a:r>
            <a:rPr lang="it-IT" dirty="0" err="1"/>
            <a:t>processed</a:t>
          </a:r>
          <a:r>
            <a:rPr lang="it-IT" dirty="0"/>
            <a:t> in </a:t>
          </a:r>
          <a:r>
            <a:rPr lang="it-IT" dirty="0" err="1"/>
            <a:t>series</a:t>
          </a:r>
          <a:endParaRPr lang="it-IT" dirty="0"/>
        </a:p>
      </dgm:t>
    </dgm:pt>
    <dgm:pt modelId="{99A71076-6CBC-B940-B595-A4B210A8E512}" type="parTrans" cxnId="{AB1BC080-C659-6C44-82C9-DD976E81416E}">
      <dgm:prSet/>
      <dgm:spPr/>
      <dgm:t>
        <a:bodyPr/>
        <a:lstStyle/>
        <a:p>
          <a:endParaRPr lang="it-IT"/>
        </a:p>
      </dgm:t>
    </dgm:pt>
    <dgm:pt modelId="{9D9E56E7-9EE5-9041-ACE0-0BA912B65F82}" type="sibTrans" cxnId="{AB1BC080-C659-6C44-82C9-DD976E81416E}">
      <dgm:prSet/>
      <dgm:spPr/>
      <dgm:t>
        <a:bodyPr/>
        <a:lstStyle/>
        <a:p>
          <a:endParaRPr lang="it-IT"/>
        </a:p>
      </dgm:t>
    </dgm:pt>
    <dgm:pt modelId="{1D6B8967-8983-9F44-AE45-F38B2917AB07}">
      <dgm:prSet phldrT="[Testo]"/>
      <dgm:spPr/>
      <dgm:t>
        <a:bodyPr/>
        <a:lstStyle/>
        <a:p>
          <a:r>
            <a:rPr lang="it-IT" dirty="0"/>
            <a:t>On the GPU </a:t>
          </a:r>
          <a:r>
            <a:rPr lang="it-IT" dirty="0" err="1"/>
            <a:t>all</a:t>
          </a:r>
          <a:r>
            <a:rPr lang="it-IT" dirty="0"/>
            <a:t> </a:t>
          </a:r>
          <a:r>
            <a:rPr lang="it-IT" dirty="0" err="1"/>
            <a:t>neurons</a:t>
          </a:r>
          <a:r>
            <a:rPr lang="it-IT" dirty="0"/>
            <a:t> in a </a:t>
          </a:r>
          <a:r>
            <a:rPr lang="it-IT" dirty="0" err="1"/>
            <a:t>given</a:t>
          </a:r>
          <a:r>
            <a:rPr lang="it-IT" dirty="0"/>
            <a:t> </a:t>
          </a:r>
          <a:r>
            <a:rPr lang="it-IT" dirty="0" err="1"/>
            <a:t>layer</a:t>
          </a:r>
          <a:r>
            <a:rPr lang="it-IT" dirty="0"/>
            <a:t> can be </a:t>
          </a:r>
          <a:r>
            <a:rPr lang="it-IT" dirty="0" err="1"/>
            <a:t>processed</a:t>
          </a:r>
          <a:r>
            <a:rPr lang="it-IT" dirty="0"/>
            <a:t> in </a:t>
          </a:r>
          <a:r>
            <a:rPr lang="it-IT" dirty="0" err="1"/>
            <a:t>parallel</a:t>
          </a:r>
          <a:r>
            <a:rPr lang="it-IT" dirty="0"/>
            <a:t> by </a:t>
          </a:r>
          <a:r>
            <a:rPr lang="it-IT" dirty="0" err="1"/>
            <a:t>independent</a:t>
          </a:r>
          <a:r>
            <a:rPr lang="it-IT" dirty="0"/>
            <a:t> </a:t>
          </a:r>
          <a:r>
            <a:rPr lang="it-IT" dirty="0" err="1"/>
            <a:t>threads</a:t>
          </a:r>
          <a:r>
            <a:rPr lang="it-IT" dirty="0"/>
            <a:t>!</a:t>
          </a:r>
        </a:p>
      </dgm:t>
    </dgm:pt>
    <dgm:pt modelId="{9B35F0DD-907B-B44F-8599-9D2A728C725E}" type="parTrans" cxnId="{0B3D6396-91F9-4F43-9F6E-8175E7044E1B}">
      <dgm:prSet/>
      <dgm:spPr/>
      <dgm:t>
        <a:bodyPr/>
        <a:lstStyle/>
        <a:p>
          <a:endParaRPr lang="it-IT"/>
        </a:p>
      </dgm:t>
    </dgm:pt>
    <dgm:pt modelId="{02DA8265-6064-6E46-9436-923B8E1F9FB9}" type="sibTrans" cxnId="{0B3D6396-91F9-4F43-9F6E-8175E7044E1B}">
      <dgm:prSet/>
      <dgm:spPr/>
      <dgm:t>
        <a:bodyPr/>
        <a:lstStyle/>
        <a:p>
          <a:endParaRPr lang="it-IT"/>
        </a:p>
      </dgm:t>
    </dgm:pt>
    <dgm:pt modelId="{CBB89EAD-330F-E04E-A6EA-ABEC0DBB8153}" type="pres">
      <dgm:prSet presAssocID="{A182A40D-FF48-C44D-B229-E263973195C7}" presName="vert0" presStyleCnt="0">
        <dgm:presLayoutVars>
          <dgm:dir/>
          <dgm:animOne val="branch"/>
          <dgm:animLvl val="lvl"/>
        </dgm:presLayoutVars>
      </dgm:prSet>
      <dgm:spPr/>
    </dgm:pt>
    <dgm:pt modelId="{AB594A83-6EBA-474D-A091-8FEE7AE1A3D5}" type="pres">
      <dgm:prSet presAssocID="{86B734B9-512A-8C4E-B525-9AE38FA2C325}" presName="thickLine" presStyleLbl="alignNode1" presStyleIdx="0" presStyleCnt="1"/>
      <dgm:spPr/>
    </dgm:pt>
    <dgm:pt modelId="{4845A7EE-218D-924A-B2EB-9C8892BD5573}" type="pres">
      <dgm:prSet presAssocID="{86B734B9-512A-8C4E-B525-9AE38FA2C325}" presName="horz1" presStyleCnt="0"/>
      <dgm:spPr/>
    </dgm:pt>
    <dgm:pt modelId="{604E35E4-346B-6246-9B0C-FA1D3200A810}" type="pres">
      <dgm:prSet presAssocID="{86B734B9-512A-8C4E-B525-9AE38FA2C325}" presName="tx1" presStyleLbl="revTx" presStyleIdx="0" presStyleCnt="4"/>
      <dgm:spPr/>
    </dgm:pt>
    <dgm:pt modelId="{A244D871-4734-D340-96E2-DDBF35EBCA5B}" type="pres">
      <dgm:prSet presAssocID="{86B734B9-512A-8C4E-B525-9AE38FA2C325}" presName="vert1" presStyleCnt="0"/>
      <dgm:spPr/>
    </dgm:pt>
    <dgm:pt modelId="{CF3F27D2-F305-4D41-ADA8-1097ACF99C4D}" type="pres">
      <dgm:prSet presAssocID="{CA9972D8-C2AA-914F-9148-7EB8EEAA3973}" presName="vertSpace2a" presStyleCnt="0"/>
      <dgm:spPr/>
    </dgm:pt>
    <dgm:pt modelId="{E6B7FDFD-ABF0-D64E-BC00-E826536767E3}" type="pres">
      <dgm:prSet presAssocID="{CA9972D8-C2AA-914F-9148-7EB8EEAA3973}" presName="horz2" presStyleCnt="0"/>
      <dgm:spPr/>
    </dgm:pt>
    <dgm:pt modelId="{6B6E7840-FA96-B443-9F5C-3645316B7157}" type="pres">
      <dgm:prSet presAssocID="{CA9972D8-C2AA-914F-9148-7EB8EEAA3973}" presName="horzSpace2" presStyleCnt="0"/>
      <dgm:spPr/>
    </dgm:pt>
    <dgm:pt modelId="{99D8050F-2B3A-DF46-A295-3DDB0A7619A9}" type="pres">
      <dgm:prSet presAssocID="{CA9972D8-C2AA-914F-9148-7EB8EEAA3973}" presName="tx2" presStyleLbl="revTx" presStyleIdx="1" presStyleCnt="4"/>
      <dgm:spPr/>
    </dgm:pt>
    <dgm:pt modelId="{581B9C88-5E2F-2A47-B139-D39D119E419F}" type="pres">
      <dgm:prSet presAssocID="{CA9972D8-C2AA-914F-9148-7EB8EEAA3973}" presName="vert2" presStyleCnt="0"/>
      <dgm:spPr/>
    </dgm:pt>
    <dgm:pt modelId="{0EA7B738-70B8-E246-A42E-EEF3A72C092C}" type="pres">
      <dgm:prSet presAssocID="{CA9972D8-C2AA-914F-9148-7EB8EEAA3973}" presName="thinLine2b" presStyleLbl="callout" presStyleIdx="0" presStyleCnt="3"/>
      <dgm:spPr/>
    </dgm:pt>
    <dgm:pt modelId="{1D2F8CC2-99EB-C846-8EE4-112F316F0317}" type="pres">
      <dgm:prSet presAssocID="{CA9972D8-C2AA-914F-9148-7EB8EEAA3973}" presName="vertSpace2b" presStyleCnt="0"/>
      <dgm:spPr/>
    </dgm:pt>
    <dgm:pt modelId="{577A0F45-F918-D340-9734-76C0567EE5D8}" type="pres">
      <dgm:prSet presAssocID="{F5CA26D7-B0D5-F549-8C65-098043C7A651}" presName="horz2" presStyleCnt="0"/>
      <dgm:spPr/>
    </dgm:pt>
    <dgm:pt modelId="{8EBC0AFD-4A65-7A48-AA9D-35E3C44868A1}" type="pres">
      <dgm:prSet presAssocID="{F5CA26D7-B0D5-F549-8C65-098043C7A651}" presName="horzSpace2" presStyleCnt="0"/>
      <dgm:spPr/>
    </dgm:pt>
    <dgm:pt modelId="{1C04A40B-C3AA-D149-9585-CE7C3D9E2E70}" type="pres">
      <dgm:prSet presAssocID="{F5CA26D7-B0D5-F549-8C65-098043C7A651}" presName="tx2" presStyleLbl="revTx" presStyleIdx="2" presStyleCnt="4"/>
      <dgm:spPr/>
    </dgm:pt>
    <dgm:pt modelId="{610D28BF-1C43-884F-A204-05675CBA1DAE}" type="pres">
      <dgm:prSet presAssocID="{F5CA26D7-B0D5-F549-8C65-098043C7A651}" presName="vert2" presStyleCnt="0"/>
      <dgm:spPr/>
    </dgm:pt>
    <dgm:pt modelId="{E10154DB-3F93-1F48-B397-1562FFA778F5}" type="pres">
      <dgm:prSet presAssocID="{F5CA26D7-B0D5-F549-8C65-098043C7A651}" presName="thinLine2b" presStyleLbl="callout" presStyleIdx="1" presStyleCnt="3"/>
      <dgm:spPr/>
    </dgm:pt>
    <dgm:pt modelId="{335DE829-92BB-4B4A-911D-A4BC58A21C58}" type="pres">
      <dgm:prSet presAssocID="{F5CA26D7-B0D5-F549-8C65-098043C7A651}" presName="vertSpace2b" presStyleCnt="0"/>
      <dgm:spPr/>
    </dgm:pt>
    <dgm:pt modelId="{F629CDA9-131A-664F-B21D-0DCC38433FA9}" type="pres">
      <dgm:prSet presAssocID="{1D6B8967-8983-9F44-AE45-F38B2917AB07}" presName="horz2" presStyleCnt="0"/>
      <dgm:spPr/>
    </dgm:pt>
    <dgm:pt modelId="{66DAD717-AE91-6A4F-A008-13FF9397A9D4}" type="pres">
      <dgm:prSet presAssocID="{1D6B8967-8983-9F44-AE45-F38B2917AB07}" presName="horzSpace2" presStyleCnt="0"/>
      <dgm:spPr/>
    </dgm:pt>
    <dgm:pt modelId="{300998D7-A53C-4E4C-BAB2-9D713C1BB0EF}" type="pres">
      <dgm:prSet presAssocID="{1D6B8967-8983-9F44-AE45-F38B2917AB07}" presName="tx2" presStyleLbl="revTx" presStyleIdx="3" presStyleCnt="4"/>
      <dgm:spPr/>
    </dgm:pt>
    <dgm:pt modelId="{5457F954-C148-F846-9BFA-12F0FE8C4F60}" type="pres">
      <dgm:prSet presAssocID="{1D6B8967-8983-9F44-AE45-F38B2917AB07}" presName="vert2" presStyleCnt="0"/>
      <dgm:spPr/>
    </dgm:pt>
    <dgm:pt modelId="{A209FDD2-5996-004E-9F98-46126EA74911}" type="pres">
      <dgm:prSet presAssocID="{1D6B8967-8983-9F44-AE45-F38B2917AB07}" presName="thinLine2b" presStyleLbl="callout" presStyleIdx="2" presStyleCnt="3"/>
      <dgm:spPr/>
    </dgm:pt>
    <dgm:pt modelId="{86C2240B-33B8-D349-A8C9-34AA979619AF}" type="pres">
      <dgm:prSet presAssocID="{1D6B8967-8983-9F44-AE45-F38B2917AB07}" presName="vertSpace2b" presStyleCnt="0"/>
      <dgm:spPr/>
    </dgm:pt>
  </dgm:ptLst>
  <dgm:cxnLst>
    <dgm:cxn modelId="{90B9076F-D3B3-4849-8812-0DFA27BF4962}" srcId="{86B734B9-512A-8C4E-B525-9AE38FA2C325}" destId="{CA9972D8-C2AA-914F-9148-7EB8EEAA3973}" srcOrd="0" destOrd="0" parTransId="{206150DD-2E4F-9A49-BA5F-7E240B7B26D3}" sibTransId="{4DF5E360-5AA8-7A4F-88EF-6450178E2C92}"/>
    <dgm:cxn modelId="{AB1BC080-C659-6C44-82C9-DD976E81416E}" srcId="{86B734B9-512A-8C4E-B525-9AE38FA2C325}" destId="{F5CA26D7-B0D5-F549-8C65-098043C7A651}" srcOrd="1" destOrd="0" parTransId="{99A71076-6CBC-B940-B595-A4B210A8E512}" sibTransId="{9D9E56E7-9EE5-9041-ACE0-0BA912B65F82}"/>
    <dgm:cxn modelId="{0B3D6396-91F9-4F43-9F6E-8175E7044E1B}" srcId="{86B734B9-512A-8C4E-B525-9AE38FA2C325}" destId="{1D6B8967-8983-9F44-AE45-F38B2917AB07}" srcOrd="2" destOrd="0" parTransId="{9B35F0DD-907B-B44F-8599-9D2A728C725E}" sibTransId="{02DA8265-6064-6E46-9436-923B8E1F9FB9}"/>
    <dgm:cxn modelId="{06F837D2-B9C0-A54A-BA34-1F24744098C4}" type="presOf" srcId="{A182A40D-FF48-C44D-B229-E263973195C7}" destId="{CBB89EAD-330F-E04E-A6EA-ABEC0DBB8153}" srcOrd="0" destOrd="0" presId="urn:microsoft.com/office/officeart/2008/layout/LinedList"/>
    <dgm:cxn modelId="{EA1D9ADE-9925-F847-A37F-72108AB028D0}" srcId="{A182A40D-FF48-C44D-B229-E263973195C7}" destId="{86B734B9-512A-8C4E-B525-9AE38FA2C325}" srcOrd="0" destOrd="0" parTransId="{FD88EE83-BA92-A34A-8296-466D86AD3215}" sibTransId="{BEBF7DCF-B85A-A74D-A991-7A852A41923C}"/>
    <dgm:cxn modelId="{5D097CE1-F50B-5147-BC81-8E7AA7B98E74}" type="presOf" srcId="{CA9972D8-C2AA-914F-9148-7EB8EEAA3973}" destId="{99D8050F-2B3A-DF46-A295-3DDB0A7619A9}" srcOrd="0" destOrd="0" presId="urn:microsoft.com/office/officeart/2008/layout/LinedList"/>
    <dgm:cxn modelId="{9C7E45EC-FF27-D149-B5D1-8AB2510A40C1}" type="presOf" srcId="{F5CA26D7-B0D5-F549-8C65-098043C7A651}" destId="{1C04A40B-C3AA-D149-9585-CE7C3D9E2E70}" srcOrd="0" destOrd="0" presId="urn:microsoft.com/office/officeart/2008/layout/LinedList"/>
    <dgm:cxn modelId="{2BE7E3EC-313C-E04C-8143-5BAE312D7C95}" type="presOf" srcId="{86B734B9-512A-8C4E-B525-9AE38FA2C325}" destId="{604E35E4-346B-6246-9B0C-FA1D3200A810}" srcOrd="0" destOrd="0" presId="urn:microsoft.com/office/officeart/2008/layout/LinedList"/>
    <dgm:cxn modelId="{F88C34F4-9B5C-A242-B043-04F162DBA5C4}" type="presOf" srcId="{1D6B8967-8983-9F44-AE45-F38B2917AB07}" destId="{300998D7-A53C-4E4C-BAB2-9D713C1BB0EF}" srcOrd="0" destOrd="0" presId="urn:microsoft.com/office/officeart/2008/layout/LinedList"/>
    <dgm:cxn modelId="{4F427640-D986-204D-A4B5-BB49FF1B76E3}" type="presParOf" srcId="{CBB89EAD-330F-E04E-A6EA-ABEC0DBB8153}" destId="{AB594A83-6EBA-474D-A091-8FEE7AE1A3D5}" srcOrd="0" destOrd="0" presId="urn:microsoft.com/office/officeart/2008/layout/LinedList"/>
    <dgm:cxn modelId="{FA7B384B-A4D0-124B-9DE3-38DAE4C95FEE}" type="presParOf" srcId="{CBB89EAD-330F-E04E-A6EA-ABEC0DBB8153}" destId="{4845A7EE-218D-924A-B2EB-9C8892BD5573}" srcOrd="1" destOrd="0" presId="urn:microsoft.com/office/officeart/2008/layout/LinedList"/>
    <dgm:cxn modelId="{1759DCE9-C358-F442-99BC-F1BD6D96BA2B}" type="presParOf" srcId="{4845A7EE-218D-924A-B2EB-9C8892BD5573}" destId="{604E35E4-346B-6246-9B0C-FA1D3200A810}" srcOrd="0" destOrd="0" presId="urn:microsoft.com/office/officeart/2008/layout/LinedList"/>
    <dgm:cxn modelId="{D1EEF93F-9FDD-C244-A4B2-480DF33B0A3C}" type="presParOf" srcId="{4845A7EE-218D-924A-B2EB-9C8892BD5573}" destId="{A244D871-4734-D340-96E2-DDBF35EBCA5B}" srcOrd="1" destOrd="0" presId="urn:microsoft.com/office/officeart/2008/layout/LinedList"/>
    <dgm:cxn modelId="{076F592A-BF8A-424D-9F6C-5F7FF4DC6E75}" type="presParOf" srcId="{A244D871-4734-D340-96E2-DDBF35EBCA5B}" destId="{CF3F27D2-F305-4D41-ADA8-1097ACF99C4D}" srcOrd="0" destOrd="0" presId="urn:microsoft.com/office/officeart/2008/layout/LinedList"/>
    <dgm:cxn modelId="{B0BA60CE-DEDB-9E4E-BDAD-0DD35A5E28D5}" type="presParOf" srcId="{A244D871-4734-D340-96E2-DDBF35EBCA5B}" destId="{E6B7FDFD-ABF0-D64E-BC00-E826536767E3}" srcOrd="1" destOrd="0" presId="urn:microsoft.com/office/officeart/2008/layout/LinedList"/>
    <dgm:cxn modelId="{643B9947-46FD-7148-AB94-BDF881D1A3B6}" type="presParOf" srcId="{E6B7FDFD-ABF0-D64E-BC00-E826536767E3}" destId="{6B6E7840-FA96-B443-9F5C-3645316B7157}" srcOrd="0" destOrd="0" presId="urn:microsoft.com/office/officeart/2008/layout/LinedList"/>
    <dgm:cxn modelId="{33D2022E-4055-384D-8B60-3931946CC5F7}" type="presParOf" srcId="{E6B7FDFD-ABF0-D64E-BC00-E826536767E3}" destId="{99D8050F-2B3A-DF46-A295-3DDB0A7619A9}" srcOrd="1" destOrd="0" presId="urn:microsoft.com/office/officeart/2008/layout/LinedList"/>
    <dgm:cxn modelId="{83791172-D546-7E46-9575-8877EE7DF4AC}" type="presParOf" srcId="{E6B7FDFD-ABF0-D64E-BC00-E826536767E3}" destId="{581B9C88-5E2F-2A47-B139-D39D119E419F}" srcOrd="2" destOrd="0" presId="urn:microsoft.com/office/officeart/2008/layout/LinedList"/>
    <dgm:cxn modelId="{20F04654-9EEE-BE4E-B7C3-C87B05A519CF}" type="presParOf" srcId="{A244D871-4734-D340-96E2-DDBF35EBCA5B}" destId="{0EA7B738-70B8-E246-A42E-EEF3A72C092C}" srcOrd="2" destOrd="0" presId="urn:microsoft.com/office/officeart/2008/layout/LinedList"/>
    <dgm:cxn modelId="{8111329E-4077-C54E-8D47-FBB57210851D}" type="presParOf" srcId="{A244D871-4734-D340-96E2-DDBF35EBCA5B}" destId="{1D2F8CC2-99EB-C846-8EE4-112F316F0317}" srcOrd="3" destOrd="0" presId="urn:microsoft.com/office/officeart/2008/layout/LinedList"/>
    <dgm:cxn modelId="{33F21338-BF17-A64A-A619-7EC9C278A9BD}" type="presParOf" srcId="{A244D871-4734-D340-96E2-DDBF35EBCA5B}" destId="{577A0F45-F918-D340-9734-76C0567EE5D8}" srcOrd="4" destOrd="0" presId="urn:microsoft.com/office/officeart/2008/layout/LinedList"/>
    <dgm:cxn modelId="{25825A69-98F6-1241-971E-8706A9D18DDE}" type="presParOf" srcId="{577A0F45-F918-D340-9734-76C0567EE5D8}" destId="{8EBC0AFD-4A65-7A48-AA9D-35E3C44868A1}" srcOrd="0" destOrd="0" presId="urn:microsoft.com/office/officeart/2008/layout/LinedList"/>
    <dgm:cxn modelId="{CE935B62-8256-954B-9AA1-5F1C50D8BCEE}" type="presParOf" srcId="{577A0F45-F918-D340-9734-76C0567EE5D8}" destId="{1C04A40B-C3AA-D149-9585-CE7C3D9E2E70}" srcOrd="1" destOrd="0" presId="urn:microsoft.com/office/officeart/2008/layout/LinedList"/>
    <dgm:cxn modelId="{847E5C51-1934-3341-AFE2-9470A7A595E6}" type="presParOf" srcId="{577A0F45-F918-D340-9734-76C0567EE5D8}" destId="{610D28BF-1C43-884F-A204-05675CBA1DAE}" srcOrd="2" destOrd="0" presId="urn:microsoft.com/office/officeart/2008/layout/LinedList"/>
    <dgm:cxn modelId="{77934B51-385A-6F4D-9CC9-A2D842F0920B}" type="presParOf" srcId="{A244D871-4734-D340-96E2-DDBF35EBCA5B}" destId="{E10154DB-3F93-1F48-B397-1562FFA778F5}" srcOrd="5" destOrd="0" presId="urn:microsoft.com/office/officeart/2008/layout/LinedList"/>
    <dgm:cxn modelId="{40985D2C-7C75-4043-BF1B-49F425C7609B}" type="presParOf" srcId="{A244D871-4734-D340-96E2-DDBF35EBCA5B}" destId="{335DE829-92BB-4B4A-911D-A4BC58A21C58}" srcOrd="6" destOrd="0" presId="urn:microsoft.com/office/officeart/2008/layout/LinedList"/>
    <dgm:cxn modelId="{947C6481-CF5C-9F40-AFE1-1D973E81DEEC}" type="presParOf" srcId="{A244D871-4734-D340-96E2-DDBF35EBCA5B}" destId="{F629CDA9-131A-664F-B21D-0DCC38433FA9}" srcOrd="7" destOrd="0" presId="urn:microsoft.com/office/officeart/2008/layout/LinedList"/>
    <dgm:cxn modelId="{DE8C4E3E-1573-7144-BF31-931F8FBE61E9}" type="presParOf" srcId="{F629CDA9-131A-664F-B21D-0DCC38433FA9}" destId="{66DAD717-AE91-6A4F-A008-13FF9397A9D4}" srcOrd="0" destOrd="0" presId="urn:microsoft.com/office/officeart/2008/layout/LinedList"/>
    <dgm:cxn modelId="{F4AD7593-4AFF-3442-9B82-AA78D8EE5558}" type="presParOf" srcId="{F629CDA9-131A-664F-B21D-0DCC38433FA9}" destId="{300998D7-A53C-4E4C-BAB2-9D713C1BB0EF}" srcOrd="1" destOrd="0" presId="urn:microsoft.com/office/officeart/2008/layout/LinedList"/>
    <dgm:cxn modelId="{7F8E3188-5031-AF4A-BF86-5D57DA15D68B}" type="presParOf" srcId="{F629CDA9-131A-664F-B21D-0DCC38433FA9}" destId="{5457F954-C148-F846-9BFA-12F0FE8C4F60}" srcOrd="2" destOrd="0" presId="urn:microsoft.com/office/officeart/2008/layout/LinedList"/>
    <dgm:cxn modelId="{A76D5D91-390C-E345-9B79-0E411193CD8F}" type="presParOf" srcId="{A244D871-4734-D340-96E2-DDBF35EBCA5B}" destId="{A209FDD2-5996-004E-9F98-46126EA74911}" srcOrd="8" destOrd="0" presId="urn:microsoft.com/office/officeart/2008/layout/LinedList"/>
    <dgm:cxn modelId="{94B6BD06-62B5-904C-A569-F173E02EF29B}" type="presParOf" srcId="{A244D871-4734-D340-96E2-DDBF35EBCA5B}" destId="{86C2240B-33B8-D349-A8C9-34AA979619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3F618D-4CBF-D341-B571-3F8ED1C98DD5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B5D8271-78F3-AF4B-BBD3-008E0843CD70}">
      <dgm:prSet phldrT="[Testo]"/>
      <dgm:spPr/>
      <dgm:t>
        <a:bodyPr/>
        <a:lstStyle/>
        <a:p>
          <a:endParaRPr lang="it-IT" dirty="0"/>
        </a:p>
      </dgm:t>
    </dgm:pt>
    <dgm:pt modelId="{D8C30A94-000F-3042-BA02-DF6E0384E9CA}" type="parTrans" cxnId="{596F5FE5-6121-DD48-ABE5-F0A2D348CB3F}">
      <dgm:prSet/>
      <dgm:spPr/>
      <dgm:t>
        <a:bodyPr/>
        <a:lstStyle/>
        <a:p>
          <a:endParaRPr lang="it-IT"/>
        </a:p>
      </dgm:t>
    </dgm:pt>
    <dgm:pt modelId="{22A6EE58-A1FF-3C42-98C6-392DB1684DDC}" type="sibTrans" cxnId="{596F5FE5-6121-DD48-ABE5-F0A2D348CB3F}">
      <dgm:prSet/>
      <dgm:spPr/>
      <dgm:t>
        <a:bodyPr/>
        <a:lstStyle/>
        <a:p>
          <a:endParaRPr lang="it-IT"/>
        </a:p>
      </dgm:t>
    </dgm:pt>
    <dgm:pt modelId="{26EE39AA-44DB-0A4E-9721-CE607362CEAC}">
      <dgm:prSet phldrT="[Testo]"/>
      <dgm:spPr/>
      <dgm:t>
        <a:bodyPr/>
        <a:lstStyle/>
        <a:p>
          <a:r>
            <a:rPr lang="it-IT" dirty="0"/>
            <a:t>LeNet-1 CNN</a:t>
          </a:r>
        </a:p>
      </dgm:t>
    </dgm:pt>
    <dgm:pt modelId="{80D53E47-6A91-5B43-94FE-A1197D997CD1}" type="parTrans" cxnId="{5113A0E9-2FA0-8948-8DF8-BABE68EF1A5C}">
      <dgm:prSet/>
      <dgm:spPr/>
      <dgm:t>
        <a:bodyPr/>
        <a:lstStyle/>
        <a:p>
          <a:endParaRPr lang="it-IT"/>
        </a:p>
      </dgm:t>
    </dgm:pt>
    <dgm:pt modelId="{FC7A01DB-FBC3-4448-B17B-BC69DE63E41E}" type="sibTrans" cxnId="{5113A0E9-2FA0-8948-8DF8-BABE68EF1A5C}">
      <dgm:prSet/>
      <dgm:spPr/>
      <dgm:t>
        <a:bodyPr/>
        <a:lstStyle/>
        <a:p>
          <a:endParaRPr lang="it-IT"/>
        </a:p>
      </dgm:t>
    </dgm:pt>
    <dgm:pt modelId="{046677AE-C3A1-0045-B1FC-8CC073CC0CF4}" type="pres">
      <dgm:prSet presAssocID="{EF3F618D-4CBF-D341-B571-3F8ED1C98DD5}" presName="vert0" presStyleCnt="0">
        <dgm:presLayoutVars>
          <dgm:dir/>
          <dgm:animOne val="branch"/>
          <dgm:animLvl val="lvl"/>
        </dgm:presLayoutVars>
      </dgm:prSet>
      <dgm:spPr/>
    </dgm:pt>
    <dgm:pt modelId="{035365D2-A425-3146-BD7A-F4FCFE93502C}" type="pres">
      <dgm:prSet presAssocID="{3B5D8271-78F3-AF4B-BBD3-008E0843CD70}" presName="thickLine" presStyleLbl="alignNode1" presStyleIdx="0" presStyleCnt="1"/>
      <dgm:spPr/>
    </dgm:pt>
    <dgm:pt modelId="{42F27DCF-8871-8E40-9517-7EB8419B9696}" type="pres">
      <dgm:prSet presAssocID="{3B5D8271-78F3-AF4B-BBD3-008E0843CD70}" presName="horz1" presStyleCnt="0"/>
      <dgm:spPr/>
    </dgm:pt>
    <dgm:pt modelId="{B43C0484-AFEE-2F42-8656-E161913A764D}" type="pres">
      <dgm:prSet presAssocID="{3B5D8271-78F3-AF4B-BBD3-008E0843CD70}" presName="tx1" presStyleLbl="revTx" presStyleIdx="0" presStyleCnt="2"/>
      <dgm:spPr/>
    </dgm:pt>
    <dgm:pt modelId="{E194ABBA-90BA-8845-AF78-589CDBEC1031}" type="pres">
      <dgm:prSet presAssocID="{3B5D8271-78F3-AF4B-BBD3-008E0843CD70}" presName="vert1" presStyleCnt="0"/>
      <dgm:spPr/>
    </dgm:pt>
    <dgm:pt modelId="{18F453C7-C9F4-904B-9C7F-ED738DA1AB7D}" type="pres">
      <dgm:prSet presAssocID="{26EE39AA-44DB-0A4E-9721-CE607362CEAC}" presName="vertSpace2a" presStyleCnt="0"/>
      <dgm:spPr/>
    </dgm:pt>
    <dgm:pt modelId="{BC0C5CD2-D269-D946-AFF2-F08DB9E68B47}" type="pres">
      <dgm:prSet presAssocID="{26EE39AA-44DB-0A4E-9721-CE607362CEAC}" presName="horz2" presStyleCnt="0"/>
      <dgm:spPr/>
    </dgm:pt>
    <dgm:pt modelId="{4F6D9648-9E1F-314C-BF80-1F747B825F64}" type="pres">
      <dgm:prSet presAssocID="{26EE39AA-44DB-0A4E-9721-CE607362CEAC}" presName="horzSpace2" presStyleCnt="0"/>
      <dgm:spPr/>
    </dgm:pt>
    <dgm:pt modelId="{D03E67B8-D0E6-9D49-831A-FC3539FBEB8A}" type="pres">
      <dgm:prSet presAssocID="{26EE39AA-44DB-0A4E-9721-CE607362CEAC}" presName="tx2" presStyleLbl="revTx" presStyleIdx="1" presStyleCnt="2"/>
      <dgm:spPr/>
    </dgm:pt>
    <dgm:pt modelId="{FDBEFDF1-B58A-EA4F-8459-BB774EAEFD2E}" type="pres">
      <dgm:prSet presAssocID="{26EE39AA-44DB-0A4E-9721-CE607362CEAC}" presName="vert2" presStyleCnt="0"/>
      <dgm:spPr/>
    </dgm:pt>
    <dgm:pt modelId="{CE004874-3AEB-EE48-9223-7889A403650A}" type="pres">
      <dgm:prSet presAssocID="{26EE39AA-44DB-0A4E-9721-CE607362CEAC}" presName="thinLine2b" presStyleLbl="callout" presStyleIdx="0" presStyleCnt="1"/>
      <dgm:spPr/>
    </dgm:pt>
    <dgm:pt modelId="{69EA6E22-79FA-DD4E-A441-D33019A56853}" type="pres">
      <dgm:prSet presAssocID="{26EE39AA-44DB-0A4E-9721-CE607362CEAC}" presName="vertSpace2b" presStyleCnt="0"/>
      <dgm:spPr/>
    </dgm:pt>
  </dgm:ptLst>
  <dgm:cxnLst>
    <dgm:cxn modelId="{B9D60518-3938-EB4D-9FAB-434652CBA0AC}" type="presOf" srcId="{3B5D8271-78F3-AF4B-BBD3-008E0843CD70}" destId="{B43C0484-AFEE-2F42-8656-E161913A764D}" srcOrd="0" destOrd="0" presId="urn:microsoft.com/office/officeart/2008/layout/LinedList"/>
    <dgm:cxn modelId="{8B4179BD-4611-7A41-BD30-77EBFE4F2F4C}" type="presOf" srcId="{EF3F618D-4CBF-D341-B571-3F8ED1C98DD5}" destId="{046677AE-C3A1-0045-B1FC-8CC073CC0CF4}" srcOrd="0" destOrd="0" presId="urn:microsoft.com/office/officeart/2008/layout/LinedList"/>
    <dgm:cxn modelId="{D33DEADD-4DEF-A64F-95D6-77B1E5D753BF}" type="presOf" srcId="{26EE39AA-44DB-0A4E-9721-CE607362CEAC}" destId="{D03E67B8-D0E6-9D49-831A-FC3539FBEB8A}" srcOrd="0" destOrd="0" presId="urn:microsoft.com/office/officeart/2008/layout/LinedList"/>
    <dgm:cxn modelId="{596F5FE5-6121-DD48-ABE5-F0A2D348CB3F}" srcId="{EF3F618D-4CBF-D341-B571-3F8ED1C98DD5}" destId="{3B5D8271-78F3-AF4B-BBD3-008E0843CD70}" srcOrd="0" destOrd="0" parTransId="{D8C30A94-000F-3042-BA02-DF6E0384E9CA}" sibTransId="{22A6EE58-A1FF-3C42-98C6-392DB1684DDC}"/>
    <dgm:cxn modelId="{5113A0E9-2FA0-8948-8DF8-BABE68EF1A5C}" srcId="{3B5D8271-78F3-AF4B-BBD3-008E0843CD70}" destId="{26EE39AA-44DB-0A4E-9721-CE607362CEAC}" srcOrd="0" destOrd="0" parTransId="{80D53E47-6A91-5B43-94FE-A1197D997CD1}" sibTransId="{FC7A01DB-FBC3-4448-B17B-BC69DE63E41E}"/>
    <dgm:cxn modelId="{5F40497E-EB98-DE48-963B-059E3BAC0D50}" type="presParOf" srcId="{046677AE-C3A1-0045-B1FC-8CC073CC0CF4}" destId="{035365D2-A425-3146-BD7A-F4FCFE93502C}" srcOrd="0" destOrd="0" presId="urn:microsoft.com/office/officeart/2008/layout/LinedList"/>
    <dgm:cxn modelId="{8EC06BB0-F631-6242-A510-94965FCAEF64}" type="presParOf" srcId="{046677AE-C3A1-0045-B1FC-8CC073CC0CF4}" destId="{42F27DCF-8871-8E40-9517-7EB8419B9696}" srcOrd="1" destOrd="0" presId="urn:microsoft.com/office/officeart/2008/layout/LinedList"/>
    <dgm:cxn modelId="{529FA100-68CA-2A43-9429-5367835406F3}" type="presParOf" srcId="{42F27DCF-8871-8E40-9517-7EB8419B9696}" destId="{B43C0484-AFEE-2F42-8656-E161913A764D}" srcOrd="0" destOrd="0" presId="urn:microsoft.com/office/officeart/2008/layout/LinedList"/>
    <dgm:cxn modelId="{DD75846D-3404-1743-AAA9-AB8617BB6134}" type="presParOf" srcId="{42F27DCF-8871-8E40-9517-7EB8419B9696}" destId="{E194ABBA-90BA-8845-AF78-589CDBEC1031}" srcOrd="1" destOrd="0" presId="urn:microsoft.com/office/officeart/2008/layout/LinedList"/>
    <dgm:cxn modelId="{D6B2C3B3-7AF2-1A4B-943D-11A93D9C177A}" type="presParOf" srcId="{E194ABBA-90BA-8845-AF78-589CDBEC1031}" destId="{18F453C7-C9F4-904B-9C7F-ED738DA1AB7D}" srcOrd="0" destOrd="0" presId="urn:microsoft.com/office/officeart/2008/layout/LinedList"/>
    <dgm:cxn modelId="{D04A3103-9EE7-2147-B15B-FC352EB6368E}" type="presParOf" srcId="{E194ABBA-90BA-8845-AF78-589CDBEC1031}" destId="{BC0C5CD2-D269-D946-AFF2-F08DB9E68B47}" srcOrd="1" destOrd="0" presId="urn:microsoft.com/office/officeart/2008/layout/LinedList"/>
    <dgm:cxn modelId="{F0041AD2-A448-6548-B74F-B9CB48898B0E}" type="presParOf" srcId="{BC0C5CD2-D269-D946-AFF2-F08DB9E68B47}" destId="{4F6D9648-9E1F-314C-BF80-1F747B825F64}" srcOrd="0" destOrd="0" presId="urn:microsoft.com/office/officeart/2008/layout/LinedList"/>
    <dgm:cxn modelId="{438E20A5-2CC7-4A4F-8FBE-4925237AF64B}" type="presParOf" srcId="{BC0C5CD2-D269-D946-AFF2-F08DB9E68B47}" destId="{D03E67B8-D0E6-9D49-831A-FC3539FBEB8A}" srcOrd="1" destOrd="0" presId="urn:microsoft.com/office/officeart/2008/layout/LinedList"/>
    <dgm:cxn modelId="{AC0CE522-F281-074F-86AD-9E2F978052FD}" type="presParOf" srcId="{BC0C5CD2-D269-D946-AFF2-F08DB9E68B47}" destId="{FDBEFDF1-B58A-EA4F-8459-BB774EAEFD2E}" srcOrd="2" destOrd="0" presId="urn:microsoft.com/office/officeart/2008/layout/LinedList"/>
    <dgm:cxn modelId="{B0C01939-74E8-464D-B2EB-638426345DB5}" type="presParOf" srcId="{E194ABBA-90BA-8845-AF78-589CDBEC1031}" destId="{CE004874-3AEB-EE48-9223-7889A403650A}" srcOrd="2" destOrd="0" presId="urn:microsoft.com/office/officeart/2008/layout/LinedList"/>
    <dgm:cxn modelId="{4B4191D5-6F5A-C94B-B9AE-06AFE5A65579}" type="presParOf" srcId="{E194ABBA-90BA-8845-AF78-589CDBEC1031}" destId="{69EA6E22-79FA-DD4E-A441-D33019A5685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82A40D-FF48-C44D-B229-E263973195C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734B9-512A-8C4E-B525-9AE38FA2C325}">
      <dgm:prSet phldrT="[Testo]"/>
      <dgm:spPr/>
      <dgm:t>
        <a:bodyPr/>
        <a:lstStyle/>
        <a:p>
          <a:endParaRPr lang="it-IT" dirty="0"/>
        </a:p>
      </dgm:t>
    </dgm:pt>
    <dgm:pt modelId="{FD88EE83-BA92-A34A-8296-466D86AD3215}" type="parTrans" cxnId="{EA1D9ADE-9925-F847-A37F-72108AB028D0}">
      <dgm:prSet/>
      <dgm:spPr/>
      <dgm:t>
        <a:bodyPr/>
        <a:lstStyle/>
        <a:p>
          <a:endParaRPr lang="it-IT"/>
        </a:p>
      </dgm:t>
    </dgm:pt>
    <dgm:pt modelId="{BEBF7DCF-B85A-A74D-A991-7A852A41923C}" type="sibTrans" cxnId="{EA1D9ADE-9925-F847-A37F-72108AB028D0}">
      <dgm:prSet/>
      <dgm:spPr/>
      <dgm:t>
        <a:bodyPr/>
        <a:lstStyle/>
        <a:p>
          <a:endParaRPr lang="it-IT"/>
        </a:p>
      </dgm:t>
    </dgm:pt>
    <dgm:pt modelId="{CA9972D8-C2AA-914F-9148-7EB8EEAA3973}">
      <dgm:prSet phldrT="[Testo]" custT="1"/>
      <dgm:spPr/>
      <dgm:t>
        <a:bodyPr/>
        <a:lstStyle/>
        <a:p>
          <a:r>
            <a:rPr lang="it-IT" sz="2400" b="0" dirty="0"/>
            <a:t>CPU performances </a:t>
          </a:r>
          <a:r>
            <a:rPr lang="it-IT" sz="2400" b="0" dirty="0" err="1"/>
            <a:t>sampled</a:t>
          </a:r>
          <a:r>
            <a:rPr lang="it-IT" sz="2400" b="0" dirty="0"/>
            <a:t> from 10 </a:t>
          </a:r>
          <a:r>
            <a:rPr lang="it-IT" sz="2400" b="0" dirty="0" err="1"/>
            <a:t>runs</a:t>
          </a:r>
          <a:r>
            <a:rPr lang="it-IT" sz="2400" b="0" dirty="0"/>
            <a:t> of the </a:t>
          </a:r>
          <a:r>
            <a:rPr lang="it-IT" sz="2400" b="0" dirty="0" err="1"/>
            <a:t>algorithm</a:t>
          </a:r>
          <a:r>
            <a:rPr lang="it-IT" sz="2400" b="0" dirty="0"/>
            <a:t> on </a:t>
          </a:r>
          <a:r>
            <a:rPr lang="it-IT" sz="2400" b="0" dirty="0" err="1"/>
            <a:t>different</a:t>
          </a:r>
          <a:r>
            <a:rPr lang="it-IT" sz="2400" b="0" dirty="0"/>
            <a:t> images and weights</a:t>
          </a:r>
        </a:p>
      </dgm:t>
    </dgm:pt>
    <dgm:pt modelId="{206150DD-2E4F-9A49-BA5F-7E240B7B26D3}" type="parTrans" cxnId="{90B9076F-D3B3-4849-8812-0DFA27BF4962}">
      <dgm:prSet/>
      <dgm:spPr/>
      <dgm:t>
        <a:bodyPr/>
        <a:lstStyle/>
        <a:p>
          <a:endParaRPr lang="it-IT"/>
        </a:p>
      </dgm:t>
    </dgm:pt>
    <dgm:pt modelId="{4DF5E360-5AA8-7A4F-88EF-6450178E2C92}" type="sibTrans" cxnId="{90B9076F-D3B3-4849-8812-0DFA27BF4962}">
      <dgm:prSet/>
      <dgm:spPr/>
      <dgm:t>
        <a:bodyPr/>
        <a:lstStyle/>
        <a:p>
          <a:endParaRPr lang="it-IT"/>
        </a:p>
      </dgm:t>
    </dgm:pt>
    <dgm:pt modelId="{CBB89EAD-330F-E04E-A6EA-ABEC0DBB8153}" type="pres">
      <dgm:prSet presAssocID="{A182A40D-FF48-C44D-B229-E263973195C7}" presName="vert0" presStyleCnt="0">
        <dgm:presLayoutVars>
          <dgm:dir/>
          <dgm:animOne val="branch"/>
          <dgm:animLvl val="lvl"/>
        </dgm:presLayoutVars>
      </dgm:prSet>
      <dgm:spPr/>
    </dgm:pt>
    <dgm:pt modelId="{AB594A83-6EBA-474D-A091-8FEE7AE1A3D5}" type="pres">
      <dgm:prSet presAssocID="{86B734B9-512A-8C4E-B525-9AE38FA2C325}" presName="thickLine" presStyleLbl="alignNode1" presStyleIdx="0" presStyleCnt="1"/>
      <dgm:spPr/>
    </dgm:pt>
    <dgm:pt modelId="{4845A7EE-218D-924A-B2EB-9C8892BD5573}" type="pres">
      <dgm:prSet presAssocID="{86B734B9-512A-8C4E-B525-9AE38FA2C325}" presName="horz1" presStyleCnt="0"/>
      <dgm:spPr/>
    </dgm:pt>
    <dgm:pt modelId="{604E35E4-346B-6246-9B0C-FA1D3200A810}" type="pres">
      <dgm:prSet presAssocID="{86B734B9-512A-8C4E-B525-9AE38FA2C325}" presName="tx1" presStyleLbl="revTx" presStyleIdx="0" presStyleCnt="2"/>
      <dgm:spPr/>
    </dgm:pt>
    <dgm:pt modelId="{A244D871-4734-D340-96E2-DDBF35EBCA5B}" type="pres">
      <dgm:prSet presAssocID="{86B734B9-512A-8C4E-B525-9AE38FA2C325}" presName="vert1" presStyleCnt="0"/>
      <dgm:spPr/>
    </dgm:pt>
    <dgm:pt modelId="{CF3F27D2-F305-4D41-ADA8-1097ACF99C4D}" type="pres">
      <dgm:prSet presAssocID="{CA9972D8-C2AA-914F-9148-7EB8EEAA3973}" presName="vertSpace2a" presStyleCnt="0"/>
      <dgm:spPr/>
    </dgm:pt>
    <dgm:pt modelId="{E6B7FDFD-ABF0-D64E-BC00-E826536767E3}" type="pres">
      <dgm:prSet presAssocID="{CA9972D8-C2AA-914F-9148-7EB8EEAA3973}" presName="horz2" presStyleCnt="0"/>
      <dgm:spPr/>
    </dgm:pt>
    <dgm:pt modelId="{6B6E7840-FA96-B443-9F5C-3645316B7157}" type="pres">
      <dgm:prSet presAssocID="{CA9972D8-C2AA-914F-9148-7EB8EEAA3973}" presName="horzSpace2" presStyleCnt="0"/>
      <dgm:spPr/>
    </dgm:pt>
    <dgm:pt modelId="{99D8050F-2B3A-DF46-A295-3DDB0A7619A9}" type="pres">
      <dgm:prSet presAssocID="{CA9972D8-C2AA-914F-9148-7EB8EEAA3973}" presName="tx2" presStyleLbl="revTx" presStyleIdx="1" presStyleCnt="2" custScaleX="127389"/>
      <dgm:spPr/>
    </dgm:pt>
    <dgm:pt modelId="{581B9C88-5E2F-2A47-B139-D39D119E419F}" type="pres">
      <dgm:prSet presAssocID="{CA9972D8-C2AA-914F-9148-7EB8EEAA3973}" presName="vert2" presStyleCnt="0"/>
      <dgm:spPr/>
    </dgm:pt>
    <dgm:pt modelId="{0EA7B738-70B8-E246-A42E-EEF3A72C092C}" type="pres">
      <dgm:prSet presAssocID="{CA9972D8-C2AA-914F-9148-7EB8EEAA3973}" presName="thinLine2b" presStyleLbl="callout" presStyleIdx="0" presStyleCnt="1"/>
      <dgm:spPr/>
    </dgm:pt>
    <dgm:pt modelId="{1D2F8CC2-99EB-C846-8EE4-112F316F0317}" type="pres">
      <dgm:prSet presAssocID="{CA9972D8-C2AA-914F-9148-7EB8EEAA3973}" presName="vertSpace2b" presStyleCnt="0"/>
      <dgm:spPr/>
    </dgm:pt>
  </dgm:ptLst>
  <dgm:cxnLst>
    <dgm:cxn modelId="{90B9076F-D3B3-4849-8812-0DFA27BF4962}" srcId="{86B734B9-512A-8C4E-B525-9AE38FA2C325}" destId="{CA9972D8-C2AA-914F-9148-7EB8EEAA3973}" srcOrd="0" destOrd="0" parTransId="{206150DD-2E4F-9A49-BA5F-7E240B7B26D3}" sibTransId="{4DF5E360-5AA8-7A4F-88EF-6450178E2C92}"/>
    <dgm:cxn modelId="{06F837D2-B9C0-A54A-BA34-1F24744098C4}" type="presOf" srcId="{A182A40D-FF48-C44D-B229-E263973195C7}" destId="{CBB89EAD-330F-E04E-A6EA-ABEC0DBB8153}" srcOrd="0" destOrd="0" presId="urn:microsoft.com/office/officeart/2008/layout/LinedList"/>
    <dgm:cxn modelId="{EA1D9ADE-9925-F847-A37F-72108AB028D0}" srcId="{A182A40D-FF48-C44D-B229-E263973195C7}" destId="{86B734B9-512A-8C4E-B525-9AE38FA2C325}" srcOrd="0" destOrd="0" parTransId="{FD88EE83-BA92-A34A-8296-466D86AD3215}" sibTransId="{BEBF7DCF-B85A-A74D-A991-7A852A41923C}"/>
    <dgm:cxn modelId="{5D097CE1-F50B-5147-BC81-8E7AA7B98E74}" type="presOf" srcId="{CA9972D8-C2AA-914F-9148-7EB8EEAA3973}" destId="{99D8050F-2B3A-DF46-A295-3DDB0A7619A9}" srcOrd="0" destOrd="0" presId="urn:microsoft.com/office/officeart/2008/layout/LinedList"/>
    <dgm:cxn modelId="{2BE7E3EC-313C-E04C-8143-5BAE312D7C95}" type="presOf" srcId="{86B734B9-512A-8C4E-B525-9AE38FA2C325}" destId="{604E35E4-346B-6246-9B0C-FA1D3200A810}" srcOrd="0" destOrd="0" presId="urn:microsoft.com/office/officeart/2008/layout/LinedList"/>
    <dgm:cxn modelId="{4F427640-D986-204D-A4B5-BB49FF1B76E3}" type="presParOf" srcId="{CBB89EAD-330F-E04E-A6EA-ABEC0DBB8153}" destId="{AB594A83-6EBA-474D-A091-8FEE7AE1A3D5}" srcOrd="0" destOrd="0" presId="urn:microsoft.com/office/officeart/2008/layout/LinedList"/>
    <dgm:cxn modelId="{FA7B384B-A4D0-124B-9DE3-38DAE4C95FEE}" type="presParOf" srcId="{CBB89EAD-330F-E04E-A6EA-ABEC0DBB8153}" destId="{4845A7EE-218D-924A-B2EB-9C8892BD5573}" srcOrd="1" destOrd="0" presId="urn:microsoft.com/office/officeart/2008/layout/LinedList"/>
    <dgm:cxn modelId="{1759DCE9-C358-F442-99BC-F1BD6D96BA2B}" type="presParOf" srcId="{4845A7EE-218D-924A-B2EB-9C8892BD5573}" destId="{604E35E4-346B-6246-9B0C-FA1D3200A810}" srcOrd="0" destOrd="0" presId="urn:microsoft.com/office/officeart/2008/layout/LinedList"/>
    <dgm:cxn modelId="{D1EEF93F-9FDD-C244-A4B2-480DF33B0A3C}" type="presParOf" srcId="{4845A7EE-218D-924A-B2EB-9C8892BD5573}" destId="{A244D871-4734-D340-96E2-DDBF35EBCA5B}" srcOrd="1" destOrd="0" presId="urn:microsoft.com/office/officeart/2008/layout/LinedList"/>
    <dgm:cxn modelId="{076F592A-BF8A-424D-9F6C-5F7FF4DC6E75}" type="presParOf" srcId="{A244D871-4734-D340-96E2-DDBF35EBCA5B}" destId="{CF3F27D2-F305-4D41-ADA8-1097ACF99C4D}" srcOrd="0" destOrd="0" presId="urn:microsoft.com/office/officeart/2008/layout/LinedList"/>
    <dgm:cxn modelId="{B0BA60CE-DEDB-9E4E-BDAD-0DD35A5E28D5}" type="presParOf" srcId="{A244D871-4734-D340-96E2-DDBF35EBCA5B}" destId="{E6B7FDFD-ABF0-D64E-BC00-E826536767E3}" srcOrd="1" destOrd="0" presId="urn:microsoft.com/office/officeart/2008/layout/LinedList"/>
    <dgm:cxn modelId="{643B9947-46FD-7148-AB94-BDF881D1A3B6}" type="presParOf" srcId="{E6B7FDFD-ABF0-D64E-BC00-E826536767E3}" destId="{6B6E7840-FA96-B443-9F5C-3645316B7157}" srcOrd="0" destOrd="0" presId="urn:microsoft.com/office/officeart/2008/layout/LinedList"/>
    <dgm:cxn modelId="{33D2022E-4055-384D-8B60-3931946CC5F7}" type="presParOf" srcId="{E6B7FDFD-ABF0-D64E-BC00-E826536767E3}" destId="{99D8050F-2B3A-DF46-A295-3DDB0A7619A9}" srcOrd="1" destOrd="0" presId="urn:microsoft.com/office/officeart/2008/layout/LinedList"/>
    <dgm:cxn modelId="{83791172-D546-7E46-9575-8877EE7DF4AC}" type="presParOf" srcId="{E6B7FDFD-ABF0-D64E-BC00-E826536767E3}" destId="{581B9C88-5E2F-2A47-B139-D39D119E419F}" srcOrd="2" destOrd="0" presId="urn:microsoft.com/office/officeart/2008/layout/LinedList"/>
    <dgm:cxn modelId="{20F04654-9EEE-BE4E-B7C3-C87B05A519CF}" type="presParOf" srcId="{A244D871-4734-D340-96E2-DDBF35EBCA5B}" destId="{0EA7B738-70B8-E246-A42E-EEF3A72C092C}" srcOrd="2" destOrd="0" presId="urn:microsoft.com/office/officeart/2008/layout/LinedList"/>
    <dgm:cxn modelId="{8111329E-4077-C54E-8D47-FBB57210851D}" type="presParOf" srcId="{A244D871-4734-D340-96E2-DDBF35EBCA5B}" destId="{1D2F8CC2-99EB-C846-8EE4-112F316F031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9370D3-8A2D-DF43-A705-DFFD2CAEC7E8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DD974285-008A-2148-9B0E-273BE0CDA096}">
      <dgm:prSet phldrT="[Testo]"/>
      <dgm:spPr/>
      <dgm:t>
        <a:bodyPr/>
        <a:lstStyle/>
        <a:p>
          <a:r>
            <a:rPr lang="it-IT" dirty="0"/>
            <a:t>Filters and features in Global Memory</a:t>
          </a:r>
        </a:p>
      </dgm:t>
    </dgm:pt>
    <dgm:pt modelId="{E95B143B-1C07-6E41-B685-AD40673023AE}" type="parTrans" cxnId="{4B14C882-A817-0044-A341-1D1D45DA58A3}">
      <dgm:prSet/>
      <dgm:spPr/>
      <dgm:t>
        <a:bodyPr/>
        <a:lstStyle/>
        <a:p>
          <a:endParaRPr lang="it-IT"/>
        </a:p>
      </dgm:t>
    </dgm:pt>
    <dgm:pt modelId="{AC715E75-FBCD-E449-92F2-78C06160895C}" type="sibTrans" cxnId="{4B14C882-A817-0044-A341-1D1D45DA58A3}">
      <dgm:prSet/>
      <dgm:spPr/>
      <dgm:t>
        <a:bodyPr/>
        <a:lstStyle/>
        <a:p>
          <a:endParaRPr lang="it-IT"/>
        </a:p>
      </dgm:t>
    </dgm:pt>
    <dgm:pt modelId="{C96860EC-00E0-0E45-A76B-7C485BDF2931}">
      <dgm:prSet phldrT="[Testo]"/>
      <dgm:spPr/>
      <dgm:t>
        <a:bodyPr/>
        <a:lstStyle/>
        <a:p>
          <a:r>
            <a:rPr lang="it-IT" dirty="0"/>
            <a:t>Constant filters </a:t>
          </a:r>
          <a:r>
            <a:rPr lang="it-IT" dirty="0" err="1"/>
            <a:t>moved</a:t>
          </a:r>
          <a:r>
            <a:rPr lang="it-IT" dirty="0"/>
            <a:t> in Constant Memory</a:t>
          </a:r>
        </a:p>
      </dgm:t>
    </dgm:pt>
    <dgm:pt modelId="{9B793655-2C50-A24A-9808-760AEE938EC9}" type="parTrans" cxnId="{0A178BDB-7164-F849-A7E2-42DCAA5413FD}">
      <dgm:prSet/>
      <dgm:spPr/>
      <dgm:t>
        <a:bodyPr/>
        <a:lstStyle/>
        <a:p>
          <a:endParaRPr lang="it-IT"/>
        </a:p>
      </dgm:t>
    </dgm:pt>
    <dgm:pt modelId="{861A05DF-A1FC-D045-9CED-AF3DBDD4800E}" type="sibTrans" cxnId="{0A178BDB-7164-F849-A7E2-42DCAA5413FD}">
      <dgm:prSet/>
      <dgm:spPr/>
      <dgm:t>
        <a:bodyPr/>
        <a:lstStyle/>
        <a:p>
          <a:endParaRPr lang="it-IT"/>
        </a:p>
      </dgm:t>
    </dgm:pt>
    <dgm:pt modelId="{C05B259E-C700-714F-9B82-3489DDCE9AF4}">
      <dgm:prSet phldrT="[Testo]"/>
      <dgm:spPr/>
      <dgm:t>
        <a:bodyPr/>
        <a:lstStyle/>
        <a:p>
          <a:r>
            <a:rPr lang="it-IT" dirty="0" err="1"/>
            <a:t>All</a:t>
          </a:r>
          <a:r>
            <a:rPr lang="it-IT" dirty="0"/>
            <a:t> features in </a:t>
          </a:r>
          <a:r>
            <a:rPr lang="it-IT" dirty="0" err="1"/>
            <a:t>Shared</a:t>
          </a:r>
          <a:r>
            <a:rPr lang="it-IT" dirty="0"/>
            <a:t> Memory, </a:t>
          </a:r>
          <a:r>
            <a:rPr lang="it-IT" dirty="0" err="1"/>
            <a:t>all</a:t>
          </a:r>
          <a:r>
            <a:rPr lang="it-IT" dirty="0"/>
            <a:t> filters in Constant Memory</a:t>
          </a:r>
        </a:p>
      </dgm:t>
    </dgm:pt>
    <dgm:pt modelId="{60E1E511-CF58-BC4F-8800-8DB3EA40C393}" type="parTrans" cxnId="{7B9CC249-AA5D-8F43-99F3-E77FF859B244}">
      <dgm:prSet/>
      <dgm:spPr/>
      <dgm:t>
        <a:bodyPr/>
        <a:lstStyle/>
        <a:p>
          <a:endParaRPr lang="it-IT"/>
        </a:p>
      </dgm:t>
    </dgm:pt>
    <dgm:pt modelId="{C2D893DE-7321-ED47-836A-ECD7696D2FAD}" type="sibTrans" cxnId="{7B9CC249-AA5D-8F43-99F3-E77FF859B244}">
      <dgm:prSet/>
      <dgm:spPr/>
      <dgm:t>
        <a:bodyPr/>
        <a:lstStyle/>
        <a:p>
          <a:endParaRPr lang="it-IT"/>
        </a:p>
      </dgm:t>
    </dgm:pt>
    <dgm:pt modelId="{558E805F-47D9-F94D-82D7-67DFB4A10DA8}">
      <dgm:prSet/>
      <dgm:spPr/>
      <dgm:t>
        <a:bodyPr/>
        <a:lstStyle/>
        <a:p>
          <a:r>
            <a:rPr lang="it-IT" dirty="0"/>
            <a:t>Running multiple networks with </a:t>
          </a:r>
          <a:r>
            <a:rPr lang="it-IT" dirty="0" err="1"/>
            <a:t>blocks</a:t>
          </a:r>
          <a:r>
            <a:rPr lang="it-IT" dirty="0"/>
            <a:t> </a:t>
          </a:r>
          <a:r>
            <a:rPr lang="it-IT" dirty="0" err="1"/>
            <a:t>concurrency</a:t>
          </a:r>
          <a:r>
            <a:rPr lang="it-IT" dirty="0"/>
            <a:t> </a:t>
          </a:r>
        </a:p>
      </dgm:t>
    </dgm:pt>
    <dgm:pt modelId="{A3BF3BBB-9560-3E4B-972F-914D51D46C2A}" type="parTrans" cxnId="{FF331F82-265B-9E48-8318-DC118EB1E56A}">
      <dgm:prSet/>
      <dgm:spPr/>
    </dgm:pt>
    <dgm:pt modelId="{99DE8788-E87A-1645-AEFA-0A2060C9DDD0}" type="sibTrans" cxnId="{FF331F82-265B-9E48-8318-DC118EB1E56A}">
      <dgm:prSet/>
      <dgm:spPr/>
    </dgm:pt>
    <dgm:pt modelId="{0ACC922C-D5FE-F94F-9D7D-4A60F2657282}" type="pres">
      <dgm:prSet presAssocID="{F79370D3-8A2D-DF43-A705-DFFD2CAEC7E8}" presName="linearFlow" presStyleCnt="0">
        <dgm:presLayoutVars>
          <dgm:resizeHandles val="exact"/>
        </dgm:presLayoutVars>
      </dgm:prSet>
      <dgm:spPr/>
    </dgm:pt>
    <dgm:pt modelId="{DE1F9CC4-D088-AD42-A3BB-B7A9C1A6495F}" type="pres">
      <dgm:prSet presAssocID="{DD974285-008A-2148-9B0E-273BE0CDA096}" presName="node" presStyleLbl="node1" presStyleIdx="0" presStyleCnt="4">
        <dgm:presLayoutVars>
          <dgm:bulletEnabled val="1"/>
        </dgm:presLayoutVars>
      </dgm:prSet>
      <dgm:spPr/>
    </dgm:pt>
    <dgm:pt modelId="{2D390961-BAC4-B949-A025-785EC08E8E62}" type="pres">
      <dgm:prSet presAssocID="{AC715E75-FBCD-E449-92F2-78C06160895C}" presName="sibTrans" presStyleLbl="sibTrans2D1" presStyleIdx="0" presStyleCnt="3"/>
      <dgm:spPr/>
    </dgm:pt>
    <dgm:pt modelId="{5A94B18F-50BD-1E4B-893B-6B29626ECC3D}" type="pres">
      <dgm:prSet presAssocID="{AC715E75-FBCD-E449-92F2-78C06160895C}" presName="connectorText" presStyleLbl="sibTrans2D1" presStyleIdx="0" presStyleCnt="3"/>
      <dgm:spPr/>
    </dgm:pt>
    <dgm:pt modelId="{02CB5D69-EDF3-6048-982A-0F75EF80C9E6}" type="pres">
      <dgm:prSet presAssocID="{C96860EC-00E0-0E45-A76B-7C485BDF2931}" presName="node" presStyleLbl="node1" presStyleIdx="1" presStyleCnt="4">
        <dgm:presLayoutVars>
          <dgm:bulletEnabled val="1"/>
        </dgm:presLayoutVars>
      </dgm:prSet>
      <dgm:spPr/>
    </dgm:pt>
    <dgm:pt modelId="{3AFF7364-0307-A14A-9E45-835129FF583C}" type="pres">
      <dgm:prSet presAssocID="{861A05DF-A1FC-D045-9CED-AF3DBDD4800E}" presName="sibTrans" presStyleLbl="sibTrans2D1" presStyleIdx="1" presStyleCnt="3"/>
      <dgm:spPr/>
    </dgm:pt>
    <dgm:pt modelId="{65853E66-7B54-604F-9094-4A2826BF533E}" type="pres">
      <dgm:prSet presAssocID="{861A05DF-A1FC-D045-9CED-AF3DBDD4800E}" presName="connectorText" presStyleLbl="sibTrans2D1" presStyleIdx="1" presStyleCnt="3"/>
      <dgm:spPr/>
    </dgm:pt>
    <dgm:pt modelId="{F09EB6FF-975F-BA4A-AAB5-7B6D907A8F3D}" type="pres">
      <dgm:prSet presAssocID="{C05B259E-C700-714F-9B82-3489DDCE9AF4}" presName="node" presStyleLbl="node1" presStyleIdx="2" presStyleCnt="4">
        <dgm:presLayoutVars>
          <dgm:bulletEnabled val="1"/>
        </dgm:presLayoutVars>
      </dgm:prSet>
      <dgm:spPr/>
    </dgm:pt>
    <dgm:pt modelId="{9B76AF3D-EC58-4243-AFE7-012ECA6BF85A}" type="pres">
      <dgm:prSet presAssocID="{C2D893DE-7321-ED47-836A-ECD7696D2FAD}" presName="sibTrans" presStyleLbl="sibTrans2D1" presStyleIdx="2" presStyleCnt="3"/>
      <dgm:spPr/>
    </dgm:pt>
    <dgm:pt modelId="{F78DF0AC-8514-8244-8C4F-874AFCBBE92C}" type="pres">
      <dgm:prSet presAssocID="{C2D893DE-7321-ED47-836A-ECD7696D2FAD}" presName="connectorText" presStyleLbl="sibTrans2D1" presStyleIdx="2" presStyleCnt="3"/>
      <dgm:spPr/>
    </dgm:pt>
    <dgm:pt modelId="{738C26AD-C64C-9146-B442-241AD9640C71}" type="pres">
      <dgm:prSet presAssocID="{558E805F-47D9-F94D-82D7-67DFB4A10DA8}" presName="node" presStyleLbl="node1" presStyleIdx="3" presStyleCnt="4">
        <dgm:presLayoutVars>
          <dgm:bulletEnabled val="1"/>
        </dgm:presLayoutVars>
      </dgm:prSet>
      <dgm:spPr/>
    </dgm:pt>
  </dgm:ptLst>
  <dgm:cxnLst>
    <dgm:cxn modelId="{EC225B08-4177-4A4C-A66A-DA5EAE1922BB}" type="presOf" srcId="{AC715E75-FBCD-E449-92F2-78C06160895C}" destId="{2D390961-BAC4-B949-A025-785EC08E8E62}" srcOrd="0" destOrd="0" presId="urn:microsoft.com/office/officeart/2005/8/layout/process2"/>
    <dgm:cxn modelId="{D4417F08-28EC-0C41-A64F-92542E636E43}" type="presOf" srcId="{C2D893DE-7321-ED47-836A-ECD7696D2FAD}" destId="{F78DF0AC-8514-8244-8C4F-874AFCBBE92C}" srcOrd="1" destOrd="0" presId="urn:microsoft.com/office/officeart/2005/8/layout/process2"/>
    <dgm:cxn modelId="{B61CA717-ABE3-0640-BF0B-6E9D24D8AB04}" type="presOf" srcId="{C2D893DE-7321-ED47-836A-ECD7696D2FAD}" destId="{9B76AF3D-EC58-4243-AFE7-012ECA6BF85A}" srcOrd="0" destOrd="0" presId="urn:microsoft.com/office/officeart/2005/8/layout/process2"/>
    <dgm:cxn modelId="{5E1ACE27-E811-D84E-A1CC-FD48F388A9A7}" type="presOf" srcId="{861A05DF-A1FC-D045-9CED-AF3DBDD4800E}" destId="{65853E66-7B54-604F-9094-4A2826BF533E}" srcOrd="1" destOrd="0" presId="urn:microsoft.com/office/officeart/2005/8/layout/process2"/>
    <dgm:cxn modelId="{7B9CC249-AA5D-8F43-99F3-E77FF859B244}" srcId="{F79370D3-8A2D-DF43-A705-DFFD2CAEC7E8}" destId="{C05B259E-C700-714F-9B82-3489DDCE9AF4}" srcOrd="2" destOrd="0" parTransId="{60E1E511-CF58-BC4F-8800-8DB3EA40C393}" sibTransId="{C2D893DE-7321-ED47-836A-ECD7696D2FAD}"/>
    <dgm:cxn modelId="{FCFF3154-0548-804E-96D5-BDF284F3334B}" type="presOf" srcId="{861A05DF-A1FC-D045-9CED-AF3DBDD4800E}" destId="{3AFF7364-0307-A14A-9E45-835129FF583C}" srcOrd="0" destOrd="0" presId="urn:microsoft.com/office/officeart/2005/8/layout/process2"/>
    <dgm:cxn modelId="{FF331F82-265B-9E48-8318-DC118EB1E56A}" srcId="{F79370D3-8A2D-DF43-A705-DFFD2CAEC7E8}" destId="{558E805F-47D9-F94D-82D7-67DFB4A10DA8}" srcOrd="3" destOrd="0" parTransId="{A3BF3BBB-9560-3E4B-972F-914D51D46C2A}" sibTransId="{99DE8788-E87A-1645-AEFA-0A2060C9DDD0}"/>
    <dgm:cxn modelId="{4B14C882-A817-0044-A341-1D1D45DA58A3}" srcId="{F79370D3-8A2D-DF43-A705-DFFD2CAEC7E8}" destId="{DD974285-008A-2148-9B0E-273BE0CDA096}" srcOrd="0" destOrd="0" parTransId="{E95B143B-1C07-6E41-B685-AD40673023AE}" sibTransId="{AC715E75-FBCD-E449-92F2-78C06160895C}"/>
    <dgm:cxn modelId="{CE17F2A9-7BD1-D74E-A5F4-B02A1B208FF6}" type="presOf" srcId="{558E805F-47D9-F94D-82D7-67DFB4A10DA8}" destId="{738C26AD-C64C-9146-B442-241AD9640C71}" srcOrd="0" destOrd="0" presId="urn:microsoft.com/office/officeart/2005/8/layout/process2"/>
    <dgm:cxn modelId="{B127DFAD-FEDF-7141-BC10-13ED353F9A8C}" type="presOf" srcId="{AC715E75-FBCD-E449-92F2-78C06160895C}" destId="{5A94B18F-50BD-1E4B-893B-6B29626ECC3D}" srcOrd="1" destOrd="0" presId="urn:microsoft.com/office/officeart/2005/8/layout/process2"/>
    <dgm:cxn modelId="{6B5922B5-864D-0142-A468-6B5696E8B40A}" type="presOf" srcId="{C05B259E-C700-714F-9B82-3489DDCE9AF4}" destId="{F09EB6FF-975F-BA4A-AAB5-7B6D907A8F3D}" srcOrd="0" destOrd="0" presId="urn:microsoft.com/office/officeart/2005/8/layout/process2"/>
    <dgm:cxn modelId="{EEE4C2B8-A366-0343-8EAC-99FBC9A2A68A}" type="presOf" srcId="{DD974285-008A-2148-9B0E-273BE0CDA096}" destId="{DE1F9CC4-D088-AD42-A3BB-B7A9C1A6495F}" srcOrd="0" destOrd="0" presId="urn:microsoft.com/office/officeart/2005/8/layout/process2"/>
    <dgm:cxn modelId="{424179D9-4233-F248-BB8A-8D89EC49A225}" type="presOf" srcId="{F79370D3-8A2D-DF43-A705-DFFD2CAEC7E8}" destId="{0ACC922C-D5FE-F94F-9D7D-4A60F2657282}" srcOrd="0" destOrd="0" presId="urn:microsoft.com/office/officeart/2005/8/layout/process2"/>
    <dgm:cxn modelId="{0A178BDB-7164-F849-A7E2-42DCAA5413FD}" srcId="{F79370D3-8A2D-DF43-A705-DFFD2CAEC7E8}" destId="{C96860EC-00E0-0E45-A76B-7C485BDF2931}" srcOrd="1" destOrd="0" parTransId="{9B793655-2C50-A24A-9808-760AEE938EC9}" sibTransId="{861A05DF-A1FC-D045-9CED-AF3DBDD4800E}"/>
    <dgm:cxn modelId="{4F712AE0-5632-9F40-856F-C40EE43D1F47}" type="presOf" srcId="{C96860EC-00E0-0E45-A76B-7C485BDF2931}" destId="{02CB5D69-EDF3-6048-982A-0F75EF80C9E6}" srcOrd="0" destOrd="0" presId="urn:microsoft.com/office/officeart/2005/8/layout/process2"/>
    <dgm:cxn modelId="{9F4E745D-2364-D740-A98D-C8A7BACD9E29}" type="presParOf" srcId="{0ACC922C-D5FE-F94F-9D7D-4A60F2657282}" destId="{DE1F9CC4-D088-AD42-A3BB-B7A9C1A6495F}" srcOrd="0" destOrd="0" presId="urn:microsoft.com/office/officeart/2005/8/layout/process2"/>
    <dgm:cxn modelId="{CD516FCA-5715-694F-9611-92624CDABCBE}" type="presParOf" srcId="{0ACC922C-D5FE-F94F-9D7D-4A60F2657282}" destId="{2D390961-BAC4-B949-A025-785EC08E8E62}" srcOrd="1" destOrd="0" presId="urn:microsoft.com/office/officeart/2005/8/layout/process2"/>
    <dgm:cxn modelId="{0A8A630E-F0D3-E344-9C51-7C773ADFA788}" type="presParOf" srcId="{2D390961-BAC4-B949-A025-785EC08E8E62}" destId="{5A94B18F-50BD-1E4B-893B-6B29626ECC3D}" srcOrd="0" destOrd="0" presId="urn:microsoft.com/office/officeart/2005/8/layout/process2"/>
    <dgm:cxn modelId="{9307F897-1637-C24E-A073-A6D77686ADA8}" type="presParOf" srcId="{0ACC922C-D5FE-F94F-9D7D-4A60F2657282}" destId="{02CB5D69-EDF3-6048-982A-0F75EF80C9E6}" srcOrd="2" destOrd="0" presId="urn:microsoft.com/office/officeart/2005/8/layout/process2"/>
    <dgm:cxn modelId="{D33AD513-2BB9-FC42-AB84-C36F53F40069}" type="presParOf" srcId="{0ACC922C-D5FE-F94F-9D7D-4A60F2657282}" destId="{3AFF7364-0307-A14A-9E45-835129FF583C}" srcOrd="3" destOrd="0" presId="urn:microsoft.com/office/officeart/2005/8/layout/process2"/>
    <dgm:cxn modelId="{2CCB5BAB-E40A-5D4D-A61C-0CD66E13CCEF}" type="presParOf" srcId="{3AFF7364-0307-A14A-9E45-835129FF583C}" destId="{65853E66-7B54-604F-9094-4A2826BF533E}" srcOrd="0" destOrd="0" presId="urn:microsoft.com/office/officeart/2005/8/layout/process2"/>
    <dgm:cxn modelId="{FA0F71B1-30B5-7944-8D08-0D4D20CB5B32}" type="presParOf" srcId="{0ACC922C-D5FE-F94F-9D7D-4A60F2657282}" destId="{F09EB6FF-975F-BA4A-AAB5-7B6D907A8F3D}" srcOrd="4" destOrd="0" presId="urn:microsoft.com/office/officeart/2005/8/layout/process2"/>
    <dgm:cxn modelId="{BC13D061-82A0-3240-AA9C-2966517CD74D}" type="presParOf" srcId="{0ACC922C-D5FE-F94F-9D7D-4A60F2657282}" destId="{9B76AF3D-EC58-4243-AFE7-012ECA6BF85A}" srcOrd="5" destOrd="0" presId="urn:microsoft.com/office/officeart/2005/8/layout/process2"/>
    <dgm:cxn modelId="{72EA7E02-14CC-C84D-A4F7-6410756AF281}" type="presParOf" srcId="{9B76AF3D-EC58-4243-AFE7-012ECA6BF85A}" destId="{F78DF0AC-8514-8244-8C4F-874AFCBBE92C}" srcOrd="0" destOrd="0" presId="urn:microsoft.com/office/officeart/2005/8/layout/process2"/>
    <dgm:cxn modelId="{9682D4C4-8734-8F40-9486-AAB390B13A58}" type="presParOf" srcId="{0ACC922C-D5FE-F94F-9D7D-4A60F2657282}" destId="{738C26AD-C64C-9146-B442-241AD9640C7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46146-D05D-9A46-A57B-3EE4170B0F3B}">
      <dsp:nvSpPr>
        <dsp:cNvPr id="0" name=""/>
        <dsp:cNvSpPr/>
      </dsp:nvSpPr>
      <dsp:spPr>
        <a:xfrm>
          <a:off x="2308764" y="2500"/>
          <a:ext cx="2697671" cy="930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Analyze</a:t>
          </a:r>
          <a:r>
            <a:rPr lang="it-IT" sz="1800" kern="1200" dirty="0"/>
            <a:t> a </a:t>
          </a:r>
          <a:r>
            <a:rPr lang="it-IT" sz="1800" kern="1200" dirty="0" err="1"/>
            <a:t>computationally</a:t>
          </a:r>
          <a:r>
            <a:rPr lang="it-IT" sz="1800" kern="1200" dirty="0"/>
            <a:t> intensive </a:t>
          </a:r>
          <a:r>
            <a:rPr lang="it-IT" sz="1800" kern="1200" dirty="0" err="1"/>
            <a:t>algorithm</a:t>
          </a:r>
          <a:endParaRPr lang="it-IT" sz="1800" kern="1200" dirty="0"/>
        </a:p>
      </dsp:txBody>
      <dsp:txXfrm>
        <a:off x="2336010" y="29746"/>
        <a:ext cx="2643179" cy="875739"/>
      </dsp:txXfrm>
    </dsp:sp>
    <dsp:sp modelId="{3A468555-C4F4-BE42-982B-C989CB560BAD}">
      <dsp:nvSpPr>
        <dsp:cNvPr id="0" name=""/>
        <dsp:cNvSpPr/>
      </dsp:nvSpPr>
      <dsp:spPr>
        <a:xfrm rot="5400000">
          <a:off x="3483181" y="955988"/>
          <a:ext cx="348836" cy="418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532019" y="990872"/>
        <a:ext cx="251162" cy="244185"/>
      </dsp:txXfrm>
    </dsp:sp>
    <dsp:sp modelId="{DE1F9CC4-D088-AD42-A3BB-B7A9C1A6495F}">
      <dsp:nvSpPr>
        <dsp:cNvPr id="0" name=""/>
        <dsp:cNvSpPr/>
      </dsp:nvSpPr>
      <dsp:spPr>
        <a:xfrm>
          <a:off x="2308764" y="1397848"/>
          <a:ext cx="2697671" cy="930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Write CPU </a:t>
          </a:r>
          <a:r>
            <a:rPr lang="it-IT" sz="1800" kern="1200" dirty="0" err="1"/>
            <a:t>version</a:t>
          </a:r>
          <a:r>
            <a:rPr lang="it-IT" sz="1800" kern="1200" dirty="0"/>
            <a:t> and </a:t>
          </a:r>
          <a:r>
            <a:rPr lang="it-IT" sz="1800" kern="1200" dirty="0" err="1"/>
            <a:t>obtain</a:t>
          </a:r>
          <a:r>
            <a:rPr lang="it-IT" sz="1800" kern="1200" dirty="0"/>
            <a:t> serial </a:t>
          </a:r>
          <a:r>
            <a:rPr lang="it-IT" sz="1800" kern="1200" dirty="0" err="1"/>
            <a:t>benchmarks</a:t>
          </a:r>
          <a:endParaRPr lang="it-IT" sz="1800" kern="1200" dirty="0"/>
        </a:p>
      </dsp:txBody>
      <dsp:txXfrm>
        <a:off x="2336010" y="1425094"/>
        <a:ext cx="2643179" cy="875739"/>
      </dsp:txXfrm>
    </dsp:sp>
    <dsp:sp modelId="{2D390961-BAC4-B949-A025-785EC08E8E62}">
      <dsp:nvSpPr>
        <dsp:cNvPr id="0" name=""/>
        <dsp:cNvSpPr/>
      </dsp:nvSpPr>
      <dsp:spPr>
        <a:xfrm rot="5400000">
          <a:off x="3483181" y="2351335"/>
          <a:ext cx="348836" cy="418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532019" y="2386219"/>
        <a:ext cx="251162" cy="244185"/>
      </dsp:txXfrm>
    </dsp:sp>
    <dsp:sp modelId="{02CB5D69-EDF3-6048-982A-0F75EF80C9E6}">
      <dsp:nvSpPr>
        <dsp:cNvPr id="0" name=""/>
        <dsp:cNvSpPr/>
      </dsp:nvSpPr>
      <dsp:spPr>
        <a:xfrm>
          <a:off x="2308764" y="2793195"/>
          <a:ext cx="2697671" cy="930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Implement</a:t>
          </a:r>
          <a:r>
            <a:rPr lang="it-IT" sz="1800" kern="1200" dirty="0"/>
            <a:t> a first Naïve </a:t>
          </a:r>
          <a:r>
            <a:rPr lang="it-IT" sz="1800" kern="1200" dirty="0" err="1"/>
            <a:t>version</a:t>
          </a:r>
          <a:r>
            <a:rPr lang="it-IT" sz="1800" kern="1200" dirty="0"/>
            <a:t> on GPU</a:t>
          </a:r>
        </a:p>
      </dsp:txBody>
      <dsp:txXfrm>
        <a:off x="2336010" y="2820441"/>
        <a:ext cx="2643179" cy="875739"/>
      </dsp:txXfrm>
    </dsp:sp>
    <dsp:sp modelId="{3AFF7364-0307-A14A-9E45-835129FF583C}">
      <dsp:nvSpPr>
        <dsp:cNvPr id="0" name=""/>
        <dsp:cNvSpPr/>
      </dsp:nvSpPr>
      <dsp:spPr>
        <a:xfrm rot="5400000">
          <a:off x="3483181" y="3746682"/>
          <a:ext cx="348836" cy="418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532019" y="3781566"/>
        <a:ext cx="251162" cy="244185"/>
      </dsp:txXfrm>
    </dsp:sp>
    <dsp:sp modelId="{F09EB6FF-975F-BA4A-AAB5-7B6D907A8F3D}">
      <dsp:nvSpPr>
        <dsp:cNvPr id="0" name=""/>
        <dsp:cNvSpPr/>
      </dsp:nvSpPr>
      <dsp:spPr>
        <a:xfrm>
          <a:off x="2308764" y="4188542"/>
          <a:ext cx="2697671" cy="930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Apply</a:t>
          </a:r>
          <a:r>
            <a:rPr lang="it-IT" sz="1800" kern="1200" dirty="0"/>
            <a:t> </a:t>
          </a:r>
          <a:r>
            <a:rPr lang="it-IT" sz="1800" kern="1200" dirty="0" err="1"/>
            <a:t>optimisations</a:t>
          </a:r>
          <a:r>
            <a:rPr lang="it-IT" sz="1800" kern="1200" dirty="0"/>
            <a:t> and compare </a:t>
          </a:r>
          <a:r>
            <a:rPr lang="it-IT" sz="1800" kern="1200" dirty="0" err="1"/>
            <a:t>results</a:t>
          </a:r>
          <a:endParaRPr lang="it-IT" sz="1800" kern="1200" dirty="0"/>
        </a:p>
      </dsp:txBody>
      <dsp:txXfrm>
        <a:off x="2336010" y="4215788"/>
        <a:ext cx="2643179" cy="8757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4A83-6EBA-474D-A091-8FEE7AE1A3D5}">
      <dsp:nvSpPr>
        <dsp:cNvPr id="0" name=""/>
        <dsp:cNvSpPr/>
      </dsp:nvSpPr>
      <dsp:spPr>
        <a:xfrm>
          <a:off x="0" y="123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35E4-346B-6246-9B0C-FA1D3200A810}">
      <dsp:nvSpPr>
        <dsp:cNvPr id="0" name=""/>
        <dsp:cNvSpPr/>
      </dsp:nvSpPr>
      <dsp:spPr>
        <a:xfrm>
          <a:off x="0" y="1230"/>
          <a:ext cx="1336675" cy="2518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1)</a:t>
          </a:r>
        </a:p>
      </dsp:txBody>
      <dsp:txXfrm>
        <a:off x="0" y="1230"/>
        <a:ext cx="1336675" cy="2518208"/>
      </dsp:txXfrm>
    </dsp:sp>
    <dsp:sp modelId="{99D8050F-2B3A-DF46-A295-3DDB0A7619A9}">
      <dsp:nvSpPr>
        <dsp:cNvPr id="0" name=""/>
        <dsp:cNvSpPr/>
      </dsp:nvSpPr>
      <dsp:spPr>
        <a:xfrm>
          <a:off x="1436925" y="40577"/>
          <a:ext cx="6683399" cy="78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 err="1"/>
            <a:t>All</a:t>
          </a:r>
          <a:r>
            <a:rPr lang="it-IT" sz="2400" b="0" kern="1200" dirty="0"/>
            <a:t> features and filters are </a:t>
          </a:r>
          <a:r>
            <a:rPr lang="it-IT" sz="2400" b="0" kern="1200" dirty="0" err="1"/>
            <a:t>moved</a:t>
          </a:r>
          <a:r>
            <a:rPr lang="it-IT" sz="2400" b="0" kern="1200" dirty="0"/>
            <a:t> and </a:t>
          </a:r>
          <a:r>
            <a:rPr lang="it-IT" sz="2400" b="0" kern="1200" dirty="0" err="1"/>
            <a:t>filled</a:t>
          </a:r>
          <a:r>
            <a:rPr lang="it-IT" sz="2400" b="0" kern="1200" dirty="0"/>
            <a:t> in global </a:t>
          </a:r>
          <a:r>
            <a:rPr lang="it-IT" sz="2400" b="0" kern="1200" dirty="0" err="1"/>
            <a:t>memory</a:t>
          </a:r>
          <a:endParaRPr lang="it-IT" sz="2400" b="0" kern="1200" dirty="0"/>
        </a:p>
      </dsp:txBody>
      <dsp:txXfrm>
        <a:off x="1436925" y="40577"/>
        <a:ext cx="6683399" cy="786940"/>
      </dsp:txXfrm>
    </dsp:sp>
    <dsp:sp modelId="{0EA7B738-70B8-E246-A42E-EEF3A72C092C}">
      <dsp:nvSpPr>
        <dsp:cNvPr id="0" name=""/>
        <dsp:cNvSpPr/>
      </dsp:nvSpPr>
      <dsp:spPr>
        <a:xfrm>
          <a:off x="1336675" y="827517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4A40B-C3AA-D149-9585-CE7C3D9E2E70}">
      <dsp:nvSpPr>
        <dsp:cNvPr id="0" name=""/>
        <dsp:cNvSpPr/>
      </dsp:nvSpPr>
      <dsp:spPr>
        <a:xfrm>
          <a:off x="1436925" y="866864"/>
          <a:ext cx="5246449" cy="78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1 </a:t>
          </a:r>
          <a:r>
            <a:rPr lang="it-IT" sz="2200" kern="1200" dirty="0" err="1"/>
            <a:t>block</a:t>
          </a:r>
          <a:r>
            <a:rPr lang="it-IT" sz="2200" kern="1200" dirty="0"/>
            <a:t> with 28x28 </a:t>
          </a:r>
          <a:r>
            <a:rPr lang="it-IT" sz="2200" kern="1200" dirty="0" err="1"/>
            <a:t>threads</a:t>
          </a:r>
          <a:r>
            <a:rPr lang="it-IT" sz="2200" kern="1200" dirty="0"/>
            <a:t> running the CNN</a:t>
          </a:r>
        </a:p>
      </dsp:txBody>
      <dsp:txXfrm>
        <a:off x="1436925" y="866864"/>
        <a:ext cx="5246449" cy="786940"/>
      </dsp:txXfrm>
    </dsp:sp>
    <dsp:sp modelId="{E10154DB-3F93-1F48-B397-1562FFA778F5}">
      <dsp:nvSpPr>
        <dsp:cNvPr id="0" name=""/>
        <dsp:cNvSpPr/>
      </dsp:nvSpPr>
      <dsp:spPr>
        <a:xfrm>
          <a:off x="1336675" y="1653805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998D7-A53C-4E4C-BAB2-9D713C1BB0EF}">
      <dsp:nvSpPr>
        <dsp:cNvPr id="0" name=""/>
        <dsp:cNvSpPr/>
      </dsp:nvSpPr>
      <dsp:spPr>
        <a:xfrm>
          <a:off x="1436925" y="1693152"/>
          <a:ext cx="5246449" cy="78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Heavy </a:t>
          </a:r>
          <a:r>
            <a:rPr lang="it-IT" sz="2200" kern="1200" dirty="0" err="1"/>
            <a:t>usage</a:t>
          </a:r>
          <a:r>
            <a:rPr lang="it-IT" sz="2200" kern="1200" dirty="0"/>
            <a:t> of global </a:t>
          </a:r>
          <a:r>
            <a:rPr lang="it-IT" sz="2200" kern="1200" dirty="0" err="1"/>
            <a:t>memory</a:t>
          </a:r>
          <a:r>
            <a:rPr lang="it-IT" sz="2200" kern="1200" dirty="0"/>
            <a:t> </a:t>
          </a:r>
          <a:r>
            <a:rPr lang="it-IT" sz="2200" kern="1200" dirty="0" err="1"/>
            <a:t>is</a:t>
          </a:r>
          <a:r>
            <a:rPr lang="it-IT" sz="2200" kern="1200" dirty="0"/>
            <a:t> the </a:t>
          </a:r>
          <a:r>
            <a:rPr lang="it-IT" sz="2200" kern="1200" dirty="0" err="1"/>
            <a:t>bottleneck</a:t>
          </a:r>
          <a:r>
            <a:rPr lang="it-IT" sz="2200" kern="1200" dirty="0"/>
            <a:t>!</a:t>
          </a:r>
        </a:p>
      </dsp:txBody>
      <dsp:txXfrm>
        <a:off x="1436925" y="1693152"/>
        <a:ext cx="5246449" cy="786940"/>
      </dsp:txXfrm>
    </dsp:sp>
    <dsp:sp modelId="{A209FDD2-5996-004E-9F98-46126EA74911}">
      <dsp:nvSpPr>
        <dsp:cNvPr id="0" name=""/>
        <dsp:cNvSpPr/>
      </dsp:nvSpPr>
      <dsp:spPr>
        <a:xfrm>
          <a:off x="1336675" y="2480092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4A83-6EBA-474D-A091-8FEE7AE1A3D5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35E4-346B-6246-9B0C-FA1D3200A810}">
      <dsp:nvSpPr>
        <dsp:cNvPr id="0" name=""/>
        <dsp:cNvSpPr/>
      </dsp:nvSpPr>
      <dsp:spPr>
        <a:xfrm>
          <a:off x="0" y="0"/>
          <a:ext cx="1336675" cy="4830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1)</a:t>
          </a:r>
        </a:p>
      </dsp:txBody>
      <dsp:txXfrm>
        <a:off x="0" y="0"/>
        <a:ext cx="1336675" cy="4830901"/>
      </dsp:txXfrm>
    </dsp:sp>
    <dsp:sp modelId="{99D8050F-2B3A-DF46-A295-3DDB0A7619A9}">
      <dsp:nvSpPr>
        <dsp:cNvPr id="0" name=""/>
        <dsp:cNvSpPr/>
      </dsp:nvSpPr>
      <dsp:spPr>
        <a:xfrm>
          <a:off x="1436925" y="56789"/>
          <a:ext cx="6683399" cy="113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/>
            <a:t>Load and store </a:t>
          </a:r>
          <a:r>
            <a:rPr lang="it-IT" sz="2400" b="0" kern="1200" dirty="0" err="1"/>
            <a:t>efficiency</a:t>
          </a:r>
          <a:r>
            <a:rPr lang="it-IT" sz="2400" b="0" kern="1200" dirty="0"/>
            <a:t> </a:t>
          </a:r>
          <a:r>
            <a:rPr lang="it-IT" sz="2400" b="0" kern="1200" dirty="0" err="1"/>
            <a:t>is</a:t>
          </a:r>
          <a:r>
            <a:rPr lang="it-IT" sz="2400" b="0" kern="1200" dirty="0"/>
            <a:t> low </a:t>
          </a:r>
          <a:r>
            <a:rPr lang="it-IT" sz="2400" b="0" kern="1200" dirty="0" err="1"/>
            <a:t>because</a:t>
          </a:r>
          <a:r>
            <a:rPr lang="it-IT" sz="2400" b="0" kern="1200" dirty="0"/>
            <a:t> of </a:t>
          </a:r>
          <a:r>
            <a:rPr lang="it-IT" sz="2400" b="0" kern="1200" dirty="0" err="1"/>
            <a:t>strided</a:t>
          </a:r>
          <a:r>
            <a:rPr lang="it-IT" sz="2400" b="0" kern="1200" dirty="0"/>
            <a:t> access from </a:t>
          </a:r>
          <a:r>
            <a:rPr lang="it-IT" sz="2400" b="0" kern="1200" dirty="0" err="1"/>
            <a:t>convolutions</a:t>
          </a:r>
          <a:r>
            <a:rPr lang="it-IT" sz="2400" b="0" kern="1200" dirty="0"/>
            <a:t> and </a:t>
          </a:r>
          <a:r>
            <a:rPr lang="it-IT" sz="2400" b="0" kern="1200" dirty="0" err="1"/>
            <a:t>poolings</a:t>
          </a:r>
          <a:endParaRPr lang="it-IT" sz="2400" b="0" kern="1200" dirty="0"/>
        </a:p>
      </dsp:txBody>
      <dsp:txXfrm>
        <a:off x="1436925" y="56789"/>
        <a:ext cx="6683399" cy="1135780"/>
      </dsp:txXfrm>
    </dsp:sp>
    <dsp:sp modelId="{0EA7B738-70B8-E246-A42E-EEF3A72C092C}">
      <dsp:nvSpPr>
        <dsp:cNvPr id="0" name=""/>
        <dsp:cNvSpPr/>
      </dsp:nvSpPr>
      <dsp:spPr>
        <a:xfrm>
          <a:off x="1336675" y="1192569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4A40B-C3AA-D149-9585-CE7C3D9E2E70}">
      <dsp:nvSpPr>
        <dsp:cNvPr id="0" name=""/>
        <dsp:cNvSpPr/>
      </dsp:nvSpPr>
      <dsp:spPr>
        <a:xfrm>
          <a:off x="1436925" y="1249359"/>
          <a:ext cx="5246449" cy="113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Load</a:t>
          </a:r>
          <a:r>
            <a:rPr lang="it-IT" sz="2700" kern="1200" baseline="0" dirty="0"/>
            <a:t> </a:t>
          </a:r>
          <a:r>
            <a:rPr lang="it-IT" sz="2700" kern="1200" baseline="0" dirty="0" err="1"/>
            <a:t>efficiency</a:t>
          </a:r>
          <a:r>
            <a:rPr lang="it-IT" sz="2700" kern="1200" baseline="0" dirty="0"/>
            <a:t>: 49.17%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baseline="0" dirty="0"/>
            <a:t>Store </a:t>
          </a:r>
          <a:r>
            <a:rPr lang="it-IT" sz="2700" kern="1200" baseline="0" dirty="0" err="1"/>
            <a:t>efficiency</a:t>
          </a:r>
          <a:r>
            <a:rPr lang="it-IT" sz="2700" kern="1200" baseline="0" dirty="0"/>
            <a:t>: 76.15%</a:t>
          </a:r>
          <a:endParaRPr lang="it-IT" sz="2700" kern="1200" dirty="0"/>
        </a:p>
      </dsp:txBody>
      <dsp:txXfrm>
        <a:off x="1436925" y="1249359"/>
        <a:ext cx="5246449" cy="1135780"/>
      </dsp:txXfrm>
    </dsp:sp>
    <dsp:sp modelId="{E10154DB-3F93-1F48-B397-1562FFA778F5}">
      <dsp:nvSpPr>
        <dsp:cNvPr id="0" name=""/>
        <dsp:cNvSpPr/>
      </dsp:nvSpPr>
      <dsp:spPr>
        <a:xfrm>
          <a:off x="1336675" y="2385139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998D7-A53C-4E4C-BAB2-9D713C1BB0EF}">
      <dsp:nvSpPr>
        <dsp:cNvPr id="0" name=""/>
        <dsp:cNvSpPr/>
      </dsp:nvSpPr>
      <dsp:spPr>
        <a:xfrm>
          <a:off x="1436925" y="2441928"/>
          <a:ext cx="5246449" cy="113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Load </a:t>
          </a:r>
          <a:r>
            <a:rPr lang="it-IT" sz="2700" kern="1200" dirty="0" err="1"/>
            <a:t>transactions</a:t>
          </a:r>
          <a:r>
            <a:rPr lang="it-IT" sz="2700" kern="1200" dirty="0"/>
            <a:t>: 124610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Store </a:t>
          </a:r>
          <a:r>
            <a:rPr lang="it-IT" sz="2700" kern="1200" dirty="0" err="1"/>
            <a:t>transactions</a:t>
          </a:r>
          <a:r>
            <a:rPr lang="it-IT" sz="2700" kern="1200" dirty="0"/>
            <a:t>: 632</a:t>
          </a:r>
        </a:p>
      </dsp:txBody>
      <dsp:txXfrm>
        <a:off x="1436925" y="2441928"/>
        <a:ext cx="5246449" cy="1135780"/>
      </dsp:txXfrm>
    </dsp:sp>
    <dsp:sp modelId="{A209FDD2-5996-004E-9F98-46126EA74911}">
      <dsp:nvSpPr>
        <dsp:cNvPr id="0" name=""/>
        <dsp:cNvSpPr/>
      </dsp:nvSpPr>
      <dsp:spPr>
        <a:xfrm>
          <a:off x="1336675" y="3577709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15D52-BB93-0C41-AB7E-55645B5F075A}">
      <dsp:nvSpPr>
        <dsp:cNvPr id="0" name=""/>
        <dsp:cNvSpPr/>
      </dsp:nvSpPr>
      <dsp:spPr>
        <a:xfrm>
          <a:off x="1436925" y="3634498"/>
          <a:ext cx="5246449" cy="113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API overhead  </a:t>
          </a:r>
          <a:r>
            <a:rPr lang="it-IT" sz="2700" kern="1200" dirty="0" err="1"/>
            <a:t>between</a:t>
          </a:r>
          <a:r>
            <a:rPr lang="it-IT" sz="2700" kern="1200" dirty="0"/>
            <a:t> </a:t>
          </a:r>
          <a:r>
            <a:rPr lang="it-IT" sz="2700" kern="1200" dirty="0" err="1"/>
            <a:t>host</a:t>
          </a:r>
          <a:r>
            <a:rPr lang="it-IT" sz="2700" kern="1200" dirty="0"/>
            <a:t> and device</a:t>
          </a:r>
        </a:p>
      </dsp:txBody>
      <dsp:txXfrm>
        <a:off x="1436925" y="3634498"/>
        <a:ext cx="5246449" cy="1135780"/>
      </dsp:txXfrm>
    </dsp:sp>
    <dsp:sp modelId="{DC7D340C-E3FA-2242-95BF-FFC7C88CAE82}">
      <dsp:nvSpPr>
        <dsp:cNvPr id="0" name=""/>
        <dsp:cNvSpPr/>
      </dsp:nvSpPr>
      <dsp:spPr>
        <a:xfrm>
          <a:off x="1336675" y="4770279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4A83-6EBA-474D-A091-8FEE7AE1A3D5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35E4-346B-6246-9B0C-FA1D3200A810}">
      <dsp:nvSpPr>
        <dsp:cNvPr id="0" name=""/>
        <dsp:cNvSpPr/>
      </dsp:nvSpPr>
      <dsp:spPr>
        <a:xfrm>
          <a:off x="0" y="0"/>
          <a:ext cx="1336675" cy="159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1)</a:t>
          </a:r>
        </a:p>
      </dsp:txBody>
      <dsp:txXfrm>
        <a:off x="0" y="0"/>
        <a:ext cx="1336675" cy="1590396"/>
      </dsp:txXfrm>
    </dsp:sp>
    <dsp:sp modelId="{99D8050F-2B3A-DF46-A295-3DDB0A7619A9}">
      <dsp:nvSpPr>
        <dsp:cNvPr id="0" name=""/>
        <dsp:cNvSpPr/>
      </dsp:nvSpPr>
      <dsp:spPr>
        <a:xfrm>
          <a:off x="1436925" y="72220"/>
          <a:ext cx="6683399" cy="144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/>
            <a:t>The GPU </a:t>
          </a:r>
          <a:r>
            <a:rPr lang="it-IT" sz="2400" b="0" kern="1200" dirty="0" err="1"/>
            <a:t>executes</a:t>
          </a:r>
          <a:r>
            <a:rPr lang="it-IT" sz="2400" b="0" kern="1200" dirty="0"/>
            <a:t> </a:t>
          </a:r>
          <a:r>
            <a:rPr lang="it-IT" sz="2400" b="0" kern="1200" dirty="0" err="1"/>
            <a:t>faster</a:t>
          </a:r>
          <a:r>
            <a:rPr lang="it-IT" sz="2400" b="0" kern="1200" dirty="0"/>
            <a:t> </a:t>
          </a:r>
          <a:r>
            <a:rPr lang="it-IT" sz="2400" b="0" kern="1200" dirty="0" err="1"/>
            <a:t>but</a:t>
          </a:r>
          <a:r>
            <a:rPr lang="it-IT" sz="2400" b="0" kern="1200" dirty="0"/>
            <a:t> the data </a:t>
          </a:r>
          <a:r>
            <a:rPr lang="it-IT" sz="2400" b="0" kern="1200" dirty="0" err="1"/>
            <a:t>exchange</a:t>
          </a:r>
          <a:r>
            <a:rPr lang="it-IT" sz="2400" b="0" kern="1200" dirty="0"/>
            <a:t> </a:t>
          </a:r>
          <a:r>
            <a:rPr lang="it-IT" sz="2400" b="0" kern="1200" dirty="0" err="1"/>
            <a:t>between</a:t>
          </a:r>
          <a:r>
            <a:rPr lang="it-IT" sz="2400" b="0" kern="1200" dirty="0"/>
            <a:t> </a:t>
          </a:r>
          <a:r>
            <a:rPr lang="it-IT" sz="2400" b="0" kern="1200" dirty="0" err="1"/>
            <a:t>host</a:t>
          </a:r>
          <a:r>
            <a:rPr lang="it-IT" sz="2400" b="0" kern="1200" dirty="0"/>
            <a:t> and device leads to </a:t>
          </a:r>
          <a:r>
            <a:rPr lang="it-IT" sz="2400" b="0" kern="1200" dirty="0" err="1"/>
            <a:t>bad</a:t>
          </a:r>
          <a:r>
            <a:rPr lang="it-IT" sz="2400" b="0" kern="1200" dirty="0"/>
            <a:t> performances</a:t>
          </a:r>
        </a:p>
      </dsp:txBody>
      <dsp:txXfrm>
        <a:off x="1436925" y="72220"/>
        <a:ext cx="6683399" cy="1444403"/>
      </dsp:txXfrm>
    </dsp:sp>
    <dsp:sp modelId="{0EA7B738-70B8-E246-A42E-EEF3A72C092C}">
      <dsp:nvSpPr>
        <dsp:cNvPr id="0" name=""/>
        <dsp:cNvSpPr/>
      </dsp:nvSpPr>
      <dsp:spPr>
        <a:xfrm>
          <a:off x="1336675" y="1516623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4A83-6EBA-474D-A091-8FEE7AE1A3D5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35E4-346B-6246-9B0C-FA1D3200A810}">
      <dsp:nvSpPr>
        <dsp:cNvPr id="0" name=""/>
        <dsp:cNvSpPr/>
      </dsp:nvSpPr>
      <dsp:spPr>
        <a:xfrm>
          <a:off x="0" y="0"/>
          <a:ext cx="1336675" cy="4317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2)</a:t>
          </a:r>
        </a:p>
      </dsp:txBody>
      <dsp:txXfrm>
        <a:off x="0" y="0"/>
        <a:ext cx="1336675" cy="4317555"/>
      </dsp:txXfrm>
    </dsp:sp>
    <dsp:sp modelId="{99D8050F-2B3A-DF46-A295-3DDB0A7619A9}">
      <dsp:nvSpPr>
        <dsp:cNvPr id="0" name=""/>
        <dsp:cNvSpPr/>
      </dsp:nvSpPr>
      <dsp:spPr>
        <a:xfrm>
          <a:off x="1436925" y="50754"/>
          <a:ext cx="6683399" cy="101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/>
            <a:t>After a CNN </a:t>
          </a:r>
          <a:r>
            <a:rPr lang="it-IT" sz="2400" b="0" kern="1200" dirty="0" err="1"/>
            <a:t>is</a:t>
          </a:r>
          <a:r>
            <a:rPr lang="it-IT" sz="2400" b="0" kern="1200" dirty="0"/>
            <a:t> </a:t>
          </a:r>
          <a:r>
            <a:rPr lang="it-IT" sz="2400" b="0" kern="1200" dirty="0" err="1"/>
            <a:t>trained</a:t>
          </a:r>
          <a:r>
            <a:rPr lang="it-IT" sz="2400" b="0" kern="1200" dirty="0"/>
            <a:t>, </a:t>
          </a:r>
          <a:r>
            <a:rPr lang="it-IT" sz="2400" b="0" kern="1200" dirty="0" err="1"/>
            <a:t>all</a:t>
          </a:r>
          <a:r>
            <a:rPr lang="it-IT" sz="2400" b="0" kern="1200" dirty="0"/>
            <a:t> filters are </a:t>
          </a:r>
          <a:r>
            <a:rPr lang="it-IT" sz="2400" b="0" kern="1200" dirty="0" err="1"/>
            <a:t>constant</a:t>
          </a:r>
          <a:r>
            <a:rPr lang="it-IT" sz="2400" b="0" kern="1200" dirty="0"/>
            <a:t>!</a:t>
          </a:r>
        </a:p>
      </dsp:txBody>
      <dsp:txXfrm>
        <a:off x="1436925" y="50754"/>
        <a:ext cx="6683399" cy="1015089"/>
      </dsp:txXfrm>
    </dsp:sp>
    <dsp:sp modelId="{0EA7B738-70B8-E246-A42E-EEF3A72C092C}">
      <dsp:nvSpPr>
        <dsp:cNvPr id="0" name=""/>
        <dsp:cNvSpPr/>
      </dsp:nvSpPr>
      <dsp:spPr>
        <a:xfrm>
          <a:off x="1336675" y="1065843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4A40B-C3AA-D149-9585-CE7C3D9E2E70}">
      <dsp:nvSpPr>
        <dsp:cNvPr id="0" name=""/>
        <dsp:cNvSpPr/>
      </dsp:nvSpPr>
      <dsp:spPr>
        <a:xfrm>
          <a:off x="1436925" y="1116598"/>
          <a:ext cx="5246449" cy="101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Device’s</a:t>
          </a:r>
          <a:r>
            <a:rPr lang="it-IT" sz="2400" kern="1200" dirty="0"/>
            <a:t> </a:t>
          </a:r>
          <a:r>
            <a:rPr lang="it-IT" sz="2400" kern="1200" dirty="0" err="1"/>
            <a:t>contant</a:t>
          </a:r>
          <a:r>
            <a:rPr lang="it-IT" sz="2400" kern="1200" dirty="0"/>
            <a:t> </a:t>
          </a:r>
          <a:r>
            <a:rPr lang="it-IT" sz="2400" kern="1200" dirty="0" err="1"/>
            <a:t>memory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big </a:t>
          </a:r>
          <a:r>
            <a:rPr lang="it-IT" sz="2400" kern="1200" dirty="0" err="1"/>
            <a:t>enough</a:t>
          </a:r>
          <a:r>
            <a:rPr lang="it-IT" sz="2400" kern="1200" dirty="0"/>
            <a:t> to </a:t>
          </a:r>
          <a:r>
            <a:rPr lang="it-IT" sz="2400" kern="1200" dirty="0" err="1"/>
            <a:t>contain</a:t>
          </a:r>
          <a:r>
            <a:rPr lang="it-IT" sz="2400" kern="1200" dirty="0"/>
            <a:t> </a:t>
          </a:r>
          <a:r>
            <a:rPr lang="it-IT" sz="2400" kern="1200" dirty="0" err="1"/>
            <a:t>all</a:t>
          </a:r>
          <a:r>
            <a:rPr lang="it-IT" sz="2400" kern="1200" dirty="0"/>
            <a:t> filters.</a:t>
          </a:r>
        </a:p>
      </dsp:txBody>
      <dsp:txXfrm>
        <a:off x="1436925" y="1116598"/>
        <a:ext cx="5246449" cy="1015089"/>
      </dsp:txXfrm>
    </dsp:sp>
    <dsp:sp modelId="{E10154DB-3F93-1F48-B397-1562FFA778F5}">
      <dsp:nvSpPr>
        <dsp:cNvPr id="0" name=""/>
        <dsp:cNvSpPr/>
      </dsp:nvSpPr>
      <dsp:spPr>
        <a:xfrm>
          <a:off x="1336675" y="2131687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9121-A957-0240-B47D-00DBDCFCA1FF}">
      <dsp:nvSpPr>
        <dsp:cNvPr id="0" name=""/>
        <dsp:cNvSpPr/>
      </dsp:nvSpPr>
      <dsp:spPr>
        <a:xfrm>
          <a:off x="1436925" y="2182441"/>
          <a:ext cx="5246449" cy="101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Load </a:t>
          </a:r>
          <a:r>
            <a:rPr lang="it-IT" sz="2400" kern="1200" dirty="0" err="1"/>
            <a:t>transactions</a:t>
          </a:r>
          <a:r>
            <a:rPr lang="it-IT" sz="2400" kern="1200" dirty="0"/>
            <a:t>: 12000+ </a:t>
          </a:r>
          <a:r>
            <a:rPr lang="it-IT" sz="2400" kern="1200" dirty="0">
              <a:sym typeface="Wingdings" pitchFamily="2" charset="2"/>
            </a:rPr>
            <a:t> </a:t>
          </a:r>
          <a:r>
            <a:rPr lang="it-IT" sz="2400" kern="1200" dirty="0"/>
            <a:t>64610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Load </a:t>
          </a:r>
          <a:r>
            <a:rPr lang="it-IT" sz="2400" kern="1200" dirty="0" err="1"/>
            <a:t>efficiency</a:t>
          </a:r>
          <a:r>
            <a:rPr lang="it-IT" sz="2400" kern="1200" dirty="0"/>
            <a:t>: 49% </a:t>
          </a:r>
          <a:r>
            <a:rPr lang="it-IT" sz="2400" kern="1200" dirty="0">
              <a:sym typeface="Wingdings" pitchFamily="2" charset="2"/>
            </a:rPr>
            <a:t> </a:t>
          </a:r>
          <a:r>
            <a:rPr lang="it-IT" sz="2400" kern="1200" dirty="0"/>
            <a:t>60%</a:t>
          </a:r>
        </a:p>
      </dsp:txBody>
      <dsp:txXfrm>
        <a:off x="1436925" y="2182441"/>
        <a:ext cx="5246449" cy="1015089"/>
      </dsp:txXfrm>
    </dsp:sp>
    <dsp:sp modelId="{F0A9EDEB-047C-C346-B5B0-55F9A50E0DDA}">
      <dsp:nvSpPr>
        <dsp:cNvPr id="0" name=""/>
        <dsp:cNvSpPr/>
      </dsp:nvSpPr>
      <dsp:spPr>
        <a:xfrm>
          <a:off x="1336675" y="3197531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998D7-A53C-4E4C-BAB2-9D713C1BB0EF}">
      <dsp:nvSpPr>
        <dsp:cNvPr id="0" name=""/>
        <dsp:cNvSpPr/>
      </dsp:nvSpPr>
      <dsp:spPr>
        <a:xfrm>
          <a:off x="1436925" y="3248285"/>
          <a:ext cx="5246449" cy="101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Overall </a:t>
          </a:r>
          <a:r>
            <a:rPr lang="it-IT" sz="2400" kern="1200" dirty="0" err="1"/>
            <a:t>better</a:t>
          </a:r>
          <a:r>
            <a:rPr lang="it-IT" sz="2400" kern="1200" dirty="0"/>
            <a:t> </a:t>
          </a:r>
          <a:r>
            <a:rPr lang="it-IT" sz="2400" kern="1200" dirty="0" err="1"/>
            <a:t>usage</a:t>
          </a:r>
          <a:r>
            <a:rPr lang="it-IT" sz="2400" kern="1200" dirty="0"/>
            <a:t> of </a:t>
          </a:r>
          <a:r>
            <a:rPr lang="it-IT" sz="2400" kern="1200" dirty="0" err="1"/>
            <a:t>memory</a:t>
          </a:r>
          <a:r>
            <a:rPr lang="it-IT" sz="2400" kern="1200" dirty="0"/>
            <a:t> and </a:t>
          </a:r>
          <a:r>
            <a:rPr lang="it-IT" sz="2400" kern="1200" dirty="0" err="1"/>
            <a:t>less</a:t>
          </a:r>
          <a:r>
            <a:rPr lang="it-IT" sz="2400" kern="1200" dirty="0"/>
            <a:t> global load </a:t>
          </a:r>
          <a:r>
            <a:rPr lang="it-IT" sz="2400" kern="1200" dirty="0" err="1"/>
            <a:t>requests</a:t>
          </a:r>
          <a:r>
            <a:rPr lang="it-IT" sz="2400" kern="1200" dirty="0"/>
            <a:t>.</a:t>
          </a:r>
        </a:p>
      </dsp:txBody>
      <dsp:txXfrm>
        <a:off x="1436925" y="3248285"/>
        <a:ext cx="5246449" cy="1015089"/>
      </dsp:txXfrm>
    </dsp:sp>
    <dsp:sp modelId="{A209FDD2-5996-004E-9F98-46126EA74911}">
      <dsp:nvSpPr>
        <dsp:cNvPr id="0" name=""/>
        <dsp:cNvSpPr/>
      </dsp:nvSpPr>
      <dsp:spPr>
        <a:xfrm>
          <a:off x="1336675" y="4263374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4A83-6EBA-474D-A091-8FEE7AE1A3D5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35E4-346B-6246-9B0C-FA1D3200A810}">
      <dsp:nvSpPr>
        <dsp:cNvPr id="0" name=""/>
        <dsp:cNvSpPr/>
      </dsp:nvSpPr>
      <dsp:spPr>
        <a:xfrm>
          <a:off x="0" y="0"/>
          <a:ext cx="1336675" cy="159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2)</a:t>
          </a:r>
        </a:p>
      </dsp:txBody>
      <dsp:txXfrm>
        <a:off x="0" y="0"/>
        <a:ext cx="1336675" cy="1590396"/>
      </dsp:txXfrm>
    </dsp:sp>
    <dsp:sp modelId="{99D8050F-2B3A-DF46-A295-3DDB0A7619A9}">
      <dsp:nvSpPr>
        <dsp:cNvPr id="0" name=""/>
        <dsp:cNvSpPr/>
      </dsp:nvSpPr>
      <dsp:spPr>
        <a:xfrm>
          <a:off x="1436925" y="72220"/>
          <a:ext cx="6683399" cy="144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/>
            <a:t>GPU performances </a:t>
          </a:r>
          <a:r>
            <a:rPr lang="it-IT" sz="2400" b="0" kern="1200" dirty="0" err="1"/>
            <a:t>getting</a:t>
          </a:r>
          <a:r>
            <a:rPr lang="it-IT" sz="2400" b="0" kern="1200" dirty="0"/>
            <a:t> </a:t>
          </a:r>
          <a:r>
            <a:rPr lang="it-IT" sz="2400" b="0" kern="1200" dirty="0" err="1"/>
            <a:t>better</a:t>
          </a:r>
          <a:endParaRPr lang="it-IT" sz="2400" b="0" kern="1200" dirty="0"/>
        </a:p>
      </dsp:txBody>
      <dsp:txXfrm>
        <a:off x="1436925" y="72220"/>
        <a:ext cx="6683399" cy="1444403"/>
      </dsp:txXfrm>
    </dsp:sp>
    <dsp:sp modelId="{0EA7B738-70B8-E246-A42E-EEF3A72C092C}">
      <dsp:nvSpPr>
        <dsp:cNvPr id="0" name=""/>
        <dsp:cNvSpPr/>
      </dsp:nvSpPr>
      <dsp:spPr>
        <a:xfrm>
          <a:off x="1336675" y="1516623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4A83-6EBA-474D-A091-8FEE7AE1A3D5}">
      <dsp:nvSpPr>
        <dsp:cNvPr id="0" name=""/>
        <dsp:cNvSpPr/>
      </dsp:nvSpPr>
      <dsp:spPr>
        <a:xfrm>
          <a:off x="0" y="123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35E4-346B-6246-9B0C-FA1D3200A810}">
      <dsp:nvSpPr>
        <dsp:cNvPr id="0" name=""/>
        <dsp:cNvSpPr/>
      </dsp:nvSpPr>
      <dsp:spPr>
        <a:xfrm>
          <a:off x="0" y="1230"/>
          <a:ext cx="1336675" cy="2518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3)</a:t>
          </a:r>
        </a:p>
      </dsp:txBody>
      <dsp:txXfrm>
        <a:off x="0" y="1230"/>
        <a:ext cx="1336675" cy="2518208"/>
      </dsp:txXfrm>
    </dsp:sp>
    <dsp:sp modelId="{99D8050F-2B3A-DF46-A295-3DDB0A7619A9}">
      <dsp:nvSpPr>
        <dsp:cNvPr id="0" name=""/>
        <dsp:cNvSpPr/>
      </dsp:nvSpPr>
      <dsp:spPr>
        <a:xfrm>
          <a:off x="1436925" y="40577"/>
          <a:ext cx="6683399" cy="78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 err="1"/>
            <a:t>All</a:t>
          </a:r>
          <a:r>
            <a:rPr lang="it-IT" sz="2400" b="0" kern="1200" dirty="0"/>
            <a:t> features can be </a:t>
          </a:r>
          <a:r>
            <a:rPr lang="it-IT" sz="2400" b="0" kern="1200" dirty="0" err="1"/>
            <a:t>allocated</a:t>
          </a:r>
          <a:r>
            <a:rPr lang="it-IT" sz="2400" b="0" kern="1200" dirty="0"/>
            <a:t> and </a:t>
          </a:r>
          <a:r>
            <a:rPr lang="it-IT" sz="2400" b="0" kern="1200" dirty="0" err="1"/>
            <a:t>computed</a:t>
          </a:r>
          <a:r>
            <a:rPr lang="it-IT" sz="2400" b="0" kern="1200" dirty="0"/>
            <a:t> in </a:t>
          </a:r>
          <a:r>
            <a:rPr lang="it-IT" sz="2400" b="0" kern="1200" dirty="0" err="1"/>
            <a:t>Shared</a:t>
          </a:r>
          <a:r>
            <a:rPr lang="it-IT" sz="2400" b="0" kern="1200" dirty="0"/>
            <a:t> Memory</a:t>
          </a:r>
        </a:p>
      </dsp:txBody>
      <dsp:txXfrm>
        <a:off x="1436925" y="40577"/>
        <a:ext cx="6683399" cy="786940"/>
      </dsp:txXfrm>
    </dsp:sp>
    <dsp:sp modelId="{0EA7B738-70B8-E246-A42E-EEF3A72C092C}">
      <dsp:nvSpPr>
        <dsp:cNvPr id="0" name=""/>
        <dsp:cNvSpPr/>
      </dsp:nvSpPr>
      <dsp:spPr>
        <a:xfrm>
          <a:off x="1336675" y="827517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4A40B-C3AA-D149-9585-CE7C3D9E2E70}">
      <dsp:nvSpPr>
        <dsp:cNvPr id="0" name=""/>
        <dsp:cNvSpPr/>
      </dsp:nvSpPr>
      <dsp:spPr>
        <a:xfrm>
          <a:off x="1436925" y="866864"/>
          <a:ext cx="5246449" cy="78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The kernel just </a:t>
          </a:r>
          <a:r>
            <a:rPr lang="it-IT" sz="1800" kern="1200" dirty="0" err="1"/>
            <a:t>needs</a:t>
          </a:r>
          <a:r>
            <a:rPr lang="it-IT" sz="1800" kern="1200" dirty="0"/>
            <a:t> the image</a:t>
          </a:r>
        </a:p>
      </dsp:txBody>
      <dsp:txXfrm>
        <a:off x="1436925" y="866864"/>
        <a:ext cx="5246449" cy="786940"/>
      </dsp:txXfrm>
    </dsp:sp>
    <dsp:sp modelId="{E10154DB-3F93-1F48-B397-1562FFA778F5}">
      <dsp:nvSpPr>
        <dsp:cNvPr id="0" name=""/>
        <dsp:cNvSpPr/>
      </dsp:nvSpPr>
      <dsp:spPr>
        <a:xfrm>
          <a:off x="1336675" y="1653805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998D7-A53C-4E4C-BAB2-9D713C1BB0EF}">
      <dsp:nvSpPr>
        <dsp:cNvPr id="0" name=""/>
        <dsp:cNvSpPr/>
      </dsp:nvSpPr>
      <dsp:spPr>
        <a:xfrm>
          <a:off x="1436925" y="1693152"/>
          <a:ext cx="5246449" cy="78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Global </a:t>
          </a:r>
          <a:r>
            <a:rPr lang="it-IT" sz="1800" kern="1200" dirty="0" err="1"/>
            <a:t>memory</a:t>
          </a:r>
          <a:r>
            <a:rPr lang="it-IT" sz="1800" kern="1200" dirty="0"/>
            <a:t> </a:t>
          </a:r>
          <a:r>
            <a:rPr lang="it-IT" sz="1800" kern="1200" dirty="0" err="1"/>
            <a:t>usage</a:t>
          </a:r>
          <a:r>
            <a:rPr lang="it-IT" sz="1800" kern="1200" dirty="0"/>
            <a:t> </a:t>
          </a:r>
          <a:r>
            <a:rPr lang="it-IT" sz="1800" kern="1200" dirty="0" err="1"/>
            <a:t>is</a:t>
          </a:r>
          <a:r>
            <a:rPr lang="it-IT" sz="1800" kern="1200" dirty="0"/>
            <a:t> </a:t>
          </a:r>
          <a:r>
            <a:rPr lang="it-IT" sz="1800" kern="1200" dirty="0" err="1"/>
            <a:t>negligible</a:t>
          </a:r>
          <a:r>
            <a:rPr lang="it-IT" sz="1800" kern="1200" dirty="0"/>
            <a:t> </a:t>
          </a:r>
          <a:r>
            <a:rPr lang="it-IT" sz="1800" kern="1200" dirty="0" err="1"/>
            <a:t>because</a:t>
          </a:r>
          <a:r>
            <a:rPr lang="it-IT" sz="1800" kern="1200" dirty="0"/>
            <a:t> the image and the </a:t>
          </a:r>
          <a:r>
            <a:rPr lang="it-IT" sz="1800" kern="1200" dirty="0" err="1"/>
            <a:t>classification</a:t>
          </a:r>
          <a:r>
            <a:rPr lang="it-IT" sz="1800" kern="1200" dirty="0"/>
            <a:t> are the </a:t>
          </a:r>
          <a:r>
            <a:rPr lang="it-IT" sz="1800" kern="1200" dirty="0" err="1"/>
            <a:t>only</a:t>
          </a:r>
          <a:r>
            <a:rPr lang="it-IT" sz="1800" kern="1200" dirty="0"/>
            <a:t> one </a:t>
          </a:r>
          <a:r>
            <a:rPr lang="it-IT" sz="1800" kern="1200" dirty="0" err="1"/>
            <a:t>moved</a:t>
          </a:r>
          <a:r>
            <a:rPr lang="it-IT" sz="1800" kern="1200" dirty="0"/>
            <a:t> off-chip</a:t>
          </a:r>
        </a:p>
      </dsp:txBody>
      <dsp:txXfrm>
        <a:off x="1436925" y="1693152"/>
        <a:ext cx="5246449" cy="786940"/>
      </dsp:txXfrm>
    </dsp:sp>
    <dsp:sp modelId="{A209FDD2-5996-004E-9F98-46126EA74911}">
      <dsp:nvSpPr>
        <dsp:cNvPr id="0" name=""/>
        <dsp:cNvSpPr/>
      </dsp:nvSpPr>
      <dsp:spPr>
        <a:xfrm>
          <a:off x="1336675" y="2480092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4A83-6EBA-474D-A091-8FEE7AE1A3D5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35E4-346B-6246-9B0C-FA1D3200A810}">
      <dsp:nvSpPr>
        <dsp:cNvPr id="0" name=""/>
        <dsp:cNvSpPr/>
      </dsp:nvSpPr>
      <dsp:spPr>
        <a:xfrm>
          <a:off x="0" y="0"/>
          <a:ext cx="1336675" cy="4830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3)</a:t>
          </a:r>
        </a:p>
      </dsp:txBody>
      <dsp:txXfrm>
        <a:off x="0" y="0"/>
        <a:ext cx="1336675" cy="4830901"/>
      </dsp:txXfrm>
    </dsp:sp>
    <dsp:sp modelId="{99D8050F-2B3A-DF46-A295-3DDB0A7619A9}">
      <dsp:nvSpPr>
        <dsp:cNvPr id="0" name=""/>
        <dsp:cNvSpPr/>
      </dsp:nvSpPr>
      <dsp:spPr>
        <a:xfrm>
          <a:off x="1436925" y="56789"/>
          <a:ext cx="6683399" cy="113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All</a:t>
          </a:r>
          <a:r>
            <a:rPr lang="it-IT" sz="2400" kern="1200" dirty="0"/>
            <a:t> 28x28 </a:t>
          </a:r>
          <a:r>
            <a:rPr lang="it-IT" sz="2400" kern="1200" dirty="0" err="1"/>
            <a:t>threads</a:t>
          </a:r>
          <a:r>
            <a:rPr lang="it-IT" sz="2400" kern="1200" dirty="0"/>
            <a:t> can </a:t>
          </a:r>
          <a:r>
            <a:rPr lang="it-IT" sz="2400" kern="1200"/>
            <a:t>load the image </a:t>
          </a:r>
          <a:r>
            <a:rPr lang="it-IT" sz="2400" kern="1200" dirty="0"/>
            <a:t>in a </a:t>
          </a:r>
          <a:r>
            <a:rPr lang="it-IT" sz="2400" kern="1200" dirty="0" err="1"/>
            <a:t>coalesced</a:t>
          </a:r>
          <a:r>
            <a:rPr lang="it-IT" sz="2400" kern="1200" dirty="0"/>
            <a:t> way!</a:t>
          </a:r>
          <a:endParaRPr lang="it-IT" sz="2400" b="0" kern="1200" dirty="0"/>
        </a:p>
      </dsp:txBody>
      <dsp:txXfrm>
        <a:off x="1436925" y="56789"/>
        <a:ext cx="6683399" cy="1135780"/>
      </dsp:txXfrm>
    </dsp:sp>
    <dsp:sp modelId="{0EA7B738-70B8-E246-A42E-EEF3A72C092C}">
      <dsp:nvSpPr>
        <dsp:cNvPr id="0" name=""/>
        <dsp:cNvSpPr/>
      </dsp:nvSpPr>
      <dsp:spPr>
        <a:xfrm>
          <a:off x="1336675" y="1192569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4A40B-C3AA-D149-9585-CE7C3D9E2E70}">
      <dsp:nvSpPr>
        <dsp:cNvPr id="0" name=""/>
        <dsp:cNvSpPr/>
      </dsp:nvSpPr>
      <dsp:spPr>
        <a:xfrm>
          <a:off x="1436925" y="1249359"/>
          <a:ext cx="5246449" cy="113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Load</a:t>
          </a:r>
          <a:r>
            <a:rPr lang="it-IT" sz="2700" kern="1200" baseline="0" dirty="0"/>
            <a:t> </a:t>
          </a:r>
          <a:r>
            <a:rPr lang="it-IT" sz="2700" kern="1200" baseline="0" dirty="0" err="1"/>
            <a:t>efficiency</a:t>
          </a:r>
          <a:r>
            <a:rPr lang="it-IT" sz="2700" kern="1200" baseline="0" dirty="0"/>
            <a:t>: 60% </a:t>
          </a:r>
          <a:r>
            <a:rPr lang="it-IT" sz="2700" kern="1200" baseline="0" dirty="0">
              <a:sym typeface="Wingdings" pitchFamily="2" charset="2"/>
            </a:rPr>
            <a:t> </a:t>
          </a:r>
          <a:r>
            <a:rPr lang="it-IT" sz="2700" kern="1200" baseline="0" dirty="0"/>
            <a:t>100%</a:t>
          </a:r>
        </a:p>
      </dsp:txBody>
      <dsp:txXfrm>
        <a:off x="1436925" y="1249359"/>
        <a:ext cx="5246449" cy="1135780"/>
      </dsp:txXfrm>
    </dsp:sp>
    <dsp:sp modelId="{E10154DB-3F93-1F48-B397-1562FFA778F5}">
      <dsp:nvSpPr>
        <dsp:cNvPr id="0" name=""/>
        <dsp:cNvSpPr/>
      </dsp:nvSpPr>
      <dsp:spPr>
        <a:xfrm>
          <a:off x="1336675" y="2385139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998D7-A53C-4E4C-BAB2-9D713C1BB0EF}">
      <dsp:nvSpPr>
        <dsp:cNvPr id="0" name=""/>
        <dsp:cNvSpPr/>
      </dsp:nvSpPr>
      <dsp:spPr>
        <a:xfrm>
          <a:off x="1436925" y="2441928"/>
          <a:ext cx="5246449" cy="113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Load </a:t>
          </a:r>
          <a:r>
            <a:rPr lang="it-IT" sz="2700" kern="1200" dirty="0" err="1"/>
            <a:t>transactions</a:t>
          </a:r>
          <a:r>
            <a:rPr lang="it-IT" sz="2700" kern="1200" dirty="0"/>
            <a:t>: 64000+ </a:t>
          </a:r>
          <a:r>
            <a:rPr lang="it-IT" sz="2700" kern="1200" dirty="0">
              <a:sym typeface="Wingdings" pitchFamily="2" charset="2"/>
            </a:rPr>
            <a:t> </a:t>
          </a:r>
          <a:r>
            <a:rPr lang="it-IT" sz="2700" kern="1200" dirty="0"/>
            <a:t>394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Store </a:t>
          </a:r>
          <a:r>
            <a:rPr lang="it-IT" sz="2700" kern="1200" dirty="0" err="1"/>
            <a:t>transactions</a:t>
          </a:r>
          <a:r>
            <a:rPr lang="it-IT" sz="2700" kern="1200" dirty="0"/>
            <a:t>: 632 </a:t>
          </a:r>
          <a:r>
            <a:rPr lang="it-IT" sz="2700" kern="1200" dirty="0">
              <a:sym typeface="Wingdings" pitchFamily="2" charset="2"/>
            </a:rPr>
            <a:t> 2</a:t>
          </a:r>
          <a:endParaRPr lang="it-IT" sz="2700" kern="1200" dirty="0"/>
        </a:p>
      </dsp:txBody>
      <dsp:txXfrm>
        <a:off x="1436925" y="2441928"/>
        <a:ext cx="5246449" cy="1135780"/>
      </dsp:txXfrm>
    </dsp:sp>
    <dsp:sp modelId="{A209FDD2-5996-004E-9F98-46126EA74911}">
      <dsp:nvSpPr>
        <dsp:cNvPr id="0" name=""/>
        <dsp:cNvSpPr/>
      </dsp:nvSpPr>
      <dsp:spPr>
        <a:xfrm>
          <a:off x="1336675" y="3577709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15D52-BB93-0C41-AB7E-55645B5F075A}">
      <dsp:nvSpPr>
        <dsp:cNvPr id="0" name=""/>
        <dsp:cNvSpPr/>
      </dsp:nvSpPr>
      <dsp:spPr>
        <a:xfrm>
          <a:off x="1436925" y="3634498"/>
          <a:ext cx="5246449" cy="113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API overhead  </a:t>
          </a:r>
          <a:r>
            <a:rPr lang="it-IT" sz="2700" kern="1200" dirty="0" err="1"/>
            <a:t>between</a:t>
          </a:r>
          <a:r>
            <a:rPr lang="it-IT" sz="2700" kern="1200" dirty="0"/>
            <a:t> </a:t>
          </a:r>
          <a:r>
            <a:rPr lang="it-IT" sz="2700" kern="1200" dirty="0" err="1"/>
            <a:t>host</a:t>
          </a:r>
          <a:r>
            <a:rPr lang="it-IT" sz="2700" kern="1200" dirty="0"/>
            <a:t> and device </a:t>
          </a:r>
          <a:r>
            <a:rPr lang="it-IT" sz="2700" kern="1200" dirty="0" err="1"/>
            <a:t>higly</a:t>
          </a:r>
          <a:r>
            <a:rPr lang="it-IT" sz="2700" kern="1200" dirty="0"/>
            <a:t> </a:t>
          </a:r>
          <a:r>
            <a:rPr lang="it-IT" sz="2700" kern="1200" dirty="0" err="1"/>
            <a:t>reduced</a:t>
          </a:r>
          <a:endParaRPr lang="it-IT" sz="2700" kern="1200" dirty="0"/>
        </a:p>
      </dsp:txBody>
      <dsp:txXfrm>
        <a:off x="1436925" y="3634498"/>
        <a:ext cx="5246449" cy="1135780"/>
      </dsp:txXfrm>
    </dsp:sp>
    <dsp:sp modelId="{DC7D340C-E3FA-2242-95BF-FFC7C88CAE82}">
      <dsp:nvSpPr>
        <dsp:cNvPr id="0" name=""/>
        <dsp:cNvSpPr/>
      </dsp:nvSpPr>
      <dsp:spPr>
        <a:xfrm>
          <a:off x="1336675" y="4770279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4A83-6EBA-474D-A091-8FEE7AE1A3D5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35E4-346B-6246-9B0C-FA1D3200A810}">
      <dsp:nvSpPr>
        <dsp:cNvPr id="0" name=""/>
        <dsp:cNvSpPr/>
      </dsp:nvSpPr>
      <dsp:spPr>
        <a:xfrm>
          <a:off x="0" y="0"/>
          <a:ext cx="1336675" cy="159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3)</a:t>
          </a:r>
        </a:p>
      </dsp:txBody>
      <dsp:txXfrm>
        <a:off x="0" y="0"/>
        <a:ext cx="1336675" cy="1590396"/>
      </dsp:txXfrm>
    </dsp:sp>
    <dsp:sp modelId="{99D8050F-2B3A-DF46-A295-3DDB0A7619A9}">
      <dsp:nvSpPr>
        <dsp:cNvPr id="0" name=""/>
        <dsp:cNvSpPr/>
      </dsp:nvSpPr>
      <dsp:spPr>
        <a:xfrm>
          <a:off x="1436925" y="72220"/>
          <a:ext cx="6683399" cy="144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/>
            <a:t>GPU can </a:t>
          </a:r>
          <a:r>
            <a:rPr lang="it-IT" sz="2400" b="0" kern="1200" dirty="0" err="1"/>
            <a:t>now</a:t>
          </a:r>
          <a:r>
            <a:rPr lang="it-IT" sz="2400" b="0" kern="1200" dirty="0"/>
            <a:t> </a:t>
          </a:r>
          <a:r>
            <a:rPr lang="it-IT" sz="2400" b="0" kern="1200" dirty="0" err="1"/>
            <a:t>run</a:t>
          </a:r>
          <a:r>
            <a:rPr lang="it-IT" sz="2400" b="0" kern="1200" dirty="0"/>
            <a:t> the </a:t>
          </a:r>
          <a:r>
            <a:rPr lang="it-IT" sz="2400" b="0" kern="1200" dirty="0" err="1"/>
            <a:t>forward</a:t>
          </a:r>
          <a:r>
            <a:rPr lang="it-IT" sz="2400" b="0" kern="1200" dirty="0"/>
            <a:t> </a:t>
          </a:r>
          <a:r>
            <a:rPr lang="it-IT" sz="2400" b="0" kern="1200" dirty="0" err="1"/>
            <a:t>propagation</a:t>
          </a:r>
          <a:r>
            <a:rPr lang="it-IT" sz="2400" b="0" kern="1200" dirty="0"/>
            <a:t> </a:t>
          </a:r>
          <a:r>
            <a:rPr lang="it-IT" sz="2400" b="0" kern="1200" dirty="0" err="1"/>
            <a:t>almost</a:t>
          </a:r>
          <a:r>
            <a:rPr lang="it-IT" sz="2400" b="0" kern="1200" dirty="0"/>
            <a:t> 2x </a:t>
          </a:r>
          <a:r>
            <a:rPr lang="it-IT" sz="2400" b="0" kern="1200" dirty="0" err="1"/>
            <a:t>faster</a:t>
          </a:r>
          <a:r>
            <a:rPr lang="it-IT" sz="2400" b="0" kern="1200" dirty="0"/>
            <a:t> </a:t>
          </a:r>
          <a:r>
            <a:rPr lang="it-IT" sz="2400" b="0" kern="1200" dirty="0" err="1"/>
            <a:t>than</a:t>
          </a:r>
          <a:r>
            <a:rPr lang="it-IT" sz="2400" b="0" kern="1200" dirty="0"/>
            <a:t> the CPU</a:t>
          </a:r>
        </a:p>
      </dsp:txBody>
      <dsp:txXfrm>
        <a:off x="1436925" y="72220"/>
        <a:ext cx="6683399" cy="1444403"/>
      </dsp:txXfrm>
    </dsp:sp>
    <dsp:sp modelId="{0EA7B738-70B8-E246-A42E-EEF3A72C092C}">
      <dsp:nvSpPr>
        <dsp:cNvPr id="0" name=""/>
        <dsp:cNvSpPr/>
      </dsp:nvSpPr>
      <dsp:spPr>
        <a:xfrm>
          <a:off x="1336675" y="1516623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4A83-6EBA-474D-A091-8FEE7AE1A3D5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35E4-346B-6246-9B0C-FA1D3200A810}">
      <dsp:nvSpPr>
        <dsp:cNvPr id="0" name=""/>
        <dsp:cNvSpPr/>
      </dsp:nvSpPr>
      <dsp:spPr>
        <a:xfrm>
          <a:off x="0" y="0"/>
          <a:ext cx="1336675" cy="1125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200" kern="1200" dirty="0"/>
        </a:p>
      </dsp:txBody>
      <dsp:txXfrm>
        <a:off x="0" y="0"/>
        <a:ext cx="1336675" cy="1125176"/>
      </dsp:txXfrm>
    </dsp:sp>
    <dsp:sp modelId="{99D8050F-2B3A-DF46-A295-3DDB0A7619A9}">
      <dsp:nvSpPr>
        <dsp:cNvPr id="0" name=""/>
        <dsp:cNvSpPr/>
      </dsp:nvSpPr>
      <dsp:spPr>
        <a:xfrm>
          <a:off x="1436925" y="51094"/>
          <a:ext cx="6683399" cy="1021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/>
            <a:t>GPU </a:t>
          </a:r>
          <a:r>
            <a:rPr lang="it-IT" sz="2400" b="0" kern="1200" dirty="0" err="1"/>
            <a:t>acceleration</a:t>
          </a:r>
          <a:r>
            <a:rPr lang="it-IT" sz="2400" b="0" kern="1200" dirty="0"/>
            <a:t> can </a:t>
          </a:r>
          <a:r>
            <a:rPr lang="it-IT" sz="2400" b="0" kern="1200" dirty="0" err="1"/>
            <a:t>move</a:t>
          </a:r>
          <a:r>
            <a:rPr lang="it-IT" sz="2400" b="0" kern="1200" dirty="0"/>
            <a:t> </a:t>
          </a:r>
          <a:r>
            <a:rPr lang="it-IT" sz="2400" b="0" kern="1200" dirty="0" err="1"/>
            <a:t>further</a:t>
          </a:r>
          <a:r>
            <a:rPr lang="it-IT" sz="2400" b="0" kern="1200" dirty="0"/>
            <a:t> </a:t>
          </a:r>
          <a:r>
            <a:rPr lang="it-IT" sz="2400" b="0" kern="1200" dirty="0" err="1"/>
            <a:t>now</a:t>
          </a:r>
          <a:endParaRPr lang="it-IT" sz="2400" b="0" kern="1200" dirty="0"/>
        </a:p>
      </dsp:txBody>
      <dsp:txXfrm>
        <a:off x="1436925" y="51094"/>
        <a:ext cx="6683399" cy="1021888"/>
      </dsp:txXfrm>
    </dsp:sp>
    <dsp:sp modelId="{0EA7B738-70B8-E246-A42E-EEF3A72C092C}">
      <dsp:nvSpPr>
        <dsp:cNvPr id="0" name=""/>
        <dsp:cNvSpPr/>
      </dsp:nvSpPr>
      <dsp:spPr>
        <a:xfrm>
          <a:off x="1336675" y="1072982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0A582-FA4D-6E47-8B61-3F2533EC7428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E0B8-9C10-864B-A5D2-99245C303609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0" y="0"/>
        <a:ext cx="1625600" cy="5418667"/>
      </dsp:txXfrm>
    </dsp:sp>
    <dsp:sp modelId="{7F7C4EC5-F232-294B-B566-E03CED542E0E}">
      <dsp:nvSpPr>
        <dsp:cNvPr id="0" name=""/>
        <dsp:cNvSpPr/>
      </dsp:nvSpPr>
      <dsp:spPr>
        <a:xfrm>
          <a:off x="1747520" y="246062"/>
          <a:ext cx="6380480" cy="492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800" kern="1200" dirty="0"/>
            <a:t>Building-</a:t>
          </a:r>
          <a:r>
            <a:rPr lang="it-IT" sz="2800" kern="1200" dirty="0" err="1"/>
            <a:t>block</a:t>
          </a:r>
          <a:r>
            <a:rPr lang="it-IT" sz="2800" kern="1200" dirty="0"/>
            <a:t> of a CNN</a:t>
          </a:r>
        </a:p>
      </dsp:txBody>
      <dsp:txXfrm>
        <a:off x="1747520" y="246062"/>
        <a:ext cx="6380480" cy="4921250"/>
      </dsp:txXfrm>
    </dsp:sp>
    <dsp:sp modelId="{A91E9755-FDF7-5C43-8755-06766E437162}">
      <dsp:nvSpPr>
        <dsp:cNvPr id="0" name=""/>
        <dsp:cNvSpPr/>
      </dsp:nvSpPr>
      <dsp:spPr>
        <a:xfrm>
          <a:off x="1625599" y="5167312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0A582-FA4D-6E47-8B61-3F2533EC7428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E0B8-9C10-864B-A5D2-99245C303609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0" y="0"/>
        <a:ext cx="1625600" cy="5418667"/>
      </dsp:txXfrm>
    </dsp:sp>
    <dsp:sp modelId="{7F7C4EC5-F232-294B-B566-E03CED542E0E}">
      <dsp:nvSpPr>
        <dsp:cNvPr id="0" name=""/>
        <dsp:cNvSpPr/>
      </dsp:nvSpPr>
      <dsp:spPr>
        <a:xfrm>
          <a:off x="1747520" y="246062"/>
          <a:ext cx="6380480" cy="492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800" kern="1200" dirty="0" err="1"/>
            <a:t>Convolutional</a:t>
          </a:r>
          <a:r>
            <a:rPr lang="it-IT" sz="2800" kern="1200" dirty="0"/>
            <a:t> Stage</a:t>
          </a:r>
        </a:p>
      </dsp:txBody>
      <dsp:txXfrm>
        <a:off x="1747520" y="246062"/>
        <a:ext cx="6380480" cy="4921250"/>
      </dsp:txXfrm>
    </dsp:sp>
    <dsp:sp modelId="{A91E9755-FDF7-5C43-8755-06766E437162}">
      <dsp:nvSpPr>
        <dsp:cNvPr id="0" name=""/>
        <dsp:cNvSpPr/>
      </dsp:nvSpPr>
      <dsp:spPr>
        <a:xfrm>
          <a:off x="1625599" y="5167312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0A582-FA4D-6E47-8B61-3F2533EC7428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E0B8-9C10-864B-A5D2-99245C303609}">
      <dsp:nvSpPr>
        <dsp:cNvPr id="0" name=""/>
        <dsp:cNvSpPr/>
      </dsp:nvSpPr>
      <dsp:spPr>
        <a:xfrm>
          <a:off x="0" y="0"/>
          <a:ext cx="1454149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0" y="0"/>
        <a:ext cx="1454149" cy="5418667"/>
      </dsp:txXfrm>
    </dsp:sp>
    <dsp:sp modelId="{7F7C4EC5-F232-294B-B566-E03CED542E0E}">
      <dsp:nvSpPr>
        <dsp:cNvPr id="0" name=""/>
        <dsp:cNvSpPr/>
      </dsp:nvSpPr>
      <dsp:spPr>
        <a:xfrm>
          <a:off x="1563211" y="246062"/>
          <a:ext cx="6561843" cy="492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800" kern="1200" dirty="0"/>
            <a:t>Activation </a:t>
          </a:r>
          <a:r>
            <a:rPr lang="it-IT" sz="2800" kern="1200" dirty="0" err="1"/>
            <a:t>functions</a:t>
          </a:r>
          <a:r>
            <a:rPr lang="it-IT" sz="2800" kern="1200" dirty="0"/>
            <a:t> in the Non-linear </a:t>
          </a:r>
          <a:r>
            <a:rPr lang="it-IT" sz="2800" kern="1200" dirty="0" err="1"/>
            <a:t>layer</a:t>
          </a:r>
          <a:endParaRPr lang="it-IT" sz="2800" kern="1200" dirty="0"/>
        </a:p>
      </dsp:txBody>
      <dsp:txXfrm>
        <a:off x="1563211" y="246062"/>
        <a:ext cx="6561843" cy="4921250"/>
      </dsp:txXfrm>
    </dsp:sp>
    <dsp:sp modelId="{A91E9755-FDF7-5C43-8755-06766E437162}">
      <dsp:nvSpPr>
        <dsp:cNvPr id="0" name=""/>
        <dsp:cNvSpPr/>
      </dsp:nvSpPr>
      <dsp:spPr>
        <a:xfrm>
          <a:off x="1454149" y="5167312"/>
          <a:ext cx="58165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0A582-FA4D-6E47-8B61-3F2533EC7428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E0B8-9C10-864B-A5D2-99245C303609}">
      <dsp:nvSpPr>
        <dsp:cNvPr id="0" name=""/>
        <dsp:cNvSpPr/>
      </dsp:nvSpPr>
      <dsp:spPr>
        <a:xfrm>
          <a:off x="0" y="0"/>
          <a:ext cx="1454149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0" y="0"/>
        <a:ext cx="1454149" cy="5418667"/>
      </dsp:txXfrm>
    </dsp:sp>
    <dsp:sp modelId="{7F7C4EC5-F232-294B-B566-E03CED542E0E}">
      <dsp:nvSpPr>
        <dsp:cNvPr id="0" name=""/>
        <dsp:cNvSpPr/>
      </dsp:nvSpPr>
      <dsp:spPr>
        <a:xfrm>
          <a:off x="1563211" y="246062"/>
          <a:ext cx="6561843" cy="492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800" kern="1200" dirty="0"/>
            <a:t>Pooling or </a:t>
          </a:r>
          <a:r>
            <a:rPr lang="it-IT" sz="2800" kern="1200" dirty="0" err="1"/>
            <a:t>Subsampling</a:t>
          </a:r>
          <a:r>
            <a:rPr lang="it-IT" sz="2800" kern="1200" dirty="0"/>
            <a:t> </a:t>
          </a:r>
          <a:r>
            <a:rPr lang="it-IT" sz="2800" kern="1200" dirty="0" err="1"/>
            <a:t>layer</a:t>
          </a:r>
          <a:endParaRPr lang="it-IT" sz="2800" kern="1200" dirty="0"/>
        </a:p>
      </dsp:txBody>
      <dsp:txXfrm>
        <a:off x="1563211" y="246062"/>
        <a:ext cx="6561843" cy="4921250"/>
      </dsp:txXfrm>
    </dsp:sp>
    <dsp:sp modelId="{A91E9755-FDF7-5C43-8755-06766E437162}">
      <dsp:nvSpPr>
        <dsp:cNvPr id="0" name=""/>
        <dsp:cNvSpPr/>
      </dsp:nvSpPr>
      <dsp:spPr>
        <a:xfrm>
          <a:off x="1454149" y="5167312"/>
          <a:ext cx="58165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4A83-6EBA-474D-A091-8FEE7AE1A3D5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35E4-346B-6246-9B0C-FA1D3200A810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0" y="0"/>
        <a:ext cx="1625600" cy="5418667"/>
      </dsp:txXfrm>
    </dsp:sp>
    <dsp:sp modelId="{99D8050F-2B3A-DF46-A295-3DDB0A7619A9}">
      <dsp:nvSpPr>
        <dsp:cNvPr id="0" name=""/>
        <dsp:cNvSpPr/>
      </dsp:nvSpPr>
      <dsp:spPr>
        <a:xfrm>
          <a:off x="1747520" y="84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 err="1"/>
            <a:t>Repeating</a:t>
          </a:r>
          <a:r>
            <a:rPr lang="it-IT" sz="2600" kern="1200" dirty="0"/>
            <a:t> the </a:t>
          </a:r>
          <a:r>
            <a:rPr lang="it-IT" sz="2600" kern="1200" dirty="0" err="1"/>
            <a:t>mathematical</a:t>
          </a:r>
          <a:r>
            <a:rPr lang="it-IT" sz="2600" kern="1200" dirty="0"/>
            <a:t> steps </a:t>
          </a:r>
          <a:r>
            <a:rPr lang="it-IT" sz="2600" kern="1200" dirty="0" err="1"/>
            <a:t>presented</a:t>
          </a:r>
          <a:r>
            <a:rPr lang="it-IT" sz="2600" kern="1200" dirty="0"/>
            <a:t> in the building </a:t>
          </a:r>
          <a:r>
            <a:rPr lang="it-IT" sz="2600" kern="1200" dirty="0" err="1"/>
            <a:t>block</a:t>
          </a:r>
          <a:r>
            <a:rPr lang="it-IT" sz="2600" kern="1200" dirty="0"/>
            <a:t> for </a:t>
          </a:r>
          <a:r>
            <a:rPr lang="it-IT" sz="2600" kern="1200" dirty="0" err="1"/>
            <a:t>each</a:t>
          </a:r>
          <a:r>
            <a:rPr lang="it-IT" sz="2600" kern="1200" dirty="0"/>
            <a:t> </a:t>
          </a:r>
          <a:r>
            <a:rPr lang="it-IT" sz="2600" kern="1200" dirty="0" err="1"/>
            <a:t>neuron</a:t>
          </a:r>
          <a:r>
            <a:rPr lang="it-IT" sz="2600" kern="1200" dirty="0"/>
            <a:t> (pixel) in </a:t>
          </a:r>
          <a:r>
            <a:rPr lang="it-IT" sz="2600" kern="1200" dirty="0" err="1"/>
            <a:t>each</a:t>
          </a:r>
          <a:r>
            <a:rPr lang="it-IT" sz="2600" kern="1200" dirty="0"/>
            <a:t> feature </a:t>
          </a:r>
          <a:r>
            <a:rPr lang="it-IT" sz="2600" kern="1200" dirty="0" err="1"/>
            <a:t>maps</a:t>
          </a:r>
          <a:r>
            <a:rPr lang="it-IT" sz="2600" kern="1200" dirty="0"/>
            <a:t> in the network </a:t>
          </a:r>
          <a:r>
            <a:rPr lang="it-IT" sz="2600" kern="1200" dirty="0" err="1"/>
            <a:t>is</a:t>
          </a:r>
          <a:r>
            <a:rPr lang="it-IT" sz="2600" kern="1200" dirty="0"/>
            <a:t> a </a:t>
          </a:r>
          <a:r>
            <a:rPr lang="it-IT" sz="2600" kern="1200" dirty="0" err="1"/>
            <a:t>computationally</a:t>
          </a:r>
          <a:r>
            <a:rPr lang="it-IT" sz="2600" kern="1200" dirty="0"/>
            <a:t> intensive task. </a:t>
          </a:r>
        </a:p>
      </dsp:txBody>
      <dsp:txXfrm>
        <a:off x="1747520" y="84666"/>
        <a:ext cx="6380480" cy="1693333"/>
      </dsp:txXfrm>
    </dsp:sp>
    <dsp:sp modelId="{0EA7B738-70B8-E246-A42E-EEF3A72C092C}">
      <dsp:nvSpPr>
        <dsp:cNvPr id="0" name=""/>
        <dsp:cNvSpPr/>
      </dsp:nvSpPr>
      <dsp:spPr>
        <a:xfrm>
          <a:off x="1625599" y="1778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4A40B-C3AA-D149-9585-CE7C3D9E2E70}">
      <dsp:nvSpPr>
        <dsp:cNvPr id="0" name=""/>
        <dsp:cNvSpPr/>
      </dsp:nvSpPr>
      <dsp:spPr>
        <a:xfrm>
          <a:off x="1747520" y="1862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On the CPU the </a:t>
          </a:r>
          <a:r>
            <a:rPr lang="it-IT" sz="2600" kern="1200" dirty="0" err="1"/>
            <a:t>neurons</a:t>
          </a:r>
          <a:r>
            <a:rPr lang="it-IT" sz="2600" kern="1200" dirty="0"/>
            <a:t> are </a:t>
          </a:r>
          <a:r>
            <a:rPr lang="it-IT" sz="2600" kern="1200" dirty="0" err="1"/>
            <a:t>processed</a:t>
          </a:r>
          <a:r>
            <a:rPr lang="it-IT" sz="2600" kern="1200" dirty="0"/>
            <a:t> in </a:t>
          </a:r>
          <a:r>
            <a:rPr lang="it-IT" sz="2600" kern="1200" dirty="0" err="1"/>
            <a:t>series</a:t>
          </a:r>
          <a:endParaRPr lang="it-IT" sz="2600" kern="1200" dirty="0"/>
        </a:p>
      </dsp:txBody>
      <dsp:txXfrm>
        <a:off x="1747520" y="1862666"/>
        <a:ext cx="6380480" cy="1693333"/>
      </dsp:txXfrm>
    </dsp:sp>
    <dsp:sp modelId="{E10154DB-3F93-1F48-B397-1562FFA778F5}">
      <dsp:nvSpPr>
        <dsp:cNvPr id="0" name=""/>
        <dsp:cNvSpPr/>
      </dsp:nvSpPr>
      <dsp:spPr>
        <a:xfrm>
          <a:off x="1625599" y="3556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998D7-A53C-4E4C-BAB2-9D713C1BB0EF}">
      <dsp:nvSpPr>
        <dsp:cNvPr id="0" name=""/>
        <dsp:cNvSpPr/>
      </dsp:nvSpPr>
      <dsp:spPr>
        <a:xfrm>
          <a:off x="1747520" y="3640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On the GPU </a:t>
          </a:r>
          <a:r>
            <a:rPr lang="it-IT" sz="2600" kern="1200" dirty="0" err="1"/>
            <a:t>all</a:t>
          </a:r>
          <a:r>
            <a:rPr lang="it-IT" sz="2600" kern="1200" dirty="0"/>
            <a:t> </a:t>
          </a:r>
          <a:r>
            <a:rPr lang="it-IT" sz="2600" kern="1200" dirty="0" err="1"/>
            <a:t>neurons</a:t>
          </a:r>
          <a:r>
            <a:rPr lang="it-IT" sz="2600" kern="1200" dirty="0"/>
            <a:t> in a </a:t>
          </a:r>
          <a:r>
            <a:rPr lang="it-IT" sz="2600" kern="1200" dirty="0" err="1"/>
            <a:t>given</a:t>
          </a:r>
          <a:r>
            <a:rPr lang="it-IT" sz="2600" kern="1200" dirty="0"/>
            <a:t> </a:t>
          </a:r>
          <a:r>
            <a:rPr lang="it-IT" sz="2600" kern="1200" dirty="0" err="1"/>
            <a:t>layer</a:t>
          </a:r>
          <a:r>
            <a:rPr lang="it-IT" sz="2600" kern="1200" dirty="0"/>
            <a:t> can be </a:t>
          </a:r>
          <a:r>
            <a:rPr lang="it-IT" sz="2600" kern="1200" dirty="0" err="1"/>
            <a:t>processed</a:t>
          </a:r>
          <a:r>
            <a:rPr lang="it-IT" sz="2600" kern="1200" dirty="0"/>
            <a:t> in </a:t>
          </a:r>
          <a:r>
            <a:rPr lang="it-IT" sz="2600" kern="1200" dirty="0" err="1"/>
            <a:t>parallel</a:t>
          </a:r>
          <a:r>
            <a:rPr lang="it-IT" sz="2600" kern="1200" dirty="0"/>
            <a:t> by </a:t>
          </a:r>
          <a:r>
            <a:rPr lang="it-IT" sz="2600" kern="1200" dirty="0" err="1"/>
            <a:t>independent</a:t>
          </a:r>
          <a:r>
            <a:rPr lang="it-IT" sz="2600" kern="1200" dirty="0"/>
            <a:t> </a:t>
          </a:r>
          <a:r>
            <a:rPr lang="it-IT" sz="2600" kern="1200" dirty="0" err="1"/>
            <a:t>threads</a:t>
          </a:r>
          <a:r>
            <a:rPr lang="it-IT" sz="2600" kern="1200" dirty="0"/>
            <a:t>!</a:t>
          </a:r>
        </a:p>
      </dsp:txBody>
      <dsp:txXfrm>
        <a:off x="1747520" y="3640666"/>
        <a:ext cx="6380480" cy="1693333"/>
      </dsp:txXfrm>
    </dsp:sp>
    <dsp:sp modelId="{A209FDD2-5996-004E-9F98-46126EA74911}">
      <dsp:nvSpPr>
        <dsp:cNvPr id="0" name=""/>
        <dsp:cNvSpPr/>
      </dsp:nvSpPr>
      <dsp:spPr>
        <a:xfrm>
          <a:off x="1625599" y="5334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365D2-A425-3146-BD7A-F4FCFE93502C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C0484-AFEE-2F42-8656-E161913A764D}">
      <dsp:nvSpPr>
        <dsp:cNvPr id="0" name=""/>
        <dsp:cNvSpPr/>
      </dsp:nvSpPr>
      <dsp:spPr>
        <a:xfrm>
          <a:off x="0" y="0"/>
          <a:ext cx="1625600" cy="1670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0" y="0"/>
        <a:ext cx="1625600" cy="1670608"/>
      </dsp:txXfrm>
    </dsp:sp>
    <dsp:sp modelId="{D03E67B8-D0E6-9D49-831A-FC3539FBEB8A}">
      <dsp:nvSpPr>
        <dsp:cNvPr id="0" name=""/>
        <dsp:cNvSpPr/>
      </dsp:nvSpPr>
      <dsp:spPr>
        <a:xfrm>
          <a:off x="1747520" y="75862"/>
          <a:ext cx="6380480" cy="1517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LeNet-1 CNN</a:t>
          </a:r>
        </a:p>
      </dsp:txBody>
      <dsp:txXfrm>
        <a:off x="1747520" y="75862"/>
        <a:ext cx="6380480" cy="1517251"/>
      </dsp:txXfrm>
    </dsp:sp>
    <dsp:sp modelId="{CE004874-3AEB-EE48-9223-7889A403650A}">
      <dsp:nvSpPr>
        <dsp:cNvPr id="0" name=""/>
        <dsp:cNvSpPr/>
      </dsp:nvSpPr>
      <dsp:spPr>
        <a:xfrm>
          <a:off x="1625599" y="1593113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4A83-6EBA-474D-A091-8FEE7AE1A3D5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35E4-346B-6246-9B0C-FA1D3200A810}">
      <dsp:nvSpPr>
        <dsp:cNvPr id="0" name=""/>
        <dsp:cNvSpPr/>
      </dsp:nvSpPr>
      <dsp:spPr>
        <a:xfrm>
          <a:off x="0" y="0"/>
          <a:ext cx="1336675" cy="1590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0" y="0"/>
        <a:ext cx="1336675" cy="1590396"/>
      </dsp:txXfrm>
    </dsp:sp>
    <dsp:sp modelId="{99D8050F-2B3A-DF46-A295-3DDB0A7619A9}">
      <dsp:nvSpPr>
        <dsp:cNvPr id="0" name=""/>
        <dsp:cNvSpPr/>
      </dsp:nvSpPr>
      <dsp:spPr>
        <a:xfrm>
          <a:off x="1436925" y="72220"/>
          <a:ext cx="6683399" cy="144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/>
            <a:t>CPU performances </a:t>
          </a:r>
          <a:r>
            <a:rPr lang="it-IT" sz="2400" b="0" kern="1200" dirty="0" err="1"/>
            <a:t>sampled</a:t>
          </a:r>
          <a:r>
            <a:rPr lang="it-IT" sz="2400" b="0" kern="1200" dirty="0"/>
            <a:t> from 10 </a:t>
          </a:r>
          <a:r>
            <a:rPr lang="it-IT" sz="2400" b="0" kern="1200" dirty="0" err="1"/>
            <a:t>runs</a:t>
          </a:r>
          <a:r>
            <a:rPr lang="it-IT" sz="2400" b="0" kern="1200" dirty="0"/>
            <a:t> of the </a:t>
          </a:r>
          <a:r>
            <a:rPr lang="it-IT" sz="2400" b="0" kern="1200" dirty="0" err="1"/>
            <a:t>algorithm</a:t>
          </a:r>
          <a:r>
            <a:rPr lang="it-IT" sz="2400" b="0" kern="1200" dirty="0"/>
            <a:t> on </a:t>
          </a:r>
          <a:r>
            <a:rPr lang="it-IT" sz="2400" b="0" kern="1200" dirty="0" err="1"/>
            <a:t>different</a:t>
          </a:r>
          <a:r>
            <a:rPr lang="it-IT" sz="2400" b="0" kern="1200" dirty="0"/>
            <a:t> images and weights</a:t>
          </a:r>
        </a:p>
      </dsp:txBody>
      <dsp:txXfrm>
        <a:off x="1436925" y="72220"/>
        <a:ext cx="6683399" cy="1444403"/>
      </dsp:txXfrm>
    </dsp:sp>
    <dsp:sp modelId="{0EA7B738-70B8-E246-A42E-EEF3A72C092C}">
      <dsp:nvSpPr>
        <dsp:cNvPr id="0" name=""/>
        <dsp:cNvSpPr/>
      </dsp:nvSpPr>
      <dsp:spPr>
        <a:xfrm>
          <a:off x="1336675" y="1516623"/>
          <a:ext cx="534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F9CC4-D088-AD42-A3BB-B7A9C1A6495F}">
      <dsp:nvSpPr>
        <dsp:cNvPr id="0" name=""/>
        <dsp:cNvSpPr/>
      </dsp:nvSpPr>
      <dsp:spPr>
        <a:xfrm>
          <a:off x="2092671" y="2500"/>
          <a:ext cx="3129856" cy="930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Filters and features in Global Memory</a:t>
          </a:r>
        </a:p>
      </dsp:txBody>
      <dsp:txXfrm>
        <a:off x="2119917" y="29746"/>
        <a:ext cx="3075364" cy="875739"/>
      </dsp:txXfrm>
    </dsp:sp>
    <dsp:sp modelId="{2D390961-BAC4-B949-A025-785EC08E8E62}">
      <dsp:nvSpPr>
        <dsp:cNvPr id="0" name=""/>
        <dsp:cNvSpPr/>
      </dsp:nvSpPr>
      <dsp:spPr>
        <a:xfrm rot="5400000">
          <a:off x="3483181" y="955988"/>
          <a:ext cx="348836" cy="418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532019" y="990872"/>
        <a:ext cx="251162" cy="244185"/>
      </dsp:txXfrm>
    </dsp:sp>
    <dsp:sp modelId="{02CB5D69-EDF3-6048-982A-0F75EF80C9E6}">
      <dsp:nvSpPr>
        <dsp:cNvPr id="0" name=""/>
        <dsp:cNvSpPr/>
      </dsp:nvSpPr>
      <dsp:spPr>
        <a:xfrm>
          <a:off x="2092671" y="1397848"/>
          <a:ext cx="3129856" cy="930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Constant filters </a:t>
          </a:r>
          <a:r>
            <a:rPr lang="it-IT" sz="1800" kern="1200" dirty="0" err="1"/>
            <a:t>moved</a:t>
          </a:r>
          <a:r>
            <a:rPr lang="it-IT" sz="1800" kern="1200" dirty="0"/>
            <a:t> in Constant Memory</a:t>
          </a:r>
        </a:p>
      </dsp:txBody>
      <dsp:txXfrm>
        <a:off x="2119917" y="1425094"/>
        <a:ext cx="3075364" cy="875739"/>
      </dsp:txXfrm>
    </dsp:sp>
    <dsp:sp modelId="{3AFF7364-0307-A14A-9E45-835129FF583C}">
      <dsp:nvSpPr>
        <dsp:cNvPr id="0" name=""/>
        <dsp:cNvSpPr/>
      </dsp:nvSpPr>
      <dsp:spPr>
        <a:xfrm rot="5400000">
          <a:off x="3483181" y="2351335"/>
          <a:ext cx="348836" cy="418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532019" y="2386219"/>
        <a:ext cx="251162" cy="244185"/>
      </dsp:txXfrm>
    </dsp:sp>
    <dsp:sp modelId="{F09EB6FF-975F-BA4A-AAB5-7B6D907A8F3D}">
      <dsp:nvSpPr>
        <dsp:cNvPr id="0" name=""/>
        <dsp:cNvSpPr/>
      </dsp:nvSpPr>
      <dsp:spPr>
        <a:xfrm>
          <a:off x="2092671" y="2793195"/>
          <a:ext cx="3129856" cy="930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All</a:t>
          </a:r>
          <a:r>
            <a:rPr lang="it-IT" sz="1800" kern="1200" dirty="0"/>
            <a:t> features in </a:t>
          </a:r>
          <a:r>
            <a:rPr lang="it-IT" sz="1800" kern="1200" dirty="0" err="1"/>
            <a:t>Shared</a:t>
          </a:r>
          <a:r>
            <a:rPr lang="it-IT" sz="1800" kern="1200" dirty="0"/>
            <a:t> Memory, </a:t>
          </a:r>
          <a:r>
            <a:rPr lang="it-IT" sz="1800" kern="1200" dirty="0" err="1"/>
            <a:t>all</a:t>
          </a:r>
          <a:r>
            <a:rPr lang="it-IT" sz="1800" kern="1200" dirty="0"/>
            <a:t> filters in Constant Memory</a:t>
          </a:r>
        </a:p>
      </dsp:txBody>
      <dsp:txXfrm>
        <a:off x="2119917" y="2820441"/>
        <a:ext cx="3075364" cy="875739"/>
      </dsp:txXfrm>
    </dsp:sp>
    <dsp:sp modelId="{9B76AF3D-EC58-4243-AFE7-012ECA6BF85A}">
      <dsp:nvSpPr>
        <dsp:cNvPr id="0" name=""/>
        <dsp:cNvSpPr/>
      </dsp:nvSpPr>
      <dsp:spPr>
        <a:xfrm rot="5400000">
          <a:off x="3483181" y="3746682"/>
          <a:ext cx="348836" cy="418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 rot="-5400000">
        <a:off x="3532019" y="3781566"/>
        <a:ext cx="251162" cy="244185"/>
      </dsp:txXfrm>
    </dsp:sp>
    <dsp:sp modelId="{738C26AD-C64C-9146-B442-241AD9640C71}">
      <dsp:nvSpPr>
        <dsp:cNvPr id="0" name=""/>
        <dsp:cNvSpPr/>
      </dsp:nvSpPr>
      <dsp:spPr>
        <a:xfrm>
          <a:off x="2092671" y="4188542"/>
          <a:ext cx="3129856" cy="930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Running multiple networks with </a:t>
          </a:r>
          <a:r>
            <a:rPr lang="it-IT" sz="1800" kern="1200" dirty="0" err="1"/>
            <a:t>blocks</a:t>
          </a:r>
          <a:r>
            <a:rPr lang="it-IT" sz="1800" kern="1200" dirty="0"/>
            <a:t> </a:t>
          </a:r>
          <a:r>
            <a:rPr lang="it-IT" sz="1800" kern="1200" dirty="0" err="1"/>
            <a:t>concurrency</a:t>
          </a:r>
          <a:r>
            <a:rPr lang="it-IT" sz="1800" kern="1200" dirty="0"/>
            <a:t> </a:t>
          </a:r>
        </a:p>
      </dsp:txBody>
      <dsp:txXfrm>
        <a:off x="2119917" y="4215788"/>
        <a:ext cx="3075364" cy="875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F4CEE-7F3D-4641-ACAD-C72A8550AA21}" type="datetimeFigureOut">
              <a:rPr lang="it-IT" smtClean="0"/>
              <a:t>29/06/22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2400D-D1AD-F048-89FF-CE2954ABC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12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1A79-DBF8-2E45-9DC9-37908C4B177C}" type="datetime1">
              <a:rPr lang="it-IT" smtClean="0"/>
              <a:t>29/06/22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5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7D2B-2DD0-3043-8BA7-743018457E88}" type="datetime1">
              <a:rPr lang="it-IT" smtClean="0"/>
              <a:t>29/06/22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5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9ACC-B331-3845-B42D-A80B97A77B96}" type="datetime1">
              <a:rPr lang="it-IT" smtClean="0"/>
              <a:t>29/06/22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5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8B3D-2630-6F45-9525-86A48B8073DC}" type="datetime1">
              <a:rPr lang="it-IT" smtClean="0"/>
              <a:t>29/06/22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1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8330-F3C9-AF40-952D-FD6234F0EF8C}" type="datetime1">
              <a:rPr lang="it-IT" smtClean="0"/>
              <a:t>29/06/22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812-7E7F-8843-9897-7A133BF7C4C2}" type="datetime1">
              <a:rPr lang="it-IT" smtClean="0"/>
              <a:t>29/06/22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C7D4-AA2F-8F4C-A7C9-6FA2C7396B8D}" type="datetime1">
              <a:rPr lang="it-IT" smtClean="0"/>
              <a:t>29/06/22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8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AD02-0E43-5945-937A-2B2157CF4DE2}" type="datetime1">
              <a:rPr lang="it-IT" smtClean="0"/>
              <a:t>29/06/22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7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E425-D827-B341-8A6D-424FEB5BEE49}" type="datetime1">
              <a:rPr lang="it-IT" smtClean="0"/>
              <a:t>29/06/22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3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23E3-5C03-5F4A-AE9F-860C12C3A05C}" type="datetime1">
              <a:rPr lang="it-IT" smtClean="0"/>
              <a:t>29/06/22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1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998B-5628-0043-8F76-A4C6375C100F}" type="datetime1">
              <a:rPr lang="it-IT" smtClean="0"/>
              <a:t>29/06/22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16B09C-C137-6249-BB2C-D57E0BE26A82}" type="datetime1">
              <a:rPr lang="it-IT" smtClean="0"/>
              <a:t>29/06/22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9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3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4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678D6-CC0A-1F45-85BC-EA9DC8801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LeNet-1 </a:t>
            </a:r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acceleration</a:t>
            </a:r>
            <a:r>
              <a:rPr lang="it-IT" dirty="0"/>
              <a:t> in CUDA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39A2D4-D744-3044-9616-C83A9D4F7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Computer Engineering master degree, Politecnico di Torino, GPU programming </a:t>
            </a:r>
            <a:r>
              <a:rPr lang="it-IT" dirty="0" err="1"/>
              <a:t>course</a:t>
            </a:r>
            <a:r>
              <a:rPr lang="it-IT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02506F-E370-AF43-B5A3-ADE38DC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Presenter: Dalmasso Luca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637FA0-3F6E-F24D-92F2-4E75E1DF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2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A996AB47-CFEF-3841-A6C0-E616073D4A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455296"/>
              </p:ext>
            </p:extLst>
          </p:nvPr>
        </p:nvGraphicFramePr>
        <p:xfrm>
          <a:off x="2032000" y="719667"/>
          <a:ext cx="8128000" cy="1670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B744A6-2B16-A648-B2CF-2512C774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LeNet-1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364862-D24F-4142-909B-32A56261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725384D-CB3C-3CC2-4EB5-3D1EFAB88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2685" y="2506878"/>
            <a:ext cx="7947315" cy="26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85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FAA85A-2901-50D4-A9FA-0ED11178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CPU serial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benchmarks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42DA3C-094B-F9D4-C3E2-CE7E2C7D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/>
          <a:lstStyle/>
          <a:p>
            <a:r>
              <a:rPr lang="it-IT" dirty="0"/>
              <a:t>Random images and random weights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the </a:t>
            </a:r>
            <a:r>
              <a:rPr lang="it-IT" dirty="0" err="1"/>
              <a:t>benchmarks</a:t>
            </a:r>
            <a:endParaRPr lang="it-IT" dirty="0"/>
          </a:p>
          <a:p>
            <a:r>
              <a:rPr lang="it-IT" dirty="0"/>
              <a:t>The CPU </a:t>
            </a:r>
            <a:r>
              <a:rPr lang="it-IT" dirty="0" err="1"/>
              <a:t>computes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neuron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in </a:t>
            </a:r>
            <a:r>
              <a:rPr lang="it-IT" dirty="0" err="1"/>
              <a:t>series</a:t>
            </a:r>
            <a:r>
              <a:rPr lang="it-IT" dirty="0"/>
              <a:t>, so 1 single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doing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job.</a:t>
            </a:r>
          </a:p>
          <a:p>
            <a:r>
              <a:rPr lang="it-IT" dirty="0" err="1"/>
              <a:t>Sampled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shows an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700 </a:t>
            </a:r>
            <a:r>
              <a:rPr lang="it-IT" dirty="0" err="1"/>
              <a:t>us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propagation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D99F36-845A-812F-AE46-09D4CDBF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Implementations and benchmarks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A80494-DDC3-1879-BEEF-60322C68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4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C55AB6B-DFCB-614A-99D8-32A26A964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157628"/>
              </p:ext>
            </p:extLst>
          </p:nvPr>
        </p:nvGraphicFramePr>
        <p:xfrm>
          <a:off x="2032000" y="719666"/>
          <a:ext cx="8128000" cy="159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E16AE2C-A687-8247-92F2-012BD315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Implementations and benchmarks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54B5D3-ECE3-4440-AF82-C6C35E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B8A4554-4014-6A07-E17A-FC774F8F6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052" y="2411663"/>
            <a:ext cx="5124116" cy="3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33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28D45-F2CC-8B44-B0DB-52F0D360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GPU </a:t>
            </a:r>
            <a:r>
              <a:rPr lang="it-IT" b="1" dirty="0" err="1"/>
              <a:t>versions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59104275-FB9F-5C4C-8A19-402FACF92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52480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451135-4F6F-BA47-8BBC-ED7D66B9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Implementations and benchmarks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2BFC30-C99A-C042-822B-28E2BE47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9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C55AB6B-DFCB-614A-99D8-32A26A964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5807032"/>
              </p:ext>
            </p:extLst>
          </p:nvPr>
        </p:nvGraphicFramePr>
        <p:xfrm>
          <a:off x="2032000" y="719667"/>
          <a:ext cx="8128000" cy="252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E16AE2C-A687-8247-92F2-012BD315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Implementations and benchmarks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54B5D3-ECE3-4440-AF82-C6C35E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D259805-B47C-057D-E403-65647FF13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7522" y="3617664"/>
            <a:ext cx="5316956" cy="218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6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C55AB6B-DFCB-614A-99D8-32A26A964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930781"/>
              </p:ext>
            </p:extLst>
          </p:nvPr>
        </p:nvGraphicFramePr>
        <p:xfrm>
          <a:off x="2032000" y="719666"/>
          <a:ext cx="8128000" cy="4830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E16AE2C-A687-8247-92F2-012BD315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Implementations and benchmarks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54B5D3-ECE3-4440-AF82-C6C35E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81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C55AB6B-DFCB-614A-99D8-32A26A964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982382"/>
              </p:ext>
            </p:extLst>
          </p:nvPr>
        </p:nvGraphicFramePr>
        <p:xfrm>
          <a:off x="2032000" y="719666"/>
          <a:ext cx="8128000" cy="159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E16AE2C-A687-8247-92F2-012BD315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Implementations and benchmarks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54B5D3-ECE3-4440-AF82-C6C35E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EB8A2C-942E-26E7-6336-87579A484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2926" y="2310063"/>
            <a:ext cx="4983747" cy="37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84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C55AB6B-DFCB-614A-99D8-32A26A964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158807"/>
              </p:ext>
            </p:extLst>
          </p:nvPr>
        </p:nvGraphicFramePr>
        <p:xfrm>
          <a:off x="2032000" y="719666"/>
          <a:ext cx="8128000" cy="431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E16AE2C-A687-8247-92F2-012BD315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Implementations and benchmarks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54B5D3-ECE3-4440-AF82-C6C35E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C55AB6B-DFCB-614A-99D8-32A26A964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831077"/>
              </p:ext>
            </p:extLst>
          </p:nvPr>
        </p:nvGraphicFramePr>
        <p:xfrm>
          <a:off x="2032000" y="719666"/>
          <a:ext cx="8128000" cy="159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E16AE2C-A687-8247-92F2-012BD315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Implementations and benchmarks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54B5D3-ECE3-4440-AF82-C6C35E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D1E7FD6-F636-2BF1-ECC7-666C6762E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969" y="2484745"/>
            <a:ext cx="4871452" cy="36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8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C55AB6B-DFCB-614A-99D8-32A26A964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674367"/>
              </p:ext>
            </p:extLst>
          </p:nvPr>
        </p:nvGraphicFramePr>
        <p:xfrm>
          <a:off x="2032000" y="719667"/>
          <a:ext cx="8128000" cy="252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E16AE2C-A687-8247-92F2-012BD315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Implementations and benchmarks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54B5D3-ECE3-4440-AF82-C6C35E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21DB447-3C0E-3B25-D4D3-C8E076C97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991" y="3617664"/>
            <a:ext cx="5156535" cy="20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19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28D45-F2CC-8B44-B0DB-52F0D360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Project </a:t>
            </a:r>
            <a:r>
              <a:rPr lang="it-IT" b="1" dirty="0" err="1"/>
              <a:t>objectives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59104275-FB9F-5C4C-8A19-402FACF92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3889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451135-4F6F-BA47-8BBC-ED7D66B9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2BFC30-C99A-C042-822B-28E2BE47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7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C55AB6B-DFCB-614A-99D8-32A26A964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722914"/>
              </p:ext>
            </p:extLst>
          </p:nvPr>
        </p:nvGraphicFramePr>
        <p:xfrm>
          <a:off x="2032000" y="719666"/>
          <a:ext cx="8128000" cy="4830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E16AE2C-A687-8247-92F2-012BD315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Implementations and benchmarks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54B5D3-ECE3-4440-AF82-C6C35E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6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C55AB6B-DFCB-614A-99D8-32A26A964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531706"/>
              </p:ext>
            </p:extLst>
          </p:nvPr>
        </p:nvGraphicFramePr>
        <p:xfrm>
          <a:off x="2032000" y="719666"/>
          <a:ext cx="8128000" cy="159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E16AE2C-A687-8247-92F2-012BD315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Implementations and benchmarks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54B5D3-ECE3-4440-AF82-C6C35E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48AC8AC-3AD0-E355-7C1F-852D7C2E0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179" y="2518443"/>
            <a:ext cx="4839368" cy="36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15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7A7AED-A9AA-D9D8-F51C-2D1D2C4C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concurrency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7C70B4-15D6-915F-2B40-317BF0F5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r>
              <a:rPr lang="it-IT" dirty="0"/>
              <a:t> make use of a single </a:t>
            </a:r>
            <a:r>
              <a:rPr lang="it-IT" dirty="0" err="1"/>
              <a:t>block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the </a:t>
            </a:r>
            <a:r>
              <a:rPr lang="it-IT" dirty="0" err="1"/>
              <a:t>algorithm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images in </a:t>
            </a:r>
            <a:r>
              <a:rPr lang="it-IT" dirty="0" err="1"/>
              <a:t>parallel</a:t>
            </a:r>
            <a:r>
              <a:rPr lang="it-IT" dirty="0"/>
              <a:t> on the </a:t>
            </a:r>
            <a:r>
              <a:rPr lang="it-IT" dirty="0" err="1"/>
              <a:t>gpu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can work on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!</a:t>
            </a:r>
          </a:p>
          <a:p>
            <a:r>
              <a:rPr lang="it-IT" dirty="0"/>
              <a:t>So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possoble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instances</a:t>
            </a:r>
            <a:r>
              <a:rPr lang="it-IT" dirty="0"/>
              <a:t> of the CNN on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images with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concurrent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!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AECC1E-6B71-A45D-3C7E-1999C275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Implementations and benchmarks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B562D3-2FEF-47FE-1311-5760FEC8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0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C55AB6B-DFCB-614A-99D8-32A26A964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235163"/>
              </p:ext>
            </p:extLst>
          </p:nvPr>
        </p:nvGraphicFramePr>
        <p:xfrm>
          <a:off x="2032000" y="719667"/>
          <a:ext cx="8128000" cy="1125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E16AE2C-A687-8247-92F2-012BD315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Implementations and benchmarks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54B5D3-ECE3-4440-AF82-C6C35E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CD1E5CF-9DA2-822A-D59F-56429CB29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6401" y="1844843"/>
            <a:ext cx="5604042" cy="420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01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FAA85A-2901-50D4-A9FA-0ED11178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CNNs</a:t>
            </a:r>
            <a:r>
              <a:rPr lang="it-IT" dirty="0"/>
              <a:t> in a </a:t>
            </a:r>
            <a:r>
              <a:rPr lang="it-IT" dirty="0" err="1"/>
              <a:t>nutshell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42DA3C-094B-F9D4-C3E2-CE7E2C7D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-627807"/>
            <a:ext cx="7315200" cy="5120640"/>
          </a:xfrm>
        </p:spPr>
        <p:txBody>
          <a:bodyPr/>
          <a:lstStyle/>
          <a:p>
            <a:r>
              <a:rPr lang="it-IT" dirty="0" err="1"/>
              <a:t>CNNs</a:t>
            </a:r>
            <a:r>
              <a:rPr lang="it-IT" dirty="0"/>
              <a:t> are a class of Deep Learning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widely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image </a:t>
            </a:r>
            <a:r>
              <a:rPr lang="it-IT" dirty="0" err="1"/>
              <a:t>classification</a:t>
            </a:r>
            <a:r>
              <a:rPr lang="it-IT" dirty="0"/>
              <a:t>.</a:t>
            </a:r>
          </a:p>
          <a:p>
            <a:r>
              <a:rPr lang="it-IT" dirty="0"/>
              <a:t>A CNN </a:t>
            </a:r>
            <a:r>
              <a:rPr lang="it-IT" dirty="0" err="1"/>
              <a:t>is</a:t>
            </a:r>
            <a:r>
              <a:rPr lang="it-IT" dirty="0"/>
              <a:t> a list of </a:t>
            </a:r>
            <a:r>
              <a:rPr lang="it-IT" dirty="0" err="1"/>
              <a:t>layers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transform</a:t>
            </a:r>
            <a:r>
              <a:rPr lang="it-IT" dirty="0"/>
              <a:t> the input data </a:t>
            </a:r>
            <a:r>
              <a:rPr lang="it-IT" dirty="0" err="1"/>
              <a:t>into</a:t>
            </a:r>
            <a:r>
              <a:rPr lang="it-IT" dirty="0"/>
              <a:t> an output </a:t>
            </a:r>
            <a:r>
              <a:rPr lang="it-IT" dirty="0" err="1"/>
              <a:t>prediction</a:t>
            </a:r>
            <a:r>
              <a:rPr lang="it-IT" dirty="0"/>
              <a:t> (</a:t>
            </a:r>
            <a:r>
              <a:rPr lang="it-IT" dirty="0" err="1"/>
              <a:t>classification</a:t>
            </a:r>
            <a:r>
              <a:rPr lang="it-IT" dirty="0"/>
              <a:t>)</a:t>
            </a:r>
          </a:p>
          <a:p>
            <a:r>
              <a:rPr lang="it-IT" dirty="0" err="1"/>
              <a:t>Layers</a:t>
            </a:r>
            <a:r>
              <a:rPr lang="it-IT" dirty="0"/>
              <a:t> can be of 3 </a:t>
            </a:r>
            <a:r>
              <a:rPr lang="it-IT" dirty="0" err="1"/>
              <a:t>types</a:t>
            </a:r>
            <a:r>
              <a:rPr lang="it-IT" dirty="0"/>
              <a:t>: </a:t>
            </a:r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, Non-linear </a:t>
            </a:r>
            <a:r>
              <a:rPr lang="it-IT" dirty="0" err="1"/>
              <a:t>layer</a:t>
            </a:r>
            <a:r>
              <a:rPr lang="it-IT" dirty="0"/>
              <a:t> and Pooling </a:t>
            </a:r>
            <a:r>
              <a:rPr lang="it-IT" dirty="0" err="1"/>
              <a:t>layer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are the building-</a:t>
            </a:r>
            <a:r>
              <a:rPr lang="it-IT" dirty="0" err="1"/>
              <a:t>blocks</a:t>
            </a:r>
            <a:r>
              <a:rPr lang="it-IT" dirty="0"/>
              <a:t> of </a:t>
            </a:r>
            <a:r>
              <a:rPr lang="it-IT" dirty="0" err="1"/>
              <a:t>any</a:t>
            </a:r>
            <a:r>
              <a:rPr lang="it-IT" dirty="0"/>
              <a:t> CNN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D99F36-845A-812F-AE46-09D4CDBF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Background on CNNs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A80494-DDC3-1879-BEEF-60322C68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AE1C392-CA38-75A2-F0FD-39D88434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710642"/>
            <a:ext cx="7873553" cy="24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9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A9E78BE2-4E30-CD4D-9F01-DC196291B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3383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139323B-5636-0641-8798-C6C0609E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Background on CNNs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46B3BD-0C26-5D48-ABF5-8F02BDD3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9928284-9661-CF70-8B31-FF6872261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8610" y="1826794"/>
            <a:ext cx="6306331" cy="35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1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A9E78BE2-4E30-CD4D-9F01-DC196291B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9217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139323B-5636-0641-8798-C6C0609E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Background on CNNs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46B3BD-0C26-5D48-ABF5-8F02BDD3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942C558-8268-7ACA-AF19-15C0C1CF6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000" y="1936749"/>
            <a:ext cx="5588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9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A9E78BE2-4E30-CD4D-9F01-DC196291B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5848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139323B-5636-0641-8798-C6C0609E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Background on CNNs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46B3BD-0C26-5D48-ABF5-8F02BDD3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FA614D5-6AE1-0A4D-280F-CD55E5593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100" y="1752599"/>
            <a:ext cx="5581984" cy="37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A9E78BE2-4E30-CD4D-9F01-DC196291B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4372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139323B-5636-0641-8798-C6C0609E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Background on CNNs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46B3BD-0C26-5D48-ABF5-8F02BDD3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9B0AC03-F76B-9B49-2713-AAED1841AA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9268" y="2038350"/>
            <a:ext cx="4186321" cy="30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21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C55AB6B-DFCB-614A-99D8-32A26A964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011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E16AE2C-A687-8247-92F2-012BD315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Background on CNNs</a:t>
            </a:r>
          </a:p>
          <a:p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54B5D3-ECE3-4440-AF82-C6C35E7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2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FAA85A-2901-50D4-A9FA-0ED11178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LeNet-1 CNN, a </a:t>
            </a:r>
            <a:r>
              <a:rPr lang="it-IT" dirty="0" err="1"/>
              <a:t>pioneering</a:t>
            </a:r>
            <a:r>
              <a:rPr lang="it-IT" dirty="0"/>
              <a:t> work in Deep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42DA3C-094B-F9D4-C3E2-CE7E2C7D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-489679"/>
            <a:ext cx="7315200" cy="5120640"/>
          </a:xfrm>
        </p:spPr>
        <p:txBody>
          <a:bodyPr/>
          <a:lstStyle/>
          <a:p>
            <a:r>
              <a:rPr lang="it-IT" dirty="0"/>
              <a:t>LeNet-1 </a:t>
            </a:r>
            <a:r>
              <a:rPr lang="it-IT" dirty="0" err="1"/>
              <a:t>is</a:t>
            </a:r>
            <a:r>
              <a:rPr lang="it-IT" dirty="0"/>
              <a:t> one of the </a:t>
            </a:r>
            <a:r>
              <a:rPr lang="it-IT" dirty="0" err="1"/>
              <a:t>earliest</a:t>
            </a:r>
            <a:r>
              <a:rPr lang="it-IT" dirty="0"/>
              <a:t> </a:t>
            </a:r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Network, </a:t>
            </a:r>
            <a:r>
              <a:rPr lang="it-IT" dirty="0" err="1"/>
              <a:t>proposed</a:t>
            </a:r>
            <a:r>
              <a:rPr lang="it-IT" dirty="0"/>
              <a:t> in 1998 by </a:t>
            </a:r>
            <a:r>
              <a:rPr lang="it-IT" dirty="0" err="1"/>
              <a:t>Yann</a:t>
            </a:r>
            <a:r>
              <a:rPr lang="it-IT" dirty="0"/>
              <a:t> </a:t>
            </a:r>
            <a:r>
              <a:rPr lang="it-IT" dirty="0" err="1"/>
              <a:t>LeCun</a:t>
            </a:r>
            <a:r>
              <a:rPr lang="it-IT" dirty="0"/>
              <a:t>.</a:t>
            </a:r>
          </a:p>
          <a:p>
            <a:r>
              <a:rPr lang="it-IT" dirty="0" err="1"/>
              <a:t>Attempt</a:t>
            </a:r>
            <a:r>
              <a:rPr lang="it-IT" dirty="0"/>
              <a:t> to </a:t>
            </a:r>
            <a:r>
              <a:rPr lang="it-IT" dirty="0" err="1"/>
              <a:t>classify</a:t>
            </a:r>
            <a:r>
              <a:rPr lang="it-IT" dirty="0"/>
              <a:t> and </a:t>
            </a:r>
            <a:r>
              <a:rPr lang="it-IT" dirty="0" err="1"/>
              <a:t>recognise</a:t>
            </a:r>
            <a:r>
              <a:rPr lang="it-IT" dirty="0"/>
              <a:t> ZIP code images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D99F36-845A-812F-AE46-09D4CDBF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LeNet-1 Architecture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A80494-DDC3-1879-BEEF-60322C68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87574F2-CA59-6D28-12F4-8D5BEF01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75" y="2842120"/>
            <a:ext cx="29337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5821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{2552EBBF-AF59-5B40-B866-DBEB8DEFC221}tf10001124</Template>
  <TotalTime>1784</TotalTime>
  <Words>694</Words>
  <Application>Microsoft Macintosh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Wingdings 2</vt:lpstr>
      <vt:lpstr>Cornice</vt:lpstr>
      <vt:lpstr>LeNet-1 Convolutional Neural Network acceleration in CUDA</vt:lpstr>
      <vt:lpstr>Project objectives</vt:lpstr>
      <vt:lpstr>CNNs in a nutshell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LeNet-1 CNN, a pioneering work in Deep Learning</vt:lpstr>
      <vt:lpstr>Presentazione standard di PowerPoint</vt:lpstr>
      <vt:lpstr>CPU serial version benchmarks</vt:lpstr>
      <vt:lpstr>Presentazione standard di PowerPoint</vt:lpstr>
      <vt:lpstr>GPU versions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Blocks concurrency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reconfigurable CNN coprocessor based on Risc-V Architecture</dc:title>
  <dc:creator>Microsoft Office User</dc:creator>
  <cp:lastModifiedBy>Microsoft Office User</cp:lastModifiedBy>
  <cp:revision>15</cp:revision>
  <dcterms:created xsi:type="dcterms:W3CDTF">2021-12-07T13:24:05Z</dcterms:created>
  <dcterms:modified xsi:type="dcterms:W3CDTF">2022-06-29T14:23:10Z</dcterms:modified>
</cp:coreProperties>
</file>