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F2FFB-308A-471D-9F75-55D58CA5F20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00D7A0-41C5-417B-A85D-24670EEB949D}">
      <dgm:prSet/>
      <dgm:spPr/>
      <dgm:t>
        <a:bodyPr/>
        <a:lstStyle/>
        <a:p>
          <a:r>
            <a:rPr lang="de-AT"/>
            <a:t>Israel und USA?</a:t>
          </a:r>
          <a:endParaRPr lang="en-US"/>
        </a:p>
      </dgm:t>
    </dgm:pt>
    <dgm:pt modelId="{1E38F993-0FDA-4FAD-A418-52F512D7EDFC}" type="parTrans" cxnId="{47D1A7FF-7D51-451A-80C4-533E9D6F1290}">
      <dgm:prSet/>
      <dgm:spPr/>
      <dgm:t>
        <a:bodyPr/>
        <a:lstStyle/>
        <a:p>
          <a:endParaRPr lang="en-US"/>
        </a:p>
      </dgm:t>
    </dgm:pt>
    <dgm:pt modelId="{3019E42D-4770-4FB5-B70A-811D60DDBCFC}" type="sibTrans" cxnId="{47D1A7FF-7D51-451A-80C4-533E9D6F1290}">
      <dgm:prSet/>
      <dgm:spPr/>
      <dgm:t>
        <a:bodyPr/>
        <a:lstStyle/>
        <a:p>
          <a:endParaRPr lang="en-US"/>
        </a:p>
      </dgm:t>
    </dgm:pt>
    <dgm:pt modelId="{77824ED0-405F-4635-B60B-1A7AF29E7CF1}">
      <dgm:prSet/>
      <dgm:spPr/>
      <dgm:t>
        <a:bodyPr/>
        <a:lstStyle/>
        <a:p>
          <a:r>
            <a:rPr lang="de-AT"/>
            <a:t>Aufwand: viele Entwickler über mehrere Jahre</a:t>
          </a:r>
          <a:endParaRPr lang="en-US"/>
        </a:p>
      </dgm:t>
    </dgm:pt>
    <dgm:pt modelId="{F01BD8E6-D5C3-47AA-BDCE-A83227EF85DA}" type="parTrans" cxnId="{DFC4F1BF-A7F9-40B8-B8E8-AC9E89551DE2}">
      <dgm:prSet/>
      <dgm:spPr/>
      <dgm:t>
        <a:bodyPr/>
        <a:lstStyle/>
        <a:p>
          <a:endParaRPr lang="en-US"/>
        </a:p>
      </dgm:t>
    </dgm:pt>
    <dgm:pt modelId="{A46B8B18-AFEF-46EB-9440-B20E811C69CD}" type="sibTrans" cxnId="{DFC4F1BF-A7F9-40B8-B8E8-AC9E89551DE2}">
      <dgm:prSet/>
      <dgm:spPr/>
      <dgm:t>
        <a:bodyPr/>
        <a:lstStyle/>
        <a:p>
          <a:endParaRPr lang="en-US"/>
        </a:p>
      </dgm:t>
    </dgm:pt>
    <dgm:pt modelId="{6796038B-79A5-4311-9B92-8235CBD07A8A}">
      <dgm:prSet/>
      <dgm:spPr/>
      <dgm:t>
        <a:bodyPr/>
        <a:lstStyle/>
        <a:p>
          <a:r>
            <a:rPr lang="de-AT"/>
            <a:t>Ziel: Iranische Atomanlagen / allgemeine Sabotage industrieller Anlagen</a:t>
          </a:r>
          <a:endParaRPr lang="en-US"/>
        </a:p>
      </dgm:t>
    </dgm:pt>
    <dgm:pt modelId="{4FF65163-B349-43FC-968C-4B88635654C1}" type="parTrans" cxnId="{1A45AEEA-7A25-4264-85F6-23E3113DC6B7}">
      <dgm:prSet/>
      <dgm:spPr/>
      <dgm:t>
        <a:bodyPr/>
        <a:lstStyle/>
        <a:p>
          <a:endParaRPr lang="en-US"/>
        </a:p>
      </dgm:t>
    </dgm:pt>
    <dgm:pt modelId="{E6DF641F-C2F8-4ED9-90C5-DB45CD07CD1F}" type="sibTrans" cxnId="{1A45AEEA-7A25-4264-85F6-23E3113DC6B7}">
      <dgm:prSet/>
      <dgm:spPr/>
      <dgm:t>
        <a:bodyPr/>
        <a:lstStyle/>
        <a:p>
          <a:endParaRPr lang="en-US"/>
        </a:p>
      </dgm:t>
    </dgm:pt>
    <dgm:pt modelId="{27ED6C62-95CC-4929-A02D-7D20DC2277CF}" type="pres">
      <dgm:prSet presAssocID="{042F2FFB-308A-471D-9F75-55D58CA5F200}" presName="vert0" presStyleCnt="0">
        <dgm:presLayoutVars>
          <dgm:dir/>
          <dgm:animOne val="branch"/>
          <dgm:animLvl val="lvl"/>
        </dgm:presLayoutVars>
      </dgm:prSet>
      <dgm:spPr/>
    </dgm:pt>
    <dgm:pt modelId="{CB6E1BA4-159F-4000-A940-E91A1B712631}" type="pres">
      <dgm:prSet presAssocID="{2900D7A0-41C5-417B-A85D-24670EEB949D}" presName="thickLine" presStyleLbl="alignNode1" presStyleIdx="0" presStyleCnt="3"/>
      <dgm:spPr/>
    </dgm:pt>
    <dgm:pt modelId="{8A8220E4-A02A-413E-AFB3-2A77A1FCD9A2}" type="pres">
      <dgm:prSet presAssocID="{2900D7A0-41C5-417B-A85D-24670EEB949D}" presName="horz1" presStyleCnt="0"/>
      <dgm:spPr/>
    </dgm:pt>
    <dgm:pt modelId="{E95BCBE8-2B6B-484E-8BB6-812FA76E1588}" type="pres">
      <dgm:prSet presAssocID="{2900D7A0-41C5-417B-A85D-24670EEB949D}" presName="tx1" presStyleLbl="revTx" presStyleIdx="0" presStyleCnt="3"/>
      <dgm:spPr/>
    </dgm:pt>
    <dgm:pt modelId="{E77D254D-9754-49B1-A1EC-EF5D65EA6F04}" type="pres">
      <dgm:prSet presAssocID="{2900D7A0-41C5-417B-A85D-24670EEB949D}" presName="vert1" presStyleCnt="0"/>
      <dgm:spPr/>
    </dgm:pt>
    <dgm:pt modelId="{BBEE8BC9-4BCD-4888-A4B2-BE6EEEF9013C}" type="pres">
      <dgm:prSet presAssocID="{77824ED0-405F-4635-B60B-1A7AF29E7CF1}" presName="thickLine" presStyleLbl="alignNode1" presStyleIdx="1" presStyleCnt="3"/>
      <dgm:spPr/>
    </dgm:pt>
    <dgm:pt modelId="{DA4715BC-E418-4D6A-A8AF-33D0AD918353}" type="pres">
      <dgm:prSet presAssocID="{77824ED0-405F-4635-B60B-1A7AF29E7CF1}" presName="horz1" presStyleCnt="0"/>
      <dgm:spPr/>
    </dgm:pt>
    <dgm:pt modelId="{7B6F0538-8A33-40E6-A0D3-06805BA32E4B}" type="pres">
      <dgm:prSet presAssocID="{77824ED0-405F-4635-B60B-1A7AF29E7CF1}" presName="tx1" presStyleLbl="revTx" presStyleIdx="1" presStyleCnt="3"/>
      <dgm:spPr/>
    </dgm:pt>
    <dgm:pt modelId="{AEC6BC82-B5C2-4D64-9A0E-97E8251BA53F}" type="pres">
      <dgm:prSet presAssocID="{77824ED0-405F-4635-B60B-1A7AF29E7CF1}" presName="vert1" presStyleCnt="0"/>
      <dgm:spPr/>
    </dgm:pt>
    <dgm:pt modelId="{4CF64663-D095-4B27-B377-4961AFF0D1E7}" type="pres">
      <dgm:prSet presAssocID="{6796038B-79A5-4311-9B92-8235CBD07A8A}" presName="thickLine" presStyleLbl="alignNode1" presStyleIdx="2" presStyleCnt="3"/>
      <dgm:spPr/>
    </dgm:pt>
    <dgm:pt modelId="{7B66FA53-BF7B-4BBE-B304-584066F1590F}" type="pres">
      <dgm:prSet presAssocID="{6796038B-79A5-4311-9B92-8235CBD07A8A}" presName="horz1" presStyleCnt="0"/>
      <dgm:spPr/>
    </dgm:pt>
    <dgm:pt modelId="{18EC0C77-738F-4B3B-8ED3-883CDEFE87FB}" type="pres">
      <dgm:prSet presAssocID="{6796038B-79A5-4311-9B92-8235CBD07A8A}" presName="tx1" presStyleLbl="revTx" presStyleIdx="2" presStyleCnt="3"/>
      <dgm:spPr/>
    </dgm:pt>
    <dgm:pt modelId="{9A2491AA-2EE4-43D0-BD80-24E639FFCF83}" type="pres">
      <dgm:prSet presAssocID="{6796038B-79A5-4311-9B92-8235CBD07A8A}" presName="vert1" presStyleCnt="0"/>
      <dgm:spPr/>
    </dgm:pt>
  </dgm:ptLst>
  <dgm:cxnLst>
    <dgm:cxn modelId="{F0E8A57A-5CD8-45F9-8B2F-95E609B9AD4F}" type="presOf" srcId="{77824ED0-405F-4635-B60B-1A7AF29E7CF1}" destId="{7B6F0538-8A33-40E6-A0D3-06805BA32E4B}" srcOrd="0" destOrd="0" presId="urn:microsoft.com/office/officeart/2008/layout/LinedList"/>
    <dgm:cxn modelId="{CA06537C-8411-48FA-ADDD-A9FA07DD56D5}" type="presOf" srcId="{6796038B-79A5-4311-9B92-8235CBD07A8A}" destId="{18EC0C77-738F-4B3B-8ED3-883CDEFE87FB}" srcOrd="0" destOrd="0" presId="urn:microsoft.com/office/officeart/2008/layout/LinedList"/>
    <dgm:cxn modelId="{33235BA8-0236-4623-962F-577811E37717}" type="presOf" srcId="{2900D7A0-41C5-417B-A85D-24670EEB949D}" destId="{E95BCBE8-2B6B-484E-8BB6-812FA76E1588}" srcOrd="0" destOrd="0" presId="urn:microsoft.com/office/officeart/2008/layout/LinedList"/>
    <dgm:cxn modelId="{DFC4F1BF-A7F9-40B8-B8E8-AC9E89551DE2}" srcId="{042F2FFB-308A-471D-9F75-55D58CA5F200}" destId="{77824ED0-405F-4635-B60B-1A7AF29E7CF1}" srcOrd="1" destOrd="0" parTransId="{F01BD8E6-D5C3-47AA-BDCE-A83227EF85DA}" sibTransId="{A46B8B18-AFEF-46EB-9440-B20E811C69CD}"/>
    <dgm:cxn modelId="{2B6F76CB-F8C2-4CB7-91ED-DD0A9BAD8122}" type="presOf" srcId="{042F2FFB-308A-471D-9F75-55D58CA5F200}" destId="{27ED6C62-95CC-4929-A02D-7D20DC2277CF}" srcOrd="0" destOrd="0" presId="urn:microsoft.com/office/officeart/2008/layout/LinedList"/>
    <dgm:cxn modelId="{1A45AEEA-7A25-4264-85F6-23E3113DC6B7}" srcId="{042F2FFB-308A-471D-9F75-55D58CA5F200}" destId="{6796038B-79A5-4311-9B92-8235CBD07A8A}" srcOrd="2" destOrd="0" parTransId="{4FF65163-B349-43FC-968C-4B88635654C1}" sibTransId="{E6DF641F-C2F8-4ED9-90C5-DB45CD07CD1F}"/>
    <dgm:cxn modelId="{47D1A7FF-7D51-451A-80C4-533E9D6F1290}" srcId="{042F2FFB-308A-471D-9F75-55D58CA5F200}" destId="{2900D7A0-41C5-417B-A85D-24670EEB949D}" srcOrd="0" destOrd="0" parTransId="{1E38F993-0FDA-4FAD-A418-52F512D7EDFC}" sibTransId="{3019E42D-4770-4FB5-B70A-811D60DDBCFC}"/>
    <dgm:cxn modelId="{635A18D4-533C-4AE5-9A92-23C9BBDA2525}" type="presParOf" srcId="{27ED6C62-95CC-4929-A02D-7D20DC2277CF}" destId="{CB6E1BA4-159F-4000-A940-E91A1B712631}" srcOrd="0" destOrd="0" presId="urn:microsoft.com/office/officeart/2008/layout/LinedList"/>
    <dgm:cxn modelId="{11C50B27-FB99-493C-BEA4-DD46CBA04CE3}" type="presParOf" srcId="{27ED6C62-95CC-4929-A02D-7D20DC2277CF}" destId="{8A8220E4-A02A-413E-AFB3-2A77A1FCD9A2}" srcOrd="1" destOrd="0" presId="urn:microsoft.com/office/officeart/2008/layout/LinedList"/>
    <dgm:cxn modelId="{804C4810-AA63-40A8-A57B-697697BB1A90}" type="presParOf" srcId="{8A8220E4-A02A-413E-AFB3-2A77A1FCD9A2}" destId="{E95BCBE8-2B6B-484E-8BB6-812FA76E1588}" srcOrd="0" destOrd="0" presId="urn:microsoft.com/office/officeart/2008/layout/LinedList"/>
    <dgm:cxn modelId="{810FD069-5296-4E60-90BF-0DF6CE90C529}" type="presParOf" srcId="{8A8220E4-A02A-413E-AFB3-2A77A1FCD9A2}" destId="{E77D254D-9754-49B1-A1EC-EF5D65EA6F04}" srcOrd="1" destOrd="0" presId="urn:microsoft.com/office/officeart/2008/layout/LinedList"/>
    <dgm:cxn modelId="{58B2B879-CB08-4A36-B268-12B821509C4B}" type="presParOf" srcId="{27ED6C62-95CC-4929-A02D-7D20DC2277CF}" destId="{BBEE8BC9-4BCD-4888-A4B2-BE6EEEF9013C}" srcOrd="2" destOrd="0" presId="urn:microsoft.com/office/officeart/2008/layout/LinedList"/>
    <dgm:cxn modelId="{37B983CE-0F12-481B-B94E-B2F27088A0ED}" type="presParOf" srcId="{27ED6C62-95CC-4929-A02D-7D20DC2277CF}" destId="{DA4715BC-E418-4D6A-A8AF-33D0AD918353}" srcOrd="3" destOrd="0" presId="urn:microsoft.com/office/officeart/2008/layout/LinedList"/>
    <dgm:cxn modelId="{383914CE-58FE-4DC2-8280-ABC79A85B80F}" type="presParOf" srcId="{DA4715BC-E418-4D6A-A8AF-33D0AD918353}" destId="{7B6F0538-8A33-40E6-A0D3-06805BA32E4B}" srcOrd="0" destOrd="0" presId="urn:microsoft.com/office/officeart/2008/layout/LinedList"/>
    <dgm:cxn modelId="{DA4B6AD9-E95F-407B-B4AA-CA05F10F9A67}" type="presParOf" srcId="{DA4715BC-E418-4D6A-A8AF-33D0AD918353}" destId="{AEC6BC82-B5C2-4D64-9A0E-97E8251BA53F}" srcOrd="1" destOrd="0" presId="urn:microsoft.com/office/officeart/2008/layout/LinedList"/>
    <dgm:cxn modelId="{BA731B4F-55A4-4A5C-A8A8-FBD704C99DBB}" type="presParOf" srcId="{27ED6C62-95CC-4929-A02D-7D20DC2277CF}" destId="{4CF64663-D095-4B27-B377-4961AFF0D1E7}" srcOrd="4" destOrd="0" presId="urn:microsoft.com/office/officeart/2008/layout/LinedList"/>
    <dgm:cxn modelId="{8CFE4982-4FF3-446C-9C96-2E1629071B01}" type="presParOf" srcId="{27ED6C62-95CC-4929-A02D-7D20DC2277CF}" destId="{7B66FA53-BF7B-4BBE-B304-584066F1590F}" srcOrd="5" destOrd="0" presId="urn:microsoft.com/office/officeart/2008/layout/LinedList"/>
    <dgm:cxn modelId="{BB51C2F0-D1E4-4291-BBE5-5E3C5D3917C3}" type="presParOf" srcId="{7B66FA53-BF7B-4BBE-B304-584066F1590F}" destId="{18EC0C77-738F-4B3B-8ED3-883CDEFE87FB}" srcOrd="0" destOrd="0" presId="urn:microsoft.com/office/officeart/2008/layout/LinedList"/>
    <dgm:cxn modelId="{A4F9ED7A-4610-42B6-AFFC-B1AAABEAF831}" type="presParOf" srcId="{7B66FA53-BF7B-4BBE-B304-584066F1590F}" destId="{9A2491AA-2EE4-43D0-BD80-24E639FFCF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2F2FFB-308A-471D-9F75-55D58CA5F2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D7A0-41C5-417B-A85D-24670EEB949D}">
      <dgm:prSet/>
      <dgm:spPr/>
      <dgm:t>
        <a:bodyPr/>
        <a:lstStyle/>
        <a:p>
          <a:r>
            <a:rPr lang="de-AT" dirty="0"/>
            <a:t>Ausfälle und Blue-Screens in Iranischem Bürogebäude</a:t>
          </a:r>
          <a:endParaRPr lang="en-US" dirty="0"/>
        </a:p>
      </dgm:t>
    </dgm:pt>
    <dgm:pt modelId="{1E38F993-0FDA-4FAD-A418-52F512D7EDFC}" type="parTrans" cxnId="{47D1A7FF-7D51-451A-80C4-533E9D6F1290}">
      <dgm:prSet/>
      <dgm:spPr/>
      <dgm:t>
        <a:bodyPr/>
        <a:lstStyle/>
        <a:p>
          <a:endParaRPr lang="en-US"/>
        </a:p>
      </dgm:t>
    </dgm:pt>
    <dgm:pt modelId="{3019E42D-4770-4FB5-B70A-811D60DDBCFC}" type="sibTrans" cxnId="{47D1A7FF-7D51-451A-80C4-533E9D6F1290}">
      <dgm:prSet/>
      <dgm:spPr/>
      <dgm:t>
        <a:bodyPr/>
        <a:lstStyle/>
        <a:p>
          <a:endParaRPr lang="en-US"/>
        </a:p>
      </dgm:t>
    </dgm:pt>
    <dgm:pt modelId="{77824ED0-405F-4635-B60B-1A7AF29E7CF1}">
      <dgm:prSet/>
      <dgm:spPr/>
      <dgm:t>
        <a:bodyPr/>
        <a:lstStyle/>
        <a:p>
          <a:r>
            <a:rPr lang="de-AT" noProof="0" dirty="0"/>
            <a:t>Der Belarusse Sergey </a:t>
          </a:r>
          <a:r>
            <a:rPr lang="de-AT" noProof="0" dirty="0" err="1"/>
            <a:t>Ulasen</a:t>
          </a:r>
          <a:r>
            <a:rPr lang="de-AT" noProof="0" dirty="0"/>
            <a:t> und sein Team untersuchten die Ausfälle und entdeckten dabei den Wurm</a:t>
          </a:r>
        </a:p>
      </dgm:t>
    </dgm:pt>
    <dgm:pt modelId="{F01BD8E6-D5C3-47AA-BDCE-A83227EF85DA}" type="parTrans" cxnId="{DFC4F1BF-A7F9-40B8-B8E8-AC9E89551DE2}">
      <dgm:prSet/>
      <dgm:spPr/>
      <dgm:t>
        <a:bodyPr/>
        <a:lstStyle/>
        <a:p>
          <a:endParaRPr lang="en-US"/>
        </a:p>
      </dgm:t>
    </dgm:pt>
    <dgm:pt modelId="{A46B8B18-AFEF-46EB-9440-B20E811C69CD}" type="sibTrans" cxnId="{DFC4F1BF-A7F9-40B8-B8E8-AC9E89551DE2}">
      <dgm:prSet/>
      <dgm:spPr/>
      <dgm:t>
        <a:bodyPr/>
        <a:lstStyle/>
        <a:p>
          <a:endParaRPr lang="en-US"/>
        </a:p>
      </dgm:t>
    </dgm:pt>
    <dgm:pt modelId="{EF6CB9A7-F1FD-4412-A988-EBB656B77679}" type="pres">
      <dgm:prSet presAssocID="{042F2FFB-308A-471D-9F75-55D58CA5F200}" presName="vert0" presStyleCnt="0">
        <dgm:presLayoutVars>
          <dgm:dir/>
          <dgm:animOne val="branch"/>
          <dgm:animLvl val="lvl"/>
        </dgm:presLayoutVars>
      </dgm:prSet>
      <dgm:spPr/>
    </dgm:pt>
    <dgm:pt modelId="{F822F44A-414B-4670-AF1B-C655B018EBCE}" type="pres">
      <dgm:prSet presAssocID="{2900D7A0-41C5-417B-A85D-24670EEB949D}" presName="thickLine" presStyleLbl="alignNode1" presStyleIdx="0" presStyleCnt="2"/>
      <dgm:spPr/>
    </dgm:pt>
    <dgm:pt modelId="{CB95B809-E3AF-40D2-B8F2-493AA9DAABB3}" type="pres">
      <dgm:prSet presAssocID="{2900D7A0-41C5-417B-A85D-24670EEB949D}" presName="horz1" presStyleCnt="0"/>
      <dgm:spPr/>
    </dgm:pt>
    <dgm:pt modelId="{82BF4C14-369A-4094-9F40-1792F04A8E7E}" type="pres">
      <dgm:prSet presAssocID="{2900D7A0-41C5-417B-A85D-24670EEB949D}" presName="tx1" presStyleLbl="revTx" presStyleIdx="0" presStyleCnt="2"/>
      <dgm:spPr/>
    </dgm:pt>
    <dgm:pt modelId="{1FDD45BB-A46A-41D5-B87A-C123F141C4BB}" type="pres">
      <dgm:prSet presAssocID="{2900D7A0-41C5-417B-A85D-24670EEB949D}" presName="vert1" presStyleCnt="0"/>
      <dgm:spPr/>
    </dgm:pt>
    <dgm:pt modelId="{EBC5293A-1EBB-4CFC-B452-16C81B556665}" type="pres">
      <dgm:prSet presAssocID="{77824ED0-405F-4635-B60B-1A7AF29E7CF1}" presName="thickLine" presStyleLbl="alignNode1" presStyleIdx="1" presStyleCnt="2"/>
      <dgm:spPr/>
    </dgm:pt>
    <dgm:pt modelId="{18DB1650-D272-4D28-BFC8-E02E82D08C7D}" type="pres">
      <dgm:prSet presAssocID="{77824ED0-405F-4635-B60B-1A7AF29E7CF1}" presName="horz1" presStyleCnt="0"/>
      <dgm:spPr/>
    </dgm:pt>
    <dgm:pt modelId="{A8B43DA8-F96C-4395-889F-26313DD35C1C}" type="pres">
      <dgm:prSet presAssocID="{77824ED0-405F-4635-B60B-1A7AF29E7CF1}" presName="tx1" presStyleLbl="revTx" presStyleIdx="1" presStyleCnt="2"/>
      <dgm:spPr/>
    </dgm:pt>
    <dgm:pt modelId="{B40BFAEF-2521-4740-9EC7-5CF232587BE1}" type="pres">
      <dgm:prSet presAssocID="{77824ED0-405F-4635-B60B-1A7AF29E7CF1}" presName="vert1" presStyleCnt="0"/>
      <dgm:spPr/>
    </dgm:pt>
  </dgm:ptLst>
  <dgm:cxnLst>
    <dgm:cxn modelId="{79E81715-D2C9-4312-B1B7-559153D08FB3}" type="presOf" srcId="{77824ED0-405F-4635-B60B-1A7AF29E7CF1}" destId="{A8B43DA8-F96C-4395-889F-26313DD35C1C}" srcOrd="0" destOrd="0" presId="urn:microsoft.com/office/officeart/2008/layout/LinedList"/>
    <dgm:cxn modelId="{F086E336-B9E7-46A5-B5EF-7D2DD85F9221}" type="presOf" srcId="{2900D7A0-41C5-417B-A85D-24670EEB949D}" destId="{82BF4C14-369A-4094-9F40-1792F04A8E7E}" srcOrd="0" destOrd="0" presId="urn:microsoft.com/office/officeart/2008/layout/LinedList"/>
    <dgm:cxn modelId="{E424E28F-34D5-4F50-9D76-86B949238FC2}" type="presOf" srcId="{042F2FFB-308A-471D-9F75-55D58CA5F200}" destId="{EF6CB9A7-F1FD-4412-A988-EBB656B77679}" srcOrd="0" destOrd="0" presId="urn:microsoft.com/office/officeart/2008/layout/LinedList"/>
    <dgm:cxn modelId="{DFC4F1BF-A7F9-40B8-B8E8-AC9E89551DE2}" srcId="{042F2FFB-308A-471D-9F75-55D58CA5F200}" destId="{77824ED0-405F-4635-B60B-1A7AF29E7CF1}" srcOrd="1" destOrd="0" parTransId="{F01BD8E6-D5C3-47AA-BDCE-A83227EF85DA}" sibTransId="{A46B8B18-AFEF-46EB-9440-B20E811C69CD}"/>
    <dgm:cxn modelId="{47D1A7FF-7D51-451A-80C4-533E9D6F1290}" srcId="{042F2FFB-308A-471D-9F75-55D58CA5F200}" destId="{2900D7A0-41C5-417B-A85D-24670EEB949D}" srcOrd="0" destOrd="0" parTransId="{1E38F993-0FDA-4FAD-A418-52F512D7EDFC}" sibTransId="{3019E42D-4770-4FB5-B70A-811D60DDBCFC}"/>
    <dgm:cxn modelId="{CFB7AF92-18B4-44D2-A94E-56B3B226F651}" type="presParOf" srcId="{EF6CB9A7-F1FD-4412-A988-EBB656B77679}" destId="{F822F44A-414B-4670-AF1B-C655B018EBCE}" srcOrd="0" destOrd="0" presId="urn:microsoft.com/office/officeart/2008/layout/LinedList"/>
    <dgm:cxn modelId="{5C286ABE-441F-478D-BA0A-DDE472CE8227}" type="presParOf" srcId="{EF6CB9A7-F1FD-4412-A988-EBB656B77679}" destId="{CB95B809-E3AF-40D2-B8F2-493AA9DAABB3}" srcOrd="1" destOrd="0" presId="urn:microsoft.com/office/officeart/2008/layout/LinedList"/>
    <dgm:cxn modelId="{BCFCA493-56A9-45A1-8603-EC47E8AC11D0}" type="presParOf" srcId="{CB95B809-E3AF-40D2-B8F2-493AA9DAABB3}" destId="{82BF4C14-369A-4094-9F40-1792F04A8E7E}" srcOrd="0" destOrd="0" presId="urn:microsoft.com/office/officeart/2008/layout/LinedList"/>
    <dgm:cxn modelId="{291F6BC3-7B58-4529-9783-8321ED7EFB1C}" type="presParOf" srcId="{CB95B809-E3AF-40D2-B8F2-493AA9DAABB3}" destId="{1FDD45BB-A46A-41D5-B87A-C123F141C4BB}" srcOrd="1" destOrd="0" presId="urn:microsoft.com/office/officeart/2008/layout/LinedList"/>
    <dgm:cxn modelId="{7D2283EA-FD69-4565-8EFF-FFF83FFABBDF}" type="presParOf" srcId="{EF6CB9A7-F1FD-4412-A988-EBB656B77679}" destId="{EBC5293A-1EBB-4CFC-B452-16C81B556665}" srcOrd="2" destOrd="0" presId="urn:microsoft.com/office/officeart/2008/layout/LinedList"/>
    <dgm:cxn modelId="{7EFFDB7C-714B-42DF-81CE-B3230481F966}" type="presParOf" srcId="{EF6CB9A7-F1FD-4412-A988-EBB656B77679}" destId="{18DB1650-D272-4D28-BFC8-E02E82D08C7D}" srcOrd="3" destOrd="0" presId="urn:microsoft.com/office/officeart/2008/layout/LinedList"/>
    <dgm:cxn modelId="{2FE7D83D-491E-481E-98D9-54306389B6C1}" type="presParOf" srcId="{18DB1650-D272-4D28-BFC8-E02E82D08C7D}" destId="{A8B43DA8-F96C-4395-889F-26313DD35C1C}" srcOrd="0" destOrd="0" presId="urn:microsoft.com/office/officeart/2008/layout/LinedList"/>
    <dgm:cxn modelId="{70CC57E9-64A1-4DB3-B169-FE774366C08A}" type="presParOf" srcId="{18DB1650-D272-4D28-BFC8-E02E82D08C7D}" destId="{B40BFAEF-2521-4740-9EC7-5CF232587B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2F2FFB-308A-471D-9F75-55D58CA5F2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D7A0-41C5-417B-A85D-24670EEB949D}">
      <dgm:prSet/>
      <dgm:spPr/>
      <dgm:t>
        <a:bodyPr/>
        <a:lstStyle/>
        <a:p>
          <a:r>
            <a:rPr lang="de-AT" dirty="0"/>
            <a:t>Konnte sich selbst über USB-Sticks und Netzwerke verbreiten</a:t>
          </a:r>
          <a:endParaRPr lang="en-US" dirty="0"/>
        </a:p>
      </dgm:t>
    </dgm:pt>
    <dgm:pt modelId="{1E38F993-0FDA-4FAD-A418-52F512D7EDFC}" type="parTrans" cxnId="{47D1A7FF-7D51-451A-80C4-533E9D6F1290}">
      <dgm:prSet/>
      <dgm:spPr/>
      <dgm:t>
        <a:bodyPr/>
        <a:lstStyle/>
        <a:p>
          <a:endParaRPr lang="en-US"/>
        </a:p>
      </dgm:t>
    </dgm:pt>
    <dgm:pt modelId="{3019E42D-4770-4FB5-B70A-811D60DDBCFC}" type="sibTrans" cxnId="{47D1A7FF-7D51-451A-80C4-533E9D6F1290}">
      <dgm:prSet/>
      <dgm:spPr/>
      <dgm:t>
        <a:bodyPr/>
        <a:lstStyle/>
        <a:p>
          <a:endParaRPr lang="en-US"/>
        </a:p>
      </dgm:t>
    </dgm:pt>
    <dgm:pt modelId="{77824ED0-405F-4635-B60B-1A7AF29E7CF1}">
      <dgm:prSet/>
      <dgm:spPr/>
      <dgm:t>
        <a:bodyPr/>
        <a:lstStyle/>
        <a:p>
          <a:r>
            <a:rPr lang="de-AT" noProof="0" dirty="0"/>
            <a:t>Nutzte Sicherheitslücken von Windows</a:t>
          </a:r>
          <a:endParaRPr lang="en-US" dirty="0"/>
        </a:p>
      </dgm:t>
    </dgm:pt>
    <dgm:pt modelId="{F01BD8E6-D5C3-47AA-BDCE-A83227EF85DA}" type="parTrans" cxnId="{DFC4F1BF-A7F9-40B8-B8E8-AC9E89551DE2}">
      <dgm:prSet/>
      <dgm:spPr/>
      <dgm:t>
        <a:bodyPr/>
        <a:lstStyle/>
        <a:p>
          <a:endParaRPr lang="en-US"/>
        </a:p>
      </dgm:t>
    </dgm:pt>
    <dgm:pt modelId="{A46B8B18-AFEF-46EB-9440-B20E811C69CD}" type="sibTrans" cxnId="{DFC4F1BF-A7F9-40B8-B8E8-AC9E89551DE2}">
      <dgm:prSet/>
      <dgm:spPr/>
      <dgm:t>
        <a:bodyPr/>
        <a:lstStyle/>
        <a:p>
          <a:endParaRPr lang="en-US"/>
        </a:p>
      </dgm:t>
    </dgm:pt>
    <dgm:pt modelId="{6796038B-79A5-4311-9B92-8235CBD07A8A}">
      <dgm:prSet/>
      <dgm:spPr/>
      <dgm:t>
        <a:bodyPr/>
        <a:lstStyle/>
        <a:p>
          <a:r>
            <a:rPr lang="de-AT" dirty="0"/>
            <a:t>Manipulierte Siemens-Steuerungssoftware ohne dass es Bemerkt wird</a:t>
          </a:r>
          <a:endParaRPr lang="en-US" dirty="0"/>
        </a:p>
      </dgm:t>
    </dgm:pt>
    <dgm:pt modelId="{4FF65163-B349-43FC-968C-4B88635654C1}" type="parTrans" cxnId="{1A45AEEA-7A25-4264-85F6-23E3113DC6B7}">
      <dgm:prSet/>
      <dgm:spPr/>
      <dgm:t>
        <a:bodyPr/>
        <a:lstStyle/>
        <a:p>
          <a:endParaRPr lang="en-US"/>
        </a:p>
      </dgm:t>
    </dgm:pt>
    <dgm:pt modelId="{E6DF641F-C2F8-4ED9-90C5-DB45CD07CD1F}" type="sibTrans" cxnId="{1A45AEEA-7A25-4264-85F6-23E3113DC6B7}">
      <dgm:prSet/>
      <dgm:spPr/>
      <dgm:t>
        <a:bodyPr/>
        <a:lstStyle/>
        <a:p>
          <a:endParaRPr lang="en-US"/>
        </a:p>
      </dgm:t>
    </dgm:pt>
    <dgm:pt modelId="{92FCDD8E-654E-4FA3-900F-E274ACEBD871}" type="pres">
      <dgm:prSet presAssocID="{042F2FFB-308A-471D-9F75-55D58CA5F200}" presName="vert0" presStyleCnt="0">
        <dgm:presLayoutVars>
          <dgm:dir/>
          <dgm:animOne val="branch"/>
          <dgm:animLvl val="lvl"/>
        </dgm:presLayoutVars>
      </dgm:prSet>
      <dgm:spPr/>
    </dgm:pt>
    <dgm:pt modelId="{B7DE9B3B-F779-4867-82D7-8AC9B976255A}" type="pres">
      <dgm:prSet presAssocID="{2900D7A0-41C5-417B-A85D-24670EEB949D}" presName="thickLine" presStyleLbl="alignNode1" presStyleIdx="0" presStyleCnt="3"/>
      <dgm:spPr/>
    </dgm:pt>
    <dgm:pt modelId="{C5118632-DA65-403D-9C4F-56CD52FFEA15}" type="pres">
      <dgm:prSet presAssocID="{2900D7A0-41C5-417B-A85D-24670EEB949D}" presName="horz1" presStyleCnt="0"/>
      <dgm:spPr/>
    </dgm:pt>
    <dgm:pt modelId="{15A1FEDA-487C-4DBE-9327-D8D58AA41678}" type="pres">
      <dgm:prSet presAssocID="{2900D7A0-41C5-417B-A85D-24670EEB949D}" presName="tx1" presStyleLbl="revTx" presStyleIdx="0" presStyleCnt="3"/>
      <dgm:spPr/>
    </dgm:pt>
    <dgm:pt modelId="{492E3337-2CAB-4AC5-8618-0C77EE27C455}" type="pres">
      <dgm:prSet presAssocID="{2900D7A0-41C5-417B-A85D-24670EEB949D}" presName="vert1" presStyleCnt="0"/>
      <dgm:spPr/>
    </dgm:pt>
    <dgm:pt modelId="{66678DB1-EC6B-47FD-96AE-269AD7932D5B}" type="pres">
      <dgm:prSet presAssocID="{77824ED0-405F-4635-B60B-1A7AF29E7CF1}" presName="thickLine" presStyleLbl="alignNode1" presStyleIdx="1" presStyleCnt="3"/>
      <dgm:spPr/>
    </dgm:pt>
    <dgm:pt modelId="{51002A36-4E94-4E69-A33B-9471977ABA1F}" type="pres">
      <dgm:prSet presAssocID="{77824ED0-405F-4635-B60B-1A7AF29E7CF1}" presName="horz1" presStyleCnt="0"/>
      <dgm:spPr/>
    </dgm:pt>
    <dgm:pt modelId="{7021A9A7-2981-4C21-9817-3B42555208D3}" type="pres">
      <dgm:prSet presAssocID="{77824ED0-405F-4635-B60B-1A7AF29E7CF1}" presName="tx1" presStyleLbl="revTx" presStyleIdx="1" presStyleCnt="3"/>
      <dgm:spPr/>
    </dgm:pt>
    <dgm:pt modelId="{2D9E2C34-A3C4-4196-9273-31E9B7213A38}" type="pres">
      <dgm:prSet presAssocID="{77824ED0-405F-4635-B60B-1A7AF29E7CF1}" presName="vert1" presStyleCnt="0"/>
      <dgm:spPr/>
    </dgm:pt>
    <dgm:pt modelId="{2EC6AA41-078A-4562-9821-A5C10EC11DDF}" type="pres">
      <dgm:prSet presAssocID="{6796038B-79A5-4311-9B92-8235CBD07A8A}" presName="thickLine" presStyleLbl="alignNode1" presStyleIdx="2" presStyleCnt="3"/>
      <dgm:spPr/>
    </dgm:pt>
    <dgm:pt modelId="{1E2FF989-6332-4035-8C89-C747F6D28BB1}" type="pres">
      <dgm:prSet presAssocID="{6796038B-79A5-4311-9B92-8235CBD07A8A}" presName="horz1" presStyleCnt="0"/>
      <dgm:spPr/>
    </dgm:pt>
    <dgm:pt modelId="{760FE131-B710-433F-A9C4-4C214C2D2AC3}" type="pres">
      <dgm:prSet presAssocID="{6796038B-79A5-4311-9B92-8235CBD07A8A}" presName="tx1" presStyleLbl="revTx" presStyleIdx="2" presStyleCnt="3"/>
      <dgm:spPr/>
    </dgm:pt>
    <dgm:pt modelId="{F54C8BBD-197F-433D-B182-3AA16A110B64}" type="pres">
      <dgm:prSet presAssocID="{6796038B-79A5-4311-9B92-8235CBD07A8A}" presName="vert1" presStyleCnt="0"/>
      <dgm:spPr/>
    </dgm:pt>
  </dgm:ptLst>
  <dgm:cxnLst>
    <dgm:cxn modelId="{2BE10A1C-0202-4407-A228-193CE914F946}" type="presOf" srcId="{77824ED0-405F-4635-B60B-1A7AF29E7CF1}" destId="{7021A9A7-2981-4C21-9817-3B42555208D3}" srcOrd="0" destOrd="0" presId="urn:microsoft.com/office/officeart/2008/layout/LinedList"/>
    <dgm:cxn modelId="{DF6A7C55-90C2-4AB8-A8CA-F1BD52E6C986}" type="presOf" srcId="{2900D7A0-41C5-417B-A85D-24670EEB949D}" destId="{15A1FEDA-487C-4DBE-9327-D8D58AA41678}" srcOrd="0" destOrd="0" presId="urn:microsoft.com/office/officeart/2008/layout/LinedList"/>
    <dgm:cxn modelId="{DFC4F1BF-A7F9-40B8-B8E8-AC9E89551DE2}" srcId="{042F2FFB-308A-471D-9F75-55D58CA5F200}" destId="{77824ED0-405F-4635-B60B-1A7AF29E7CF1}" srcOrd="1" destOrd="0" parTransId="{F01BD8E6-D5C3-47AA-BDCE-A83227EF85DA}" sibTransId="{A46B8B18-AFEF-46EB-9440-B20E811C69CD}"/>
    <dgm:cxn modelId="{9BED6ACB-473E-44A7-A40C-A59837F39E69}" type="presOf" srcId="{6796038B-79A5-4311-9B92-8235CBD07A8A}" destId="{760FE131-B710-433F-A9C4-4C214C2D2AC3}" srcOrd="0" destOrd="0" presId="urn:microsoft.com/office/officeart/2008/layout/LinedList"/>
    <dgm:cxn modelId="{CED58ED5-51A1-4121-8CFC-0500A2C13103}" type="presOf" srcId="{042F2FFB-308A-471D-9F75-55D58CA5F200}" destId="{92FCDD8E-654E-4FA3-900F-E274ACEBD871}" srcOrd="0" destOrd="0" presId="urn:microsoft.com/office/officeart/2008/layout/LinedList"/>
    <dgm:cxn modelId="{1A45AEEA-7A25-4264-85F6-23E3113DC6B7}" srcId="{042F2FFB-308A-471D-9F75-55D58CA5F200}" destId="{6796038B-79A5-4311-9B92-8235CBD07A8A}" srcOrd="2" destOrd="0" parTransId="{4FF65163-B349-43FC-968C-4B88635654C1}" sibTransId="{E6DF641F-C2F8-4ED9-90C5-DB45CD07CD1F}"/>
    <dgm:cxn modelId="{47D1A7FF-7D51-451A-80C4-533E9D6F1290}" srcId="{042F2FFB-308A-471D-9F75-55D58CA5F200}" destId="{2900D7A0-41C5-417B-A85D-24670EEB949D}" srcOrd="0" destOrd="0" parTransId="{1E38F993-0FDA-4FAD-A418-52F512D7EDFC}" sibTransId="{3019E42D-4770-4FB5-B70A-811D60DDBCFC}"/>
    <dgm:cxn modelId="{436E6EC4-418F-443D-803E-76DB2706DA5E}" type="presParOf" srcId="{92FCDD8E-654E-4FA3-900F-E274ACEBD871}" destId="{B7DE9B3B-F779-4867-82D7-8AC9B976255A}" srcOrd="0" destOrd="0" presId="urn:microsoft.com/office/officeart/2008/layout/LinedList"/>
    <dgm:cxn modelId="{3FCB6650-C57D-48B4-B36C-08E80E0E1231}" type="presParOf" srcId="{92FCDD8E-654E-4FA3-900F-E274ACEBD871}" destId="{C5118632-DA65-403D-9C4F-56CD52FFEA15}" srcOrd="1" destOrd="0" presId="urn:microsoft.com/office/officeart/2008/layout/LinedList"/>
    <dgm:cxn modelId="{AC4C5936-BBB1-4101-AE2C-B99A9ADA51F7}" type="presParOf" srcId="{C5118632-DA65-403D-9C4F-56CD52FFEA15}" destId="{15A1FEDA-487C-4DBE-9327-D8D58AA41678}" srcOrd="0" destOrd="0" presId="urn:microsoft.com/office/officeart/2008/layout/LinedList"/>
    <dgm:cxn modelId="{0DB56D74-BE70-4A1C-83E2-CAEE2F325287}" type="presParOf" srcId="{C5118632-DA65-403D-9C4F-56CD52FFEA15}" destId="{492E3337-2CAB-4AC5-8618-0C77EE27C455}" srcOrd="1" destOrd="0" presId="urn:microsoft.com/office/officeart/2008/layout/LinedList"/>
    <dgm:cxn modelId="{91DB5C8A-0EC5-4197-8389-00750DC3B502}" type="presParOf" srcId="{92FCDD8E-654E-4FA3-900F-E274ACEBD871}" destId="{66678DB1-EC6B-47FD-96AE-269AD7932D5B}" srcOrd="2" destOrd="0" presId="urn:microsoft.com/office/officeart/2008/layout/LinedList"/>
    <dgm:cxn modelId="{EB2DA7E2-042D-4C4A-A613-E91C3BC63332}" type="presParOf" srcId="{92FCDD8E-654E-4FA3-900F-E274ACEBD871}" destId="{51002A36-4E94-4E69-A33B-9471977ABA1F}" srcOrd="3" destOrd="0" presId="urn:microsoft.com/office/officeart/2008/layout/LinedList"/>
    <dgm:cxn modelId="{A7E7E60E-2549-42EC-B7CD-503B9773EBD5}" type="presParOf" srcId="{51002A36-4E94-4E69-A33B-9471977ABA1F}" destId="{7021A9A7-2981-4C21-9817-3B42555208D3}" srcOrd="0" destOrd="0" presId="urn:microsoft.com/office/officeart/2008/layout/LinedList"/>
    <dgm:cxn modelId="{F0665F0C-8412-4B26-8AE2-B019EF22358B}" type="presParOf" srcId="{51002A36-4E94-4E69-A33B-9471977ABA1F}" destId="{2D9E2C34-A3C4-4196-9273-31E9B7213A38}" srcOrd="1" destOrd="0" presId="urn:microsoft.com/office/officeart/2008/layout/LinedList"/>
    <dgm:cxn modelId="{2ED9B741-49EC-46A0-99A3-7ADF92A9A6DF}" type="presParOf" srcId="{92FCDD8E-654E-4FA3-900F-E274ACEBD871}" destId="{2EC6AA41-078A-4562-9821-A5C10EC11DDF}" srcOrd="4" destOrd="0" presId="urn:microsoft.com/office/officeart/2008/layout/LinedList"/>
    <dgm:cxn modelId="{00E400A3-69D6-4B2D-8DC5-A289A674FB54}" type="presParOf" srcId="{92FCDD8E-654E-4FA3-900F-E274ACEBD871}" destId="{1E2FF989-6332-4035-8C89-C747F6D28BB1}" srcOrd="5" destOrd="0" presId="urn:microsoft.com/office/officeart/2008/layout/LinedList"/>
    <dgm:cxn modelId="{34806516-6CEF-41FB-9178-F82210B037A5}" type="presParOf" srcId="{1E2FF989-6332-4035-8C89-C747F6D28BB1}" destId="{760FE131-B710-433F-A9C4-4C214C2D2AC3}" srcOrd="0" destOrd="0" presId="urn:microsoft.com/office/officeart/2008/layout/LinedList"/>
    <dgm:cxn modelId="{759FCE83-3E6F-4792-A7AF-E5520CA3B972}" type="presParOf" srcId="{1E2FF989-6332-4035-8C89-C747F6D28BB1}" destId="{F54C8BBD-197F-433D-B182-3AA16A110B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2F2FFB-308A-471D-9F75-55D58CA5F2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D7A0-41C5-417B-A85D-24670EEB949D}">
      <dgm:prSet/>
      <dgm:spPr/>
      <dgm:t>
        <a:bodyPr/>
        <a:lstStyle/>
        <a:p>
          <a:r>
            <a:rPr lang="de-AT" dirty="0"/>
            <a:t>Analyse des Wurms</a:t>
          </a:r>
          <a:endParaRPr lang="en-US" dirty="0"/>
        </a:p>
      </dgm:t>
    </dgm:pt>
    <dgm:pt modelId="{1E38F993-0FDA-4FAD-A418-52F512D7EDFC}" type="parTrans" cxnId="{47D1A7FF-7D51-451A-80C4-533E9D6F1290}">
      <dgm:prSet/>
      <dgm:spPr/>
      <dgm:t>
        <a:bodyPr/>
        <a:lstStyle/>
        <a:p>
          <a:endParaRPr lang="en-US"/>
        </a:p>
      </dgm:t>
    </dgm:pt>
    <dgm:pt modelId="{3019E42D-4770-4FB5-B70A-811D60DDBCFC}" type="sibTrans" cxnId="{47D1A7FF-7D51-451A-80C4-533E9D6F1290}">
      <dgm:prSet/>
      <dgm:spPr/>
      <dgm:t>
        <a:bodyPr/>
        <a:lstStyle/>
        <a:p>
          <a:endParaRPr lang="en-US"/>
        </a:p>
      </dgm:t>
    </dgm:pt>
    <dgm:pt modelId="{77824ED0-405F-4635-B60B-1A7AF29E7CF1}">
      <dgm:prSet/>
      <dgm:spPr/>
      <dgm:t>
        <a:bodyPr/>
        <a:lstStyle/>
        <a:p>
          <a:r>
            <a:rPr lang="de-AT" noProof="0" dirty="0"/>
            <a:t>Siemens und Microsoft veröffentlichten Updates</a:t>
          </a:r>
          <a:endParaRPr lang="en-US" dirty="0"/>
        </a:p>
      </dgm:t>
    </dgm:pt>
    <dgm:pt modelId="{F01BD8E6-D5C3-47AA-BDCE-A83227EF85DA}" type="parTrans" cxnId="{DFC4F1BF-A7F9-40B8-B8E8-AC9E89551DE2}">
      <dgm:prSet/>
      <dgm:spPr/>
      <dgm:t>
        <a:bodyPr/>
        <a:lstStyle/>
        <a:p>
          <a:endParaRPr lang="en-US"/>
        </a:p>
      </dgm:t>
    </dgm:pt>
    <dgm:pt modelId="{A46B8B18-AFEF-46EB-9440-B20E811C69CD}" type="sibTrans" cxnId="{DFC4F1BF-A7F9-40B8-B8E8-AC9E89551DE2}">
      <dgm:prSet/>
      <dgm:spPr/>
      <dgm:t>
        <a:bodyPr/>
        <a:lstStyle/>
        <a:p>
          <a:endParaRPr lang="en-US"/>
        </a:p>
      </dgm:t>
    </dgm:pt>
    <dgm:pt modelId="{6796038B-79A5-4311-9B92-8235CBD07A8A}">
      <dgm:prSet/>
      <dgm:spPr/>
      <dgm:t>
        <a:bodyPr/>
        <a:lstStyle/>
        <a:p>
          <a:r>
            <a:rPr lang="de-AT" dirty="0"/>
            <a:t>Anlagenbetreiber überprüften ihre Systeme</a:t>
          </a:r>
          <a:endParaRPr lang="en-US" dirty="0"/>
        </a:p>
      </dgm:t>
    </dgm:pt>
    <dgm:pt modelId="{4FF65163-B349-43FC-968C-4B88635654C1}" type="parTrans" cxnId="{1A45AEEA-7A25-4264-85F6-23E3113DC6B7}">
      <dgm:prSet/>
      <dgm:spPr/>
      <dgm:t>
        <a:bodyPr/>
        <a:lstStyle/>
        <a:p>
          <a:endParaRPr lang="en-US"/>
        </a:p>
      </dgm:t>
    </dgm:pt>
    <dgm:pt modelId="{E6DF641F-C2F8-4ED9-90C5-DB45CD07CD1F}" type="sibTrans" cxnId="{1A45AEEA-7A25-4264-85F6-23E3113DC6B7}">
      <dgm:prSet/>
      <dgm:spPr/>
      <dgm:t>
        <a:bodyPr/>
        <a:lstStyle/>
        <a:p>
          <a:endParaRPr lang="en-US"/>
        </a:p>
      </dgm:t>
    </dgm:pt>
    <dgm:pt modelId="{92FCDD8E-654E-4FA3-900F-E274ACEBD871}" type="pres">
      <dgm:prSet presAssocID="{042F2FFB-308A-471D-9F75-55D58CA5F200}" presName="vert0" presStyleCnt="0">
        <dgm:presLayoutVars>
          <dgm:dir/>
          <dgm:animOne val="branch"/>
          <dgm:animLvl val="lvl"/>
        </dgm:presLayoutVars>
      </dgm:prSet>
      <dgm:spPr/>
    </dgm:pt>
    <dgm:pt modelId="{B7DE9B3B-F779-4867-82D7-8AC9B976255A}" type="pres">
      <dgm:prSet presAssocID="{2900D7A0-41C5-417B-A85D-24670EEB949D}" presName="thickLine" presStyleLbl="alignNode1" presStyleIdx="0" presStyleCnt="3"/>
      <dgm:spPr/>
    </dgm:pt>
    <dgm:pt modelId="{C5118632-DA65-403D-9C4F-56CD52FFEA15}" type="pres">
      <dgm:prSet presAssocID="{2900D7A0-41C5-417B-A85D-24670EEB949D}" presName="horz1" presStyleCnt="0"/>
      <dgm:spPr/>
    </dgm:pt>
    <dgm:pt modelId="{15A1FEDA-487C-4DBE-9327-D8D58AA41678}" type="pres">
      <dgm:prSet presAssocID="{2900D7A0-41C5-417B-A85D-24670EEB949D}" presName="tx1" presStyleLbl="revTx" presStyleIdx="0" presStyleCnt="3"/>
      <dgm:spPr/>
    </dgm:pt>
    <dgm:pt modelId="{492E3337-2CAB-4AC5-8618-0C77EE27C455}" type="pres">
      <dgm:prSet presAssocID="{2900D7A0-41C5-417B-A85D-24670EEB949D}" presName="vert1" presStyleCnt="0"/>
      <dgm:spPr/>
    </dgm:pt>
    <dgm:pt modelId="{66678DB1-EC6B-47FD-96AE-269AD7932D5B}" type="pres">
      <dgm:prSet presAssocID="{77824ED0-405F-4635-B60B-1A7AF29E7CF1}" presName="thickLine" presStyleLbl="alignNode1" presStyleIdx="1" presStyleCnt="3"/>
      <dgm:spPr/>
    </dgm:pt>
    <dgm:pt modelId="{51002A36-4E94-4E69-A33B-9471977ABA1F}" type="pres">
      <dgm:prSet presAssocID="{77824ED0-405F-4635-B60B-1A7AF29E7CF1}" presName="horz1" presStyleCnt="0"/>
      <dgm:spPr/>
    </dgm:pt>
    <dgm:pt modelId="{7021A9A7-2981-4C21-9817-3B42555208D3}" type="pres">
      <dgm:prSet presAssocID="{77824ED0-405F-4635-B60B-1A7AF29E7CF1}" presName="tx1" presStyleLbl="revTx" presStyleIdx="1" presStyleCnt="3"/>
      <dgm:spPr/>
    </dgm:pt>
    <dgm:pt modelId="{2D9E2C34-A3C4-4196-9273-31E9B7213A38}" type="pres">
      <dgm:prSet presAssocID="{77824ED0-405F-4635-B60B-1A7AF29E7CF1}" presName="vert1" presStyleCnt="0"/>
      <dgm:spPr/>
    </dgm:pt>
    <dgm:pt modelId="{2EC6AA41-078A-4562-9821-A5C10EC11DDF}" type="pres">
      <dgm:prSet presAssocID="{6796038B-79A5-4311-9B92-8235CBD07A8A}" presName="thickLine" presStyleLbl="alignNode1" presStyleIdx="2" presStyleCnt="3"/>
      <dgm:spPr/>
    </dgm:pt>
    <dgm:pt modelId="{1E2FF989-6332-4035-8C89-C747F6D28BB1}" type="pres">
      <dgm:prSet presAssocID="{6796038B-79A5-4311-9B92-8235CBD07A8A}" presName="horz1" presStyleCnt="0"/>
      <dgm:spPr/>
    </dgm:pt>
    <dgm:pt modelId="{760FE131-B710-433F-A9C4-4C214C2D2AC3}" type="pres">
      <dgm:prSet presAssocID="{6796038B-79A5-4311-9B92-8235CBD07A8A}" presName="tx1" presStyleLbl="revTx" presStyleIdx="2" presStyleCnt="3"/>
      <dgm:spPr/>
    </dgm:pt>
    <dgm:pt modelId="{F54C8BBD-197F-433D-B182-3AA16A110B64}" type="pres">
      <dgm:prSet presAssocID="{6796038B-79A5-4311-9B92-8235CBD07A8A}" presName="vert1" presStyleCnt="0"/>
      <dgm:spPr/>
    </dgm:pt>
  </dgm:ptLst>
  <dgm:cxnLst>
    <dgm:cxn modelId="{38A38F35-1054-4F45-BD57-E7681E85D9CE}" type="presOf" srcId="{2900D7A0-41C5-417B-A85D-24670EEB949D}" destId="{15A1FEDA-487C-4DBE-9327-D8D58AA41678}" srcOrd="0" destOrd="0" presId="urn:microsoft.com/office/officeart/2008/layout/LinedList"/>
    <dgm:cxn modelId="{5528C954-C4F5-449E-965E-D364F7AAFCBF}" type="presOf" srcId="{6796038B-79A5-4311-9B92-8235CBD07A8A}" destId="{760FE131-B710-433F-A9C4-4C214C2D2AC3}" srcOrd="0" destOrd="0" presId="urn:microsoft.com/office/officeart/2008/layout/LinedList"/>
    <dgm:cxn modelId="{B57E8177-15AD-4886-A8CC-C73A4CEBEA5B}" type="presOf" srcId="{77824ED0-405F-4635-B60B-1A7AF29E7CF1}" destId="{7021A9A7-2981-4C21-9817-3B42555208D3}" srcOrd="0" destOrd="0" presId="urn:microsoft.com/office/officeart/2008/layout/LinedList"/>
    <dgm:cxn modelId="{DFC4F1BF-A7F9-40B8-B8E8-AC9E89551DE2}" srcId="{042F2FFB-308A-471D-9F75-55D58CA5F200}" destId="{77824ED0-405F-4635-B60B-1A7AF29E7CF1}" srcOrd="1" destOrd="0" parTransId="{F01BD8E6-D5C3-47AA-BDCE-A83227EF85DA}" sibTransId="{A46B8B18-AFEF-46EB-9440-B20E811C69CD}"/>
    <dgm:cxn modelId="{2EFB65C7-B011-4DAF-A548-7DC294B21FEC}" type="presOf" srcId="{042F2FFB-308A-471D-9F75-55D58CA5F200}" destId="{92FCDD8E-654E-4FA3-900F-E274ACEBD871}" srcOrd="0" destOrd="0" presId="urn:microsoft.com/office/officeart/2008/layout/LinedList"/>
    <dgm:cxn modelId="{1A45AEEA-7A25-4264-85F6-23E3113DC6B7}" srcId="{042F2FFB-308A-471D-9F75-55D58CA5F200}" destId="{6796038B-79A5-4311-9B92-8235CBD07A8A}" srcOrd="2" destOrd="0" parTransId="{4FF65163-B349-43FC-968C-4B88635654C1}" sibTransId="{E6DF641F-C2F8-4ED9-90C5-DB45CD07CD1F}"/>
    <dgm:cxn modelId="{47D1A7FF-7D51-451A-80C4-533E9D6F1290}" srcId="{042F2FFB-308A-471D-9F75-55D58CA5F200}" destId="{2900D7A0-41C5-417B-A85D-24670EEB949D}" srcOrd="0" destOrd="0" parTransId="{1E38F993-0FDA-4FAD-A418-52F512D7EDFC}" sibTransId="{3019E42D-4770-4FB5-B70A-811D60DDBCFC}"/>
    <dgm:cxn modelId="{AAA66696-459C-4E07-BD33-21586D9371EC}" type="presParOf" srcId="{92FCDD8E-654E-4FA3-900F-E274ACEBD871}" destId="{B7DE9B3B-F779-4867-82D7-8AC9B976255A}" srcOrd="0" destOrd="0" presId="urn:microsoft.com/office/officeart/2008/layout/LinedList"/>
    <dgm:cxn modelId="{AF1F01B4-DC4F-4ECD-BAE3-06281B486B19}" type="presParOf" srcId="{92FCDD8E-654E-4FA3-900F-E274ACEBD871}" destId="{C5118632-DA65-403D-9C4F-56CD52FFEA15}" srcOrd="1" destOrd="0" presId="urn:microsoft.com/office/officeart/2008/layout/LinedList"/>
    <dgm:cxn modelId="{3B2AAD73-980D-4653-9551-43EF04FA9C92}" type="presParOf" srcId="{C5118632-DA65-403D-9C4F-56CD52FFEA15}" destId="{15A1FEDA-487C-4DBE-9327-D8D58AA41678}" srcOrd="0" destOrd="0" presId="urn:microsoft.com/office/officeart/2008/layout/LinedList"/>
    <dgm:cxn modelId="{5B77E225-153A-4336-BCE7-8F283E2785C5}" type="presParOf" srcId="{C5118632-DA65-403D-9C4F-56CD52FFEA15}" destId="{492E3337-2CAB-4AC5-8618-0C77EE27C455}" srcOrd="1" destOrd="0" presId="urn:microsoft.com/office/officeart/2008/layout/LinedList"/>
    <dgm:cxn modelId="{F7439D91-6C32-439F-8AEB-CB801FFDF132}" type="presParOf" srcId="{92FCDD8E-654E-4FA3-900F-E274ACEBD871}" destId="{66678DB1-EC6B-47FD-96AE-269AD7932D5B}" srcOrd="2" destOrd="0" presId="urn:microsoft.com/office/officeart/2008/layout/LinedList"/>
    <dgm:cxn modelId="{900F547F-9F06-42CA-90CD-9E971C722260}" type="presParOf" srcId="{92FCDD8E-654E-4FA3-900F-E274ACEBD871}" destId="{51002A36-4E94-4E69-A33B-9471977ABA1F}" srcOrd="3" destOrd="0" presId="urn:microsoft.com/office/officeart/2008/layout/LinedList"/>
    <dgm:cxn modelId="{D8E0B5A7-A84C-4AA0-AC2A-DEF8481A7836}" type="presParOf" srcId="{51002A36-4E94-4E69-A33B-9471977ABA1F}" destId="{7021A9A7-2981-4C21-9817-3B42555208D3}" srcOrd="0" destOrd="0" presId="urn:microsoft.com/office/officeart/2008/layout/LinedList"/>
    <dgm:cxn modelId="{D2DF03BC-6FC4-4883-A761-6A845284EE2A}" type="presParOf" srcId="{51002A36-4E94-4E69-A33B-9471977ABA1F}" destId="{2D9E2C34-A3C4-4196-9273-31E9B7213A38}" srcOrd="1" destOrd="0" presId="urn:microsoft.com/office/officeart/2008/layout/LinedList"/>
    <dgm:cxn modelId="{B05BF998-86EE-4B9D-897C-139B176E23D3}" type="presParOf" srcId="{92FCDD8E-654E-4FA3-900F-E274ACEBD871}" destId="{2EC6AA41-078A-4562-9821-A5C10EC11DDF}" srcOrd="4" destOrd="0" presId="urn:microsoft.com/office/officeart/2008/layout/LinedList"/>
    <dgm:cxn modelId="{45F00AE7-9BD1-48D8-A188-19FC0B34C095}" type="presParOf" srcId="{92FCDD8E-654E-4FA3-900F-E274ACEBD871}" destId="{1E2FF989-6332-4035-8C89-C747F6D28BB1}" srcOrd="5" destOrd="0" presId="urn:microsoft.com/office/officeart/2008/layout/LinedList"/>
    <dgm:cxn modelId="{17E54F24-80A5-49AE-B434-0E23AD89345F}" type="presParOf" srcId="{1E2FF989-6332-4035-8C89-C747F6D28BB1}" destId="{760FE131-B710-433F-A9C4-4C214C2D2AC3}" srcOrd="0" destOrd="0" presId="urn:microsoft.com/office/officeart/2008/layout/LinedList"/>
    <dgm:cxn modelId="{662D8722-76B6-4E45-8BA3-AF9FF8EFF436}" type="presParOf" srcId="{1E2FF989-6332-4035-8C89-C747F6D28BB1}" destId="{F54C8BBD-197F-433D-B182-3AA16A110B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F2FFB-308A-471D-9F75-55D58CA5F2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D7A0-41C5-417B-A85D-24670EEB949D}">
      <dgm:prSet/>
      <dgm:spPr/>
      <dgm:t>
        <a:bodyPr/>
        <a:lstStyle/>
        <a:p>
          <a:r>
            <a:rPr lang="de-AT" dirty="0"/>
            <a:t>iranische Urananreicherungsanlagen</a:t>
          </a:r>
          <a:endParaRPr lang="en-US" dirty="0"/>
        </a:p>
      </dgm:t>
    </dgm:pt>
    <dgm:pt modelId="{1E38F993-0FDA-4FAD-A418-52F512D7EDFC}" type="parTrans" cxnId="{47D1A7FF-7D51-451A-80C4-533E9D6F1290}">
      <dgm:prSet/>
      <dgm:spPr/>
      <dgm:t>
        <a:bodyPr/>
        <a:lstStyle/>
        <a:p>
          <a:endParaRPr lang="en-US"/>
        </a:p>
      </dgm:t>
    </dgm:pt>
    <dgm:pt modelId="{3019E42D-4770-4FB5-B70A-811D60DDBCFC}" type="sibTrans" cxnId="{47D1A7FF-7D51-451A-80C4-533E9D6F1290}">
      <dgm:prSet/>
      <dgm:spPr/>
      <dgm:t>
        <a:bodyPr/>
        <a:lstStyle/>
        <a:p>
          <a:endParaRPr lang="en-US"/>
        </a:p>
      </dgm:t>
    </dgm:pt>
    <dgm:pt modelId="{77824ED0-405F-4635-B60B-1A7AF29E7CF1}">
      <dgm:prSet/>
      <dgm:spPr/>
      <dgm:t>
        <a:bodyPr/>
        <a:lstStyle/>
        <a:p>
          <a:r>
            <a:rPr lang="de-AT" dirty="0"/>
            <a:t>Weltweit PCs infiziert, wobei meist jedoch kein Schaden entstand</a:t>
          </a:r>
          <a:endParaRPr lang="de-AT" noProof="0" dirty="0"/>
        </a:p>
      </dgm:t>
    </dgm:pt>
    <dgm:pt modelId="{F01BD8E6-D5C3-47AA-BDCE-A83227EF85DA}" type="parTrans" cxnId="{DFC4F1BF-A7F9-40B8-B8E8-AC9E89551DE2}">
      <dgm:prSet/>
      <dgm:spPr/>
      <dgm:t>
        <a:bodyPr/>
        <a:lstStyle/>
        <a:p>
          <a:endParaRPr lang="en-US"/>
        </a:p>
      </dgm:t>
    </dgm:pt>
    <dgm:pt modelId="{A46B8B18-AFEF-46EB-9440-B20E811C69CD}" type="sibTrans" cxnId="{DFC4F1BF-A7F9-40B8-B8E8-AC9E89551DE2}">
      <dgm:prSet/>
      <dgm:spPr/>
      <dgm:t>
        <a:bodyPr/>
        <a:lstStyle/>
        <a:p>
          <a:endParaRPr lang="en-US"/>
        </a:p>
      </dgm:t>
    </dgm:pt>
    <dgm:pt modelId="{EF6CB9A7-F1FD-4412-A988-EBB656B77679}" type="pres">
      <dgm:prSet presAssocID="{042F2FFB-308A-471D-9F75-55D58CA5F200}" presName="vert0" presStyleCnt="0">
        <dgm:presLayoutVars>
          <dgm:dir/>
          <dgm:animOne val="branch"/>
          <dgm:animLvl val="lvl"/>
        </dgm:presLayoutVars>
      </dgm:prSet>
      <dgm:spPr/>
    </dgm:pt>
    <dgm:pt modelId="{F822F44A-414B-4670-AF1B-C655B018EBCE}" type="pres">
      <dgm:prSet presAssocID="{2900D7A0-41C5-417B-A85D-24670EEB949D}" presName="thickLine" presStyleLbl="alignNode1" presStyleIdx="0" presStyleCnt="2"/>
      <dgm:spPr/>
    </dgm:pt>
    <dgm:pt modelId="{CB95B809-E3AF-40D2-B8F2-493AA9DAABB3}" type="pres">
      <dgm:prSet presAssocID="{2900D7A0-41C5-417B-A85D-24670EEB949D}" presName="horz1" presStyleCnt="0"/>
      <dgm:spPr/>
    </dgm:pt>
    <dgm:pt modelId="{82BF4C14-369A-4094-9F40-1792F04A8E7E}" type="pres">
      <dgm:prSet presAssocID="{2900D7A0-41C5-417B-A85D-24670EEB949D}" presName="tx1" presStyleLbl="revTx" presStyleIdx="0" presStyleCnt="2"/>
      <dgm:spPr/>
    </dgm:pt>
    <dgm:pt modelId="{1FDD45BB-A46A-41D5-B87A-C123F141C4BB}" type="pres">
      <dgm:prSet presAssocID="{2900D7A0-41C5-417B-A85D-24670EEB949D}" presName="vert1" presStyleCnt="0"/>
      <dgm:spPr/>
    </dgm:pt>
    <dgm:pt modelId="{EBC5293A-1EBB-4CFC-B452-16C81B556665}" type="pres">
      <dgm:prSet presAssocID="{77824ED0-405F-4635-B60B-1A7AF29E7CF1}" presName="thickLine" presStyleLbl="alignNode1" presStyleIdx="1" presStyleCnt="2"/>
      <dgm:spPr/>
    </dgm:pt>
    <dgm:pt modelId="{18DB1650-D272-4D28-BFC8-E02E82D08C7D}" type="pres">
      <dgm:prSet presAssocID="{77824ED0-405F-4635-B60B-1A7AF29E7CF1}" presName="horz1" presStyleCnt="0"/>
      <dgm:spPr/>
    </dgm:pt>
    <dgm:pt modelId="{A8B43DA8-F96C-4395-889F-26313DD35C1C}" type="pres">
      <dgm:prSet presAssocID="{77824ED0-405F-4635-B60B-1A7AF29E7CF1}" presName="tx1" presStyleLbl="revTx" presStyleIdx="1" presStyleCnt="2"/>
      <dgm:spPr/>
    </dgm:pt>
    <dgm:pt modelId="{B40BFAEF-2521-4740-9EC7-5CF232587BE1}" type="pres">
      <dgm:prSet presAssocID="{77824ED0-405F-4635-B60B-1A7AF29E7CF1}" presName="vert1" presStyleCnt="0"/>
      <dgm:spPr/>
    </dgm:pt>
  </dgm:ptLst>
  <dgm:cxnLst>
    <dgm:cxn modelId="{717E9F5C-9E33-4312-AB9D-F4CB5655C317}" type="presOf" srcId="{77824ED0-405F-4635-B60B-1A7AF29E7CF1}" destId="{A8B43DA8-F96C-4395-889F-26313DD35C1C}" srcOrd="0" destOrd="0" presId="urn:microsoft.com/office/officeart/2008/layout/LinedList"/>
    <dgm:cxn modelId="{9829EBA1-BDB2-4C6C-869F-6562BC0B7F96}" type="presOf" srcId="{2900D7A0-41C5-417B-A85D-24670EEB949D}" destId="{82BF4C14-369A-4094-9F40-1792F04A8E7E}" srcOrd="0" destOrd="0" presId="urn:microsoft.com/office/officeart/2008/layout/LinedList"/>
    <dgm:cxn modelId="{DFC4F1BF-A7F9-40B8-B8E8-AC9E89551DE2}" srcId="{042F2FFB-308A-471D-9F75-55D58CA5F200}" destId="{77824ED0-405F-4635-B60B-1A7AF29E7CF1}" srcOrd="1" destOrd="0" parTransId="{F01BD8E6-D5C3-47AA-BDCE-A83227EF85DA}" sibTransId="{A46B8B18-AFEF-46EB-9440-B20E811C69CD}"/>
    <dgm:cxn modelId="{046BF6F1-C031-48E4-BB1F-E5135A3E3C91}" type="presOf" srcId="{042F2FFB-308A-471D-9F75-55D58CA5F200}" destId="{EF6CB9A7-F1FD-4412-A988-EBB656B77679}" srcOrd="0" destOrd="0" presId="urn:microsoft.com/office/officeart/2008/layout/LinedList"/>
    <dgm:cxn modelId="{47D1A7FF-7D51-451A-80C4-533E9D6F1290}" srcId="{042F2FFB-308A-471D-9F75-55D58CA5F200}" destId="{2900D7A0-41C5-417B-A85D-24670EEB949D}" srcOrd="0" destOrd="0" parTransId="{1E38F993-0FDA-4FAD-A418-52F512D7EDFC}" sibTransId="{3019E42D-4770-4FB5-B70A-811D60DDBCFC}"/>
    <dgm:cxn modelId="{3DA99B4A-23C3-4B1F-969E-5E2DF3494E19}" type="presParOf" srcId="{EF6CB9A7-F1FD-4412-A988-EBB656B77679}" destId="{F822F44A-414B-4670-AF1B-C655B018EBCE}" srcOrd="0" destOrd="0" presId="urn:microsoft.com/office/officeart/2008/layout/LinedList"/>
    <dgm:cxn modelId="{6AAA7082-600A-4F57-9AC2-3E32F56E602B}" type="presParOf" srcId="{EF6CB9A7-F1FD-4412-A988-EBB656B77679}" destId="{CB95B809-E3AF-40D2-B8F2-493AA9DAABB3}" srcOrd="1" destOrd="0" presId="urn:microsoft.com/office/officeart/2008/layout/LinedList"/>
    <dgm:cxn modelId="{2B182E34-99DD-45AE-B7A7-A662E1AF6562}" type="presParOf" srcId="{CB95B809-E3AF-40D2-B8F2-493AA9DAABB3}" destId="{82BF4C14-369A-4094-9F40-1792F04A8E7E}" srcOrd="0" destOrd="0" presId="urn:microsoft.com/office/officeart/2008/layout/LinedList"/>
    <dgm:cxn modelId="{CC6D34C5-3B51-45EF-98F0-490A163A1740}" type="presParOf" srcId="{CB95B809-E3AF-40D2-B8F2-493AA9DAABB3}" destId="{1FDD45BB-A46A-41D5-B87A-C123F141C4BB}" srcOrd="1" destOrd="0" presId="urn:microsoft.com/office/officeart/2008/layout/LinedList"/>
    <dgm:cxn modelId="{12840460-B161-493C-9309-B5315E2EA857}" type="presParOf" srcId="{EF6CB9A7-F1FD-4412-A988-EBB656B77679}" destId="{EBC5293A-1EBB-4CFC-B452-16C81B556665}" srcOrd="2" destOrd="0" presId="urn:microsoft.com/office/officeart/2008/layout/LinedList"/>
    <dgm:cxn modelId="{7DFF23A3-AD4B-4AAD-BEF0-1A1546143FC5}" type="presParOf" srcId="{EF6CB9A7-F1FD-4412-A988-EBB656B77679}" destId="{18DB1650-D272-4D28-BFC8-E02E82D08C7D}" srcOrd="3" destOrd="0" presId="urn:microsoft.com/office/officeart/2008/layout/LinedList"/>
    <dgm:cxn modelId="{64539605-B6B4-4583-8A4B-FE80859A2C4E}" type="presParOf" srcId="{18DB1650-D272-4D28-BFC8-E02E82D08C7D}" destId="{A8B43DA8-F96C-4395-889F-26313DD35C1C}" srcOrd="0" destOrd="0" presId="urn:microsoft.com/office/officeart/2008/layout/LinedList"/>
    <dgm:cxn modelId="{A642AC55-1684-4A20-B326-05E508506CBB}" type="presParOf" srcId="{18DB1650-D272-4D28-BFC8-E02E82D08C7D}" destId="{B40BFAEF-2521-4740-9EC7-5CF232587B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2F2FFB-308A-471D-9F75-55D58CA5F2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D7A0-41C5-417B-A85D-24670EEB949D}">
      <dgm:prSet/>
      <dgm:spPr/>
      <dgm:t>
        <a:bodyPr/>
        <a:lstStyle/>
        <a:p>
          <a:r>
            <a:rPr lang="de-AT" dirty="0"/>
            <a:t>Stuxnet kann keinen Schaden mehr anrichten, da die Sicherheitslücken geschlossen wurden</a:t>
          </a:r>
          <a:endParaRPr lang="en-US" dirty="0"/>
        </a:p>
      </dgm:t>
    </dgm:pt>
    <dgm:pt modelId="{1E38F993-0FDA-4FAD-A418-52F512D7EDFC}" type="parTrans" cxnId="{47D1A7FF-7D51-451A-80C4-533E9D6F1290}">
      <dgm:prSet/>
      <dgm:spPr/>
      <dgm:t>
        <a:bodyPr/>
        <a:lstStyle/>
        <a:p>
          <a:endParaRPr lang="en-US"/>
        </a:p>
      </dgm:t>
    </dgm:pt>
    <dgm:pt modelId="{3019E42D-4770-4FB5-B70A-811D60DDBCFC}" type="sibTrans" cxnId="{47D1A7FF-7D51-451A-80C4-533E9D6F1290}">
      <dgm:prSet/>
      <dgm:spPr/>
      <dgm:t>
        <a:bodyPr/>
        <a:lstStyle/>
        <a:p>
          <a:endParaRPr lang="en-US"/>
        </a:p>
      </dgm:t>
    </dgm:pt>
    <dgm:pt modelId="{77824ED0-405F-4635-B60B-1A7AF29E7CF1}">
      <dgm:prSet/>
      <dgm:spPr/>
      <dgm:t>
        <a:bodyPr/>
        <a:lstStyle/>
        <a:p>
          <a:r>
            <a:rPr lang="de-AT" noProof="0"/>
            <a:t>Stuxnet dient </a:t>
          </a:r>
          <a:r>
            <a:rPr lang="de-AT" noProof="0" dirty="0"/>
            <a:t>als Vorlage für andere Cyberangriffe</a:t>
          </a:r>
        </a:p>
      </dgm:t>
    </dgm:pt>
    <dgm:pt modelId="{F01BD8E6-D5C3-47AA-BDCE-A83227EF85DA}" type="parTrans" cxnId="{DFC4F1BF-A7F9-40B8-B8E8-AC9E89551DE2}">
      <dgm:prSet/>
      <dgm:spPr/>
      <dgm:t>
        <a:bodyPr/>
        <a:lstStyle/>
        <a:p>
          <a:endParaRPr lang="en-US"/>
        </a:p>
      </dgm:t>
    </dgm:pt>
    <dgm:pt modelId="{A46B8B18-AFEF-46EB-9440-B20E811C69CD}" type="sibTrans" cxnId="{DFC4F1BF-A7F9-40B8-B8E8-AC9E89551DE2}">
      <dgm:prSet/>
      <dgm:spPr/>
      <dgm:t>
        <a:bodyPr/>
        <a:lstStyle/>
        <a:p>
          <a:endParaRPr lang="en-US"/>
        </a:p>
      </dgm:t>
    </dgm:pt>
    <dgm:pt modelId="{EF6CB9A7-F1FD-4412-A988-EBB656B77679}" type="pres">
      <dgm:prSet presAssocID="{042F2FFB-308A-471D-9F75-55D58CA5F200}" presName="vert0" presStyleCnt="0">
        <dgm:presLayoutVars>
          <dgm:dir/>
          <dgm:animOne val="branch"/>
          <dgm:animLvl val="lvl"/>
        </dgm:presLayoutVars>
      </dgm:prSet>
      <dgm:spPr/>
    </dgm:pt>
    <dgm:pt modelId="{F822F44A-414B-4670-AF1B-C655B018EBCE}" type="pres">
      <dgm:prSet presAssocID="{2900D7A0-41C5-417B-A85D-24670EEB949D}" presName="thickLine" presStyleLbl="alignNode1" presStyleIdx="0" presStyleCnt="2"/>
      <dgm:spPr/>
    </dgm:pt>
    <dgm:pt modelId="{CB95B809-E3AF-40D2-B8F2-493AA9DAABB3}" type="pres">
      <dgm:prSet presAssocID="{2900D7A0-41C5-417B-A85D-24670EEB949D}" presName="horz1" presStyleCnt="0"/>
      <dgm:spPr/>
    </dgm:pt>
    <dgm:pt modelId="{82BF4C14-369A-4094-9F40-1792F04A8E7E}" type="pres">
      <dgm:prSet presAssocID="{2900D7A0-41C5-417B-A85D-24670EEB949D}" presName="tx1" presStyleLbl="revTx" presStyleIdx="0" presStyleCnt="2"/>
      <dgm:spPr/>
    </dgm:pt>
    <dgm:pt modelId="{1FDD45BB-A46A-41D5-B87A-C123F141C4BB}" type="pres">
      <dgm:prSet presAssocID="{2900D7A0-41C5-417B-A85D-24670EEB949D}" presName="vert1" presStyleCnt="0"/>
      <dgm:spPr/>
    </dgm:pt>
    <dgm:pt modelId="{EBC5293A-1EBB-4CFC-B452-16C81B556665}" type="pres">
      <dgm:prSet presAssocID="{77824ED0-405F-4635-B60B-1A7AF29E7CF1}" presName="thickLine" presStyleLbl="alignNode1" presStyleIdx="1" presStyleCnt="2"/>
      <dgm:spPr/>
    </dgm:pt>
    <dgm:pt modelId="{18DB1650-D272-4D28-BFC8-E02E82D08C7D}" type="pres">
      <dgm:prSet presAssocID="{77824ED0-405F-4635-B60B-1A7AF29E7CF1}" presName="horz1" presStyleCnt="0"/>
      <dgm:spPr/>
    </dgm:pt>
    <dgm:pt modelId="{A8B43DA8-F96C-4395-889F-26313DD35C1C}" type="pres">
      <dgm:prSet presAssocID="{77824ED0-405F-4635-B60B-1A7AF29E7CF1}" presName="tx1" presStyleLbl="revTx" presStyleIdx="1" presStyleCnt="2"/>
      <dgm:spPr/>
    </dgm:pt>
    <dgm:pt modelId="{B40BFAEF-2521-4740-9EC7-5CF232587BE1}" type="pres">
      <dgm:prSet presAssocID="{77824ED0-405F-4635-B60B-1A7AF29E7CF1}" presName="vert1" presStyleCnt="0"/>
      <dgm:spPr/>
    </dgm:pt>
  </dgm:ptLst>
  <dgm:cxnLst>
    <dgm:cxn modelId="{2F3F5894-984E-4864-B671-B41A4D8F037F}" type="presOf" srcId="{77824ED0-405F-4635-B60B-1A7AF29E7CF1}" destId="{A8B43DA8-F96C-4395-889F-26313DD35C1C}" srcOrd="0" destOrd="0" presId="urn:microsoft.com/office/officeart/2008/layout/LinedList"/>
    <dgm:cxn modelId="{DFC4F1BF-A7F9-40B8-B8E8-AC9E89551DE2}" srcId="{042F2FFB-308A-471D-9F75-55D58CA5F200}" destId="{77824ED0-405F-4635-B60B-1A7AF29E7CF1}" srcOrd="1" destOrd="0" parTransId="{F01BD8E6-D5C3-47AA-BDCE-A83227EF85DA}" sibTransId="{A46B8B18-AFEF-46EB-9440-B20E811C69CD}"/>
    <dgm:cxn modelId="{151AABEB-6E3A-4387-A418-59A94E38BD6A}" type="presOf" srcId="{2900D7A0-41C5-417B-A85D-24670EEB949D}" destId="{82BF4C14-369A-4094-9F40-1792F04A8E7E}" srcOrd="0" destOrd="0" presId="urn:microsoft.com/office/officeart/2008/layout/LinedList"/>
    <dgm:cxn modelId="{BA73FEF2-05D7-4884-9D4A-79F320B4E445}" type="presOf" srcId="{042F2FFB-308A-471D-9F75-55D58CA5F200}" destId="{EF6CB9A7-F1FD-4412-A988-EBB656B77679}" srcOrd="0" destOrd="0" presId="urn:microsoft.com/office/officeart/2008/layout/LinedList"/>
    <dgm:cxn modelId="{47D1A7FF-7D51-451A-80C4-533E9D6F1290}" srcId="{042F2FFB-308A-471D-9F75-55D58CA5F200}" destId="{2900D7A0-41C5-417B-A85D-24670EEB949D}" srcOrd="0" destOrd="0" parTransId="{1E38F993-0FDA-4FAD-A418-52F512D7EDFC}" sibTransId="{3019E42D-4770-4FB5-B70A-811D60DDBCFC}"/>
    <dgm:cxn modelId="{8C4B546B-2B6E-4A50-BDF2-AD0514F7BB7C}" type="presParOf" srcId="{EF6CB9A7-F1FD-4412-A988-EBB656B77679}" destId="{F822F44A-414B-4670-AF1B-C655B018EBCE}" srcOrd="0" destOrd="0" presId="urn:microsoft.com/office/officeart/2008/layout/LinedList"/>
    <dgm:cxn modelId="{7D833894-C119-44F2-A08E-F600D4FE1BED}" type="presParOf" srcId="{EF6CB9A7-F1FD-4412-A988-EBB656B77679}" destId="{CB95B809-E3AF-40D2-B8F2-493AA9DAABB3}" srcOrd="1" destOrd="0" presId="urn:microsoft.com/office/officeart/2008/layout/LinedList"/>
    <dgm:cxn modelId="{8E497A2E-634F-4C8F-8A7F-97FD49CD411A}" type="presParOf" srcId="{CB95B809-E3AF-40D2-B8F2-493AA9DAABB3}" destId="{82BF4C14-369A-4094-9F40-1792F04A8E7E}" srcOrd="0" destOrd="0" presId="urn:microsoft.com/office/officeart/2008/layout/LinedList"/>
    <dgm:cxn modelId="{99446492-F332-4D8B-B188-4BC13C100C4E}" type="presParOf" srcId="{CB95B809-E3AF-40D2-B8F2-493AA9DAABB3}" destId="{1FDD45BB-A46A-41D5-B87A-C123F141C4BB}" srcOrd="1" destOrd="0" presId="urn:microsoft.com/office/officeart/2008/layout/LinedList"/>
    <dgm:cxn modelId="{F3B78DE9-2E87-4508-AE7F-56F2A16F11BF}" type="presParOf" srcId="{EF6CB9A7-F1FD-4412-A988-EBB656B77679}" destId="{EBC5293A-1EBB-4CFC-B452-16C81B556665}" srcOrd="2" destOrd="0" presId="urn:microsoft.com/office/officeart/2008/layout/LinedList"/>
    <dgm:cxn modelId="{802BA4CD-589F-405E-B42F-AE543EBD6EFE}" type="presParOf" srcId="{EF6CB9A7-F1FD-4412-A988-EBB656B77679}" destId="{18DB1650-D272-4D28-BFC8-E02E82D08C7D}" srcOrd="3" destOrd="0" presId="urn:microsoft.com/office/officeart/2008/layout/LinedList"/>
    <dgm:cxn modelId="{A3632D38-E8E1-4C28-9475-A8FF745F5406}" type="presParOf" srcId="{18DB1650-D272-4D28-BFC8-E02E82D08C7D}" destId="{A8B43DA8-F96C-4395-889F-26313DD35C1C}" srcOrd="0" destOrd="0" presId="urn:microsoft.com/office/officeart/2008/layout/LinedList"/>
    <dgm:cxn modelId="{DB447D4C-A9AA-4ED1-BCC2-CCC9AE3FB107}" type="presParOf" srcId="{18DB1650-D272-4D28-BFC8-E02E82D08C7D}" destId="{B40BFAEF-2521-4740-9EC7-5CF232587B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2F2FFB-308A-471D-9F75-55D58CA5F20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D7A0-41C5-417B-A85D-24670EEB949D}">
      <dgm:prSet/>
      <dgm:spPr/>
      <dgm:t>
        <a:bodyPr/>
        <a:lstStyle/>
        <a:p>
          <a:r>
            <a:rPr lang="de-AT" noProof="0" dirty="0"/>
            <a:t>Mehrere hundert Millionen Euro</a:t>
          </a:r>
        </a:p>
      </dgm:t>
    </dgm:pt>
    <dgm:pt modelId="{1E38F993-0FDA-4FAD-A418-52F512D7EDFC}" type="parTrans" cxnId="{47D1A7FF-7D51-451A-80C4-533E9D6F1290}">
      <dgm:prSet/>
      <dgm:spPr/>
      <dgm:t>
        <a:bodyPr/>
        <a:lstStyle/>
        <a:p>
          <a:endParaRPr lang="en-US"/>
        </a:p>
      </dgm:t>
    </dgm:pt>
    <dgm:pt modelId="{3019E42D-4770-4FB5-B70A-811D60DDBCFC}" type="sibTrans" cxnId="{47D1A7FF-7D51-451A-80C4-533E9D6F1290}">
      <dgm:prSet/>
      <dgm:spPr/>
      <dgm:t>
        <a:bodyPr/>
        <a:lstStyle/>
        <a:p>
          <a:endParaRPr lang="en-US"/>
        </a:p>
      </dgm:t>
    </dgm:pt>
    <dgm:pt modelId="{77824ED0-405F-4635-B60B-1A7AF29E7CF1}">
      <dgm:prSet/>
      <dgm:spPr/>
      <dgm:t>
        <a:bodyPr/>
        <a:lstStyle/>
        <a:p>
          <a:r>
            <a:rPr lang="de-AT" noProof="0" dirty="0"/>
            <a:t>Produktion einer iranischen Atomanlage um 15% gesunken</a:t>
          </a:r>
        </a:p>
      </dgm:t>
    </dgm:pt>
    <dgm:pt modelId="{F01BD8E6-D5C3-47AA-BDCE-A83227EF85DA}" type="parTrans" cxnId="{DFC4F1BF-A7F9-40B8-B8E8-AC9E89551DE2}">
      <dgm:prSet/>
      <dgm:spPr/>
      <dgm:t>
        <a:bodyPr/>
        <a:lstStyle/>
        <a:p>
          <a:endParaRPr lang="en-US"/>
        </a:p>
      </dgm:t>
    </dgm:pt>
    <dgm:pt modelId="{A46B8B18-AFEF-46EB-9440-B20E811C69CD}" type="sibTrans" cxnId="{DFC4F1BF-A7F9-40B8-B8E8-AC9E89551DE2}">
      <dgm:prSet/>
      <dgm:spPr/>
      <dgm:t>
        <a:bodyPr/>
        <a:lstStyle/>
        <a:p>
          <a:endParaRPr lang="en-US"/>
        </a:p>
      </dgm:t>
    </dgm:pt>
    <dgm:pt modelId="{EF6CB9A7-F1FD-4412-A988-EBB656B77679}" type="pres">
      <dgm:prSet presAssocID="{042F2FFB-308A-471D-9F75-55D58CA5F200}" presName="vert0" presStyleCnt="0">
        <dgm:presLayoutVars>
          <dgm:dir/>
          <dgm:animOne val="branch"/>
          <dgm:animLvl val="lvl"/>
        </dgm:presLayoutVars>
      </dgm:prSet>
      <dgm:spPr/>
    </dgm:pt>
    <dgm:pt modelId="{F822F44A-414B-4670-AF1B-C655B018EBCE}" type="pres">
      <dgm:prSet presAssocID="{2900D7A0-41C5-417B-A85D-24670EEB949D}" presName="thickLine" presStyleLbl="alignNode1" presStyleIdx="0" presStyleCnt="2"/>
      <dgm:spPr/>
    </dgm:pt>
    <dgm:pt modelId="{CB95B809-E3AF-40D2-B8F2-493AA9DAABB3}" type="pres">
      <dgm:prSet presAssocID="{2900D7A0-41C5-417B-A85D-24670EEB949D}" presName="horz1" presStyleCnt="0"/>
      <dgm:spPr/>
    </dgm:pt>
    <dgm:pt modelId="{82BF4C14-369A-4094-9F40-1792F04A8E7E}" type="pres">
      <dgm:prSet presAssocID="{2900D7A0-41C5-417B-A85D-24670EEB949D}" presName="tx1" presStyleLbl="revTx" presStyleIdx="0" presStyleCnt="2"/>
      <dgm:spPr/>
    </dgm:pt>
    <dgm:pt modelId="{1FDD45BB-A46A-41D5-B87A-C123F141C4BB}" type="pres">
      <dgm:prSet presAssocID="{2900D7A0-41C5-417B-A85D-24670EEB949D}" presName="vert1" presStyleCnt="0"/>
      <dgm:spPr/>
    </dgm:pt>
    <dgm:pt modelId="{EBC5293A-1EBB-4CFC-B452-16C81B556665}" type="pres">
      <dgm:prSet presAssocID="{77824ED0-405F-4635-B60B-1A7AF29E7CF1}" presName="thickLine" presStyleLbl="alignNode1" presStyleIdx="1" presStyleCnt="2"/>
      <dgm:spPr/>
    </dgm:pt>
    <dgm:pt modelId="{18DB1650-D272-4D28-BFC8-E02E82D08C7D}" type="pres">
      <dgm:prSet presAssocID="{77824ED0-405F-4635-B60B-1A7AF29E7CF1}" presName="horz1" presStyleCnt="0"/>
      <dgm:spPr/>
    </dgm:pt>
    <dgm:pt modelId="{A8B43DA8-F96C-4395-889F-26313DD35C1C}" type="pres">
      <dgm:prSet presAssocID="{77824ED0-405F-4635-B60B-1A7AF29E7CF1}" presName="tx1" presStyleLbl="revTx" presStyleIdx="1" presStyleCnt="2"/>
      <dgm:spPr/>
    </dgm:pt>
    <dgm:pt modelId="{B40BFAEF-2521-4740-9EC7-5CF232587BE1}" type="pres">
      <dgm:prSet presAssocID="{77824ED0-405F-4635-B60B-1A7AF29E7CF1}" presName="vert1" presStyleCnt="0"/>
      <dgm:spPr/>
    </dgm:pt>
  </dgm:ptLst>
  <dgm:cxnLst>
    <dgm:cxn modelId="{97C54F04-DCCE-4E0D-ACC3-E32158C2AC13}" type="presOf" srcId="{042F2FFB-308A-471D-9F75-55D58CA5F200}" destId="{EF6CB9A7-F1FD-4412-A988-EBB656B77679}" srcOrd="0" destOrd="0" presId="urn:microsoft.com/office/officeart/2008/layout/LinedList"/>
    <dgm:cxn modelId="{F89A5C38-F044-4181-9A34-9D107E4EC714}" type="presOf" srcId="{2900D7A0-41C5-417B-A85D-24670EEB949D}" destId="{82BF4C14-369A-4094-9F40-1792F04A8E7E}" srcOrd="0" destOrd="0" presId="urn:microsoft.com/office/officeart/2008/layout/LinedList"/>
    <dgm:cxn modelId="{601BE939-6810-4754-B0B1-E9834D87BDCB}" type="presOf" srcId="{77824ED0-405F-4635-B60B-1A7AF29E7CF1}" destId="{A8B43DA8-F96C-4395-889F-26313DD35C1C}" srcOrd="0" destOrd="0" presId="urn:microsoft.com/office/officeart/2008/layout/LinedList"/>
    <dgm:cxn modelId="{DFC4F1BF-A7F9-40B8-B8E8-AC9E89551DE2}" srcId="{042F2FFB-308A-471D-9F75-55D58CA5F200}" destId="{77824ED0-405F-4635-B60B-1A7AF29E7CF1}" srcOrd="1" destOrd="0" parTransId="{F01BD8E6-D5C3-47AA-BDCE-A83227EF85DA}" sibTransId="{A46B8B18-AFEF-46EB-9440-B20E811C69CD}"/>
    <dgm:cxn modelId="{47D1A7FF-7D51-451A-80C4-533E9D6F1290}" srcId="{042F2FFB-308A-471D-9F75-55D58CA5F200}" destId="{2900D7A0-41C5-417B-A85D-24670EEB949D}" srcOrd="0" destOrd="0" parTransId="{1E38F993-0FDA-4FAD-A418-52F512D7EDFC}" sibTransId="{3019E42D-4770-4FB5-B70A-811D60DDBCFC}"/>
    <dgm:cxn modelId="{DE4DA88F-201B-41E5-9C80-7FF7A003D51D}" type="presParOf" srcId="{EF6CB9A7-F1FD-4412-A988-EBB656B77679}" destId="{F822F44A-414B-4670-AF1B-C655B018EBCE}" srcOrd="0" destOrd="0" presId="urn:microsoft.com/office/officeart/2008/layout/LinedList"/>
    <dgm:cxn modelId="{0F14022F-0D98-486C-83C6-1727959A0854}" type="presParOf" srcId="{EF6CB9A7-F1FD-4412-A988-EBB656B77679}" destId="{CB95B809-E3AF-40D2-B8F2-493AA9DAABB3}" srcOrd="1" destOrd="0" presId="urn:microsoft.com/office/officeart/2008/layout/LinedList"/>
    <dgm:cxn modelId="{0DC5492D-7DF1-4468-93F1-FEB68C8A0B51}" type="presParOf" srcId="{CB95B809-E3AF-40D2-B8F2-493AA9DAABB3}" destId="{82BF4C14-369A-4094-9F40-1792F04A8E7E}" srcOrd="0" destOrd="0" presId="urn:microsoft.com/office/officeart/2008/layout/LinedList"/>
    <dgm:cxn modelId="{156C7BDA-1F4C-415B-8557-60738B3D052F}" type="presParOf" srcId="{CB95B809-E3AF-40D2-B8F2-493AA9DAABB3}" destId="{1FDD45BB-A46A-41D5-B87A-C123F141C4BB}" srcOrd="1" destOrd="0" presId="urn:microsoft.com/office/officeart/2008/layout/LinedList"/>
    <dgm:cxn modelId="{2754374F-8540-4D33-8150-1FCBD8F9E099}" type="presParOf" srcId="{EF6CB9A7-F1FD-4412-A988-EBB656B77679}" destId="{EBC5293A-1EBB-4CFC-B452-16C81B556665}" srcOrd="2" destOrd="0" presId="urn:microsoft.com/office/officeart/2008/layout/LinedList"/>
    <dgm:cxn modelId="{84A08D45-24FA-40AD-A964-510E2422BED6}" type="presParOf" srcId="{EF6CB9A7-F1FD-4412-A988-EBB656B77679}" destId="{18DB1650-D272-4D28-BFC8-E02E82D08C7D}" srcOrd="3" destOrd="0" presId="urn:microsoft.com/office/officeart/2008/layout/LinedList"/>
    <dgm:cxn modelId="{25BD5C3A-2CCD-4130-9FC8-A332413BF284}" type="presParOf" srcId="{18DB1650-D272-4D28-BFC8-E02E82D08C7D}" destId="{A8B43DA8-F96C-4395-889F-26313DD35C1C}" srcOrd="0" destOrd="0" presId="urn:microsoft.com/office/officeart/2008/layout/LinedList"/>
    <dgm:cxn modelId="{91EEEFB3-0D84-4CED-B6CD-F2046D9BA649}" type="presParOf" srcId="{18DB1650-D272-4D28-BFC8-E02E82D08C7D}" destId="{B40BFAEF-2521-4740-9EC7-5CF232587B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E1BA4-159F-4000-A940-E91A1B712631}">
      <dsp:nvSpPr>
        <dsp:cNvPr id="0" name=""/>
        <dsp:cNvSpPr/>
      </dsp:nvSpPr>
      <dsp:spPr>
        <a:xfrm>
          <a:off x="0" y="2446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BCBE8-2B6B-484E-8BB6-812FA76E1588}">
      <dsp:nvSpPr>
        <dsp:cNvPr id="0" name=""/>
        <dsp:cNvSpPr/>
      </dsp:nvSpPr>
      <dsp:spPr>
        <a:xfrm>
          <a:off x="0" y="2446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Israel und USA?</a:t>
          </a:r>
          <a:endParaRPr lang="en-US" sz="3400" kern="1200"/>
        </a:p>
      </dsp:txBody>
      <dsp:txXfrm>
        <a:off x="0" y="2446"/>
        <a:ext cx="7306056" cy="1668672"/>
      </dsp:txXfrm>
    </dsp:sp>
    <dsp:sp modelId="{BBEE8BC9-4BCD-4888-A4B2-BE6EEEF9013C}">
      <dsp:nvSpPr>
        <dsp:cNvPr id="0" name=""/>
        <dsp:cNvSpPr/>
      </dsp:nvSpPr>
      <dsp:spPr>
        <a:xfrm>
          <a:off x="0" y="1671119"/>
          <a:ext cx="730605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0538-8A33-40E6-A0D3-06805BA32E4B}">
      <dsp:nvSpPr>
        <dsp:cNvPr id="0" name=""/>
        <dsp:cNvSpPr/>
      </dsp:nvSpPr>
      <dsp:spPr>
        <a:xfrm>
          <a:off x="0" y="1671119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Aufwand: viele Entwickler über mehrere Jahre</a:t>
          </a:r>
          <a:endParaRPr lang="en-US" sz="3400" kern="1200"/>
        </a:p>
      </dsp:txBody>
      <dsp:txXfrm>
        <a:off x="0" y="1671119"/>
        <a:ext cx="7306056" cy="1668672"/>
      </dsp:txXfrm>
    </dsp:sp>
    <dsp:sp modelId="{4CF64663-D095-4B27-B377-4961AFF0D1E7}">
      <dsp:nvSpPr>
        <dsp:cNvPr id="0" name=""/>
        <dsp:cNvSpPr/>
      </dsp:nvSpPr>
      <dsp:spPr>
        <a:xfrm>
          <a:off x="0" y="3339792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C0C77-738F-4B3B-8ED3-883CDEFE87FB}">
      <dsp:nvSpPr>
        <dsp:cNvPr id="0" name=""/>
        <dsp:cNvSpPr/>
      </dsp:nvSpPr>
      <dsp:spPr>
        <a:xfrm>
          <a:off x="0" y="3339792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/>
            <a:t>Ziel: Iranische Atomanlagen / allgemeine Sabotage industrieller Anlagen</a:t>
          </a:r>
          <a:endParaRPr lang="en-US" sz="3400" kern="1200"/>
        </a:p>
      </dsp:txBody>
      <dsp:txXfrm>
        <a:off x="0" y="3339792"/>
        <a:ext cx="7306056" cy="1668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2F44A-414B-4670-AF1B-C655B018EBCE}">
      <dsp:nvSpPr>
        <dsp:cNvPr id="0" name=""/>
        <dsp:cNvSpPr/>
      </dsp:nvSpPr>
      <dsp:spPr>
        <a:xfrm>
          <a:off x="0" y="0"/>
          <a:ext cx="61447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F4C14-369A-4094-9F40-1792F04A8E7E}">
      <dsp:nvSpPr>
        <dsp:cNvPr id="0" name=""/>
        <dsp:cNvSpPr/>
      </dsp:nvSpPr>
      <dsp:spPr>
        <a:xfrm>
          <a:off x="0" y="0"/>
          <a:ext cx="6144767" cy="25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dirty="0"/>
            <a:t>Ausfälle und Blue-Screens in Iranischem Bürogebäude</a:t>
          </a:r>
          <a:endParaRPr lang="en-US" sz="3700" kern="1200" dirty="0"/>
        </a:p>
      </dsp:txBody>
      <dsp:txXfrm>
        <a:off x="0" y="0"/>
        <a:ext cx="6144767" cy="2514600"/>
      </dsp:txXfrm>
    </dsp:sp>
    <dsp:sp modelId="{EBC5293A-1EBB-4CFC-B452-16C81B556665}">
      <dsp:nvSpPr>
        <dsp:cNvPr id="0" name=""/>
        <dsp:cNvSpPr/>
      </dsp:nvSpPr>
      <dsp:spPr>
        <a:xfrm>
          <a:off x="0" y="2514600"/>
          <a:ext cx="61447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43DA8-F96C-4395-889F-26313DD35C1C}">
      <dsp:nvSpPr>
        <dsp:cNvPr id="0" name=""/>
        <dsp:cNvSpPr/>
      </dsp:nvSpPr>
      <dsp:spPr>
        <a:xfrm>
          <a:off x="0" y="2514600"/>
          <a:ext cx="6144767" cy="25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700" kern="1200" noProof="0" dirty="0"/>
            <a:t>Der Belarusse Sergey </a:t>
          </a:r>
          <a:r>
            <a:rPr lang="de-AT" sz="3700" kern="1200" noProof="0" dirty="0" err="1"/>
            <a:t>Ulasen</a:t>
          </a:r>
          <a:r>
            <a:rPr lang="de-AT" sz="3700" kern="1200" noProof="0" dirty="0"/>
            <a:t> und sein Team untersuchten die Ausfälle und entdeckten dabei den Wurm</a:t>
          </a:r>
        </a:p>
      </dsp:txBody>
      <dsp:txXfrm>
        <a:off x="0" y="2514600"/>
        <a:ext cx="6144767" cy="2514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E9B3B-F779-4867-82D7-8AC9B976255A}">
      <dsp:nvSpPr>
        <dsp:cNvPr id="0" name=""/>
        <dsp:cNvSpPr/>
      </dsp:nvSpPr>
      <dsp:spPr>
        <a:xfrm>
          <a:off x="0" y="2455"/>
          <a:ext cx="61447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1FEDA-487C-4DBE-9327-D8D58AA41678}">
      <dsp:nvSpPr>
        <dsp:cNvPr id="0" name=""/>
        <dsp:cNvSpPr/>
      </dsp:nvSpPr>
      <dsp:spPr>
        <a:xfrm>
          <a:off x="0" y="2455"/>
          <a:ext cx="6144767" cy="167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Konnte sich selbst über USB-Sticks und Netzwerke verbreiten</a:t>
          </a:r>
          <a:endParaRPr lang="en-US" sz="3400" kern="1200" dirty="0"/>
        </a:p>
      </dsp:txBody>
      <dsp:txXfrm>
        <a:off x="0" y="2455"/>
        <a:ext cx="6144767" cy="1674762"/>
      </dsp:txXfrm>
    </dsp:sp>
    <dsp:sp modelId="{66678DB1-EC6B-47FD-96AE-269AD7932D5B}">
      <dsp:nvSpPr>
        <dsp:cNvPr id="0" name=""/>
        <dsp:cNvSpPr/>
      </dsp:nvSpPr>
      <dsp:spPr>
        <a:xfrm>
          <a:off x="0" y="1677218"/>
          <a:ext cx="61447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1A9A7-2981-4C21-9817-3B42555208D3}">
      <dsp:nvSpPr>
        <dsp:cNvPr id="0" name=""/>
        <dsp:cNvSpPr/>
      </dsp:nvSpPr>
      <dsp:spPr>
        <a:xfrm>
          <a:off x="0" y="1677218"/>
          <a:ext cx="6144767" cy="167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noProof="0" dirty="0"/>
            <a:t>Nutzte Sicherheitslücken von Windows</a:t>
          </a:r>
          <a:endParaRPr lang="en-US" sz="3400" kern="1200" dirty="0"/>
        </a:p>
      </dsp:txBody>
      <dsp:txXfrm>
        <a:off x="0" y="1677218"/>
        <a:ext cx="6144767" cy="1674762"/>
      </dsp:txXfrm>
    </dsp:sp>
    <dsp:sp modelId="{2EC6AA41-078A-4562-9821-A5C10EC11DDF}">
      <dsp:nvSpPr>
        <dsp:cNvPr id="0" name=""/>
        <dsp:cNvSpPr/>
      </dsp:nvSpPr>
      <dsp:spPr>
        <a:xfrm>
          <a:off x="0" y="3351981"/>
          <a:ext cx="61447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E131-B710-433F-A9C4-4C214C2D2AC3}">
      <dsp:nvSpPr>
        <dsp:cNvPr id="0" name=""/>
        <dsp:cNvSpPr/>
      </dsp:nvSpPr>
      <dsp:spPr>
        <a:xfrm>
          <a:off x="0" y="3351981"/>
          <a:ext cx="6144767" cy="167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kern="1200" dirty="0"/>
            <a:t>Manipulierte Siemens-Steuerungssoftware ohne dass es Bemerkt wird</a:t>
          </a:r>
          <a:endParaRPr lang="en-US" sz="3400" kern="1200" dirty="0"/>
        </a:p>
      </dsp:txBody>
      <dsp:txXfrm>
        <a:off x="0" y="3351981"/>
        <a:ext cx="6144767" cy="16747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E9B3B-F779-4867-82D7-8AC9B976255A}">
      <dsp:nvSpPr>
        <dsp:cNvPr id="0" name=""/>
        <dsp:cNvSpPr/>
      </dsp:nvSpPr>
      <dsp:spPr>
        <a:xfrm>
          <a:off x="0" y="2455"/>
          <a:ext cx="61447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1FEDA-487C-4DBE-9327-D8D58AA41678}">
      <dsp:nvSpPr>
        <dsp:cNvPr id="0" name=""/>
        <dsp:cNvSpPr/>
      </dsp:nvSpPr>
      <dsp:spPr>
        <a:xfrm>
          <a:off x="0" y="2455"/>
          <a:ext cx="6144767" cy="167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100" kern="1200" dirty="0"/>
            <a:t>Analyse des Wurms</a:t>
          </a:r>
          <a:endParaRPr lang="en-US" sz="4100" kern="1200" dirty="0"/>
        </a:p>
      </dsp:txBody>
      <dsp:txXfrm>
        <a:off x="0" y="2455"/>
        <a:ext cx="6144767" cy="1674762"/>
      </dsp:txXfrm>
    </dsp:sp>
    <dsp:sp modelId="{66678DB1-EC6B-47FD-96AE-269AD7932D5B}">
      <dsp:nvSpPr>
        <dsp:cNvPr id="0" name=""/>
        <dsp:cNvSpPr/>
      </dsp:nvSpPr>
      <dsp:spPr>
        <a:xfrm>
          <a:off x="0" y="1677218"/>
          <a:ext cx="61447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1A9A7-2981-4C21-9817-3B42555208D3}">
      <dsp:nvSpPr>
        <dsp:cNvPr id="0" name=""/>
        <dsp:cNvSpPr/>
      </dsp:nvSpPr>
      <dsp:spPr>
        <a:xfrm>
          <a:off x="0" y="1677218"/>
          <a:ext cx="6144767" cy="167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100" kern="1200" noProof="0" dirty="0"/>
            <a:t>Siemens und Microsoft veröffentlichten Updates</a:t>
          </a:r>
          <a:endParaRPr lang="en-US" sz="4100" kern="1200" dirty="0"/>
        </a:p>
      </dsp:txBody>
      <dsp:txXfrm>
        <a:off x="0" y="1677218"/>
        <a:ext cx="6144767" cy="1674762"/>
      </dsp:txXfrm>
    </dsp:sp>
    <dsp:sp modelId="{2EC6AA41-078A-4562-9821-A5C10EC11DDF}">
      <dsp:nvSpPr>
        <dsp:cNvPr id="0" name=""/>
        <dsp:cNvSpPr/>
      </dsp:nvSpPr>
      <dsp:spPr>
        <a:xfrm>
          <a:off x="0" y="3351981"/>
          <a:ext cx="61447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E131-B710-433F-A9C4-4C214C2D2AC3}">
      <dsp:nvSpPr>
        <dsp:cNvPr id="0" name=""/>
        <dsp:cNvSpPr/>
      </dsp:nvSpPr>
      <dsp:spPr>
        <a:xfrm>
          <a:off x="0" y="3351981"/>
          <a:ext cx="6144767" cy="1674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100" kern="1200" dirty="0"/>
            <a:t>Anlagenbetreiber überprüften ihre Systeme</a:t>
          </a:r>
          <a:endParaRPr lang="en-US" sz="4100" kern="1200" dirty="0"/>
        </a:p>
      </dsp:txBody>
      <dsp:txXfrm>
        <a:off x="0" y="3351981"/>
        <a:ext cx="6144767" cy="1674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2F44A-414B-4670-AF1B-C655B018EBCE}">
      <dsp:nvSpPr>
        <dsp:cNvPr id="0" name=""/>
        <dsp:cNvSpPr/>
      </dsp:nvSpPr>
      <dsp:spPr>
        <a:xfrm>
          <a:off x="0" y="0"/>
          <a:ext cx="61447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F4C14-369A-4094-9F40-1792F04A8E7E}">
      <dsp:nvSpPr>
        <dsp:cNvPr id="0" name=""/>
        <dsp:cNvSpPr/>
      </dsp:nvSpPr>
      <dsp:spPr>
        <a:xfrm>
          <a:off x="0" y="0"/>
          <a:ext cx="6144767" cy="25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iranische Urananreicherungsanlagen</a:t>
          </a:r>
          <a:endParaRPr lang="en-US" sz="3900" kern="1200" dirty="0"/>
        </a:p>
      </dsp:txBody>
      <dsp:txXfrm>
        <a:off x="0" y="0"/>
        <a:ext cx="6144767" cy="2514600"/>
      </dsp:txXfrm>
    </dsp:sp>
    <dsp:sp modelId="{EBC5293A-1EBB-4CFC-B452-16C81B556665}">
      <dsp:nvSpPr>
        <dsp:cNvPr id="0" name=""/>
        <dsp:cNvSpPr/>
      </dsp:nvSpPr>
      <dsp:spPr>
        <a:xfrm>
          <a:off x="0" y="2514600"/>
          <a:ext cx="61447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43DA8-F96C-4395-889F-26313DD35C1C}">
      <dsp:nvSpPr>
        <dsp:cNvPr id="0" name=""/>
        <dsp:cNvSpPr/>
      </dsp:nvSpPr>
      <dsp:spPr>
        <a:xfrm>
          <a:off x="0" y="2514600"/>
          <a:ext cx="6144767" cy="25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Weltweit PCs infiziert, wobei meist jedoch kein Schaden entstand</a:t>
          </a:r>
          <a:endParaRPr lang="de-AT" sz="3900" kern="1200" noProof="0" dirty="0"/>
        </a:p>
      </dsp:txBody>
      <dsp:txXfrm>
        <a:off x="0" y="2514600"/>
        <a:ext cx="6144767" cy="2514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2F44A-414B-4670-AF1B-C655B018EBCE}">
      <dsp:nvSpPr>
        <dsp:cNvPr id="0" name=""/>
        <dsp:cNvSpPr/>
      </dsp:nvSpPr>
      <dsp:spPr>
        <a:xfrm>
          <a:off x="0" y="0"/>
          <a:ext cx="61447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F4C14-369A-4094-9F40-1792F04A8E7E}">
      <dsp:nvSpPr>
        <dsp:cNvPr id="0" name=""/>
        <dsp:cNvSpPr/>
      </dsp:nvSpPr>
      <dsp:spPr>
        <a:xfrm>
          <a:off x="0" y="0"/>
          <a:ext cx="6144767" cy="25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000" kern="1200" dirty="0"/>
            <a:t>Stuxnet kann keinen Schaden mehr anrichten, da die Sicherheitslücken geschlossen wurden</a:t>
          </a:r>
          <a:endParaRPr lang="en-US" sz="4000" kern="1200" dirty="0"/>
        </a:p>
      </dsp:txBody>
      <dsp:txXfrm>
        <a:off x="0" y="0"/>
        <a:ext cx="6144767" cy="2514600"/>
      </dsp:txXfrm>
    </dsp:sp>
    <dsp:sp modelId="{EBC5293A-1EBB-4CFC-B452-16C81B556665}">
      <dsp:nvSpPr>
        <dsp:cNvPr id="0" name=""/>
        <dsp:cNvSpPr/>
      </dsp:nvSpPr>
      <dsp:spPr>
        <a:xfrm>
          <a:off x="0" y="2514600"/>
          <a:ext cx="61447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43DA8-F96C-4395-889F-26313DD35C1C}">
      <dsp:nvSpPr>
        <dsp:cNvPr id="0" name=""/>
        <dsp:cNvSpPr/>
      </dsp:nvSpPr>
      <dsp:spPr>
        <a:xfrm>
          <a:off x="0" y="2514600"/>
          <a:ext cx="6144767" cy="25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000" kern="1200" noProof="0"/>
            <a:t>Stuxnet dient </a:t>
          </a:r>
          <a:r>
            <a:rPr lang="de-AT" sz="4000" kern="1200" noProof="0" dirty="0"/>
            <a:t>als Vorlage für andere Cyberangriffe</a:t>
          </a:r>
        </a:p>
      </dsp:txBody>
      <dsp:txXfrm>
        <a:off x="0" y="2514600"/>
        <a:ext cx="6144767" cy="2514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2F44A-414B-4670-AF1B-C655B018EBCE}">
      <dsp:nvSpPr>
        <dsp:cNvPr id="0" name=""/>
        <dsp:cNvSpPr/>
      </dsp:nvSpPr>
      <dsp:spPr>
        <a:xfrm>
          <a:off x="0" y="0"/>
          <a:ext cx="61447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F4C14-369A-4094-9F40-1792F04A8E7E}">
      <dsp:nvSpPr>
        <dsp:cNvPr id="0" name=""/>
        <dsp:cNvSpPr/>
      </dsp:nvSpPr>
      <dsp:spPr>
        <a:xfrm>
          <a:off x="0" y="0"/>
          <a:ext cx="6144767" cy="25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500" kern="1200" noProof="0" dirty="0"/>
            <a:t>Mehrere hundert Millionen Euro</a:t>
          </a:r>
        </a:p>
      </dsp:txBody>
      <dsp:txXfrm>
        <a:off x="0" y="0"/>
        <a:ext cx="6144767" cy="2514600"/>
      </dsp:txXfrm>
    </dsp:sp>
    <dsp:sp modelId="{EBC5293A-1EBB-4CFC-B452-16C81B556665}">
      <dsp:nvSpPr>
        <dsp:cNvPr id="0" name=""/>
        <dsp:cNvSpPr/>
      </dsp:nvSpPr>
      <dsp:spPr>
        <a:xfrm>
          <a:off x="0" y="2514600"/>
          <a:ext cx="61447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43DA8-F96C-4395-889F-26313DD35C1C}">
      <dsp:nvSpPr>
        <dsp:cNvPr id="0" name=""/>
        <dsp:cNvSpPr/>
      </dsp:nvSpPr>
      <dsp:spPr>
        <a:xfrm>
          <a:off x="0" y="2514600"/>
          <a:ext cx="6144767" cy="25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500" kern="1200" noProof="0" dirty="0"/>
            <a:t>Produktion einer iranischen Atomanlage um 15% gesunken</a:t>
          </a:r>
        </a:p>
      </dsp:txBody>
      <dsp:txXfrm>
        <a:off x="0" y="2514600"/>
        <a:ext cx="6144767" cy="251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1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tuxnet" TargetMode="External"/><Relationship Id="rId2" Type="http://schemas.openxmlformats.org/officeDocument/2006/relationships/hyperlink" Target="https://www.trellix.com/de-de/security-awareness/ransomware/what-is-stux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ormshield.com/de/news/stuxnet-welche-lehren-lassen-sich-zwoelf-jahre-spaeter-ziehen/" TargetMode="External"/><Relationship Id="rId5" Type="http://schemas.openxmlformats.org/officeDocument/2006/relationships/hyperlink" Target="https://www.bmlv.gv.at/truppendienst/ausgaben/artikel.php?id=1119" TargetMode="External"/><Relationship Id="rId4" Type="http://schemas.openxmlformats.org/officeDocument/2006/relationships/hyperlink" Target="https://www.csoonline.com/article/562691/stuxnet-explained-the-first-known-cyberweap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67864-31D7-81D4-63FB-7FFD6A32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858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7FAC9E-9A73-265C-9D8A-1E615851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de-AT" sz="6000">
                <a:solidFill>
                  <a:srgbClr val="FFFFFF"/>
                </a:solidFill>
              </a:rPr>
              <a:t>Stuxnet 2010</a:t>
            </a:r>
            <a:endParaRPr lang="en-GB" sz="60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EADA66-5A26-6564-5E77-7EDEC536F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de-AT" sz="2400" dirty="0">
                <a:solidFill>
                  <a:srgbClr val="FFFFFF"/>
                </a:solidFill>
              </a:rPr>
              <a:t>Tobias &amp; Luca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2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1C9D1F-B925-2269-85FB-CA34EDA7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de-AT" sz="3700"/>
              <a:t>Auftraggeber und Beweggründe</a:t>
            </a:r>
            <a:endParaRPr lang="en-GB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9DA2F17-51F5-9D43-D4A2-70C1797AC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315016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39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C1BED-21C4-D6A2-93FB-D97FC2F7A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2C3531-5A8A-0B74-44D9-C2123D46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de-AT"/>
              <a:t>Entdeckung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6D093E0-88AF-6D76-0F42-62B39C90C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976085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28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117049-F9B7-A4CD-B835-F07374B5B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4556D-84FF-A681-DFD9-77132902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de-AT"/>
              <a:t>Durchführung</a:t>
            </a:r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E9B24DB-6BEF-77E3-71BA-2BB0870CF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212976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8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B48745-0532-8862-BE6A-BEF8A750C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D87CC1-F216-04A2-D0E2-914DFFCAF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8F0D4F-9AEE-DD82-885C-C86FA831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de-AT" dirty="0"/>
              <a:t>Gegen-Maßnahmen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4F0E52-D3DB-2EC3-3EB5-B9923449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2D6A3D-CA97-617E-5DE0-4F44ADB49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106CA3D-B89B-9292-50BB-4DDABF113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250167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76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AF7C5-CFE9-31FC-D564-230C2322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F6CE53-3D82-A5AD-5E56-1BAA7412B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5F3B2-C758-3DA3-1842-D6BC362E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de-AT" dirty="0"/>
              <a:t>Betroffene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1EC92-FC4B-A8A6-BD39-7D36197DC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0A7EF-CBC5-6F1B-4F21-2B6117649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12F7F4B-FBB3-E905-07B1-1D2C4665A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121516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88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47BE0C-55D7-D3EE-D15E-6A4315B7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DB41DB-5979-5560-AAC0-48E914FE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E41D60-F6E3-AEC2-258D-42D5C1EF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de-AT" dirty="0"/>
              <a:t>Aktuell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B81F5-3273-DCE6-3B3E-16ABDD524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022EB-3E58-8259-D2AD-2F3AD88F5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D272B0A-3741-9546-C08D-1A67ADC52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87713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91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51B3D-58AA-8DBC-290B-2C7AC1259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C998EA-7D5F-7390-68D4-4F17210E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8380CA-6F36-C570-E90C-12EBC33A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de-AT" dirty="0"/>
              <a:t>Schaden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7F74B0-6912-67F6-0B03-CEA475537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02C501-C85C-C20A-B522-A988041D3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B7604F3-03F7-E15E-C55F-770B2D064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271445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3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03B49-59A6-2AD5-E65F-81FBA86A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DD4BE3-A2BC-3370-FFBB-E156F33F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i="1" u="sng" dirty="0">
                <a:hlinkClick r:id="rId2"/>
              </a:rPr>
              <a:t>https://www.trellix.com/de-de/security-awareness/ransomware/what-is-stuxnet/</a:t>
            </a:r>
            <a:r>
              <a:rPr lang="de-AT" i="1" dirty="0"/>
              <a:t> </a:t>
            </a:r>
            <a:endParaRPr lang="en-GB" dirty="0"/>
          </a:p>
          <a:p>
            <a:r>
              <a:rPr lang="de-AT" i="1" u="sng" dirty="0">
                <a:hlinkClick r:id="rId3"/>
              </a:rPr>
              <a:t>https://de.wikipedia.org/wiki/Stuxnet</a:t>
            </a:r>
            <a:endParaRPr lang="en-GB" dirty="0"/>
          </a:p>
          <a:p>
            <a:r>
              <a:rPr lang="de-AT" i="1" u="sng" dirty="0">
                <a:hlinkClick r:id="rId4"/>
              </a:rPr>
              <a:t>https://www.csoonline.com/article/562691/stuxnet-explained-the-first-known-cyberweapon.html</a:t>
            </a:r>
            <a:r>
              <a:rPr lang="de-AT" i="1" dirty="0"/>
              <a:t> </a:t>
            </a:r>
            <a:endParaRPr lang="en-GB" dirty="0"/>
          </a:p>
          <a:p>
            <a:r>
              <a:rPr lang="de-AT" i="1" u="sng" dirty="0">
                <a:hlinkClick r:id="rId5"/>
              </a:rPr>
              <a:t>https://www.bmlv.gv.at/truppendienst/ausgaben/artikel.php?id=1119</a:t>
            </a:r>
            <a:endParaRPr lang="en-GB" dirty="0"/>
          </a:p>
          <a:p>
            <a:r>
              <a:rPr lang="de-AT" i="1" u="sng" dirty="0">
                <a:hlinkClick r:id="rId6"/>
              </a:rPr>
              <a:t>https://www.stormshield.com/de/news/stuxnet-welche-lehren-lassen-sich-zwoelf-jahre-spaeter-ziehen/</a:t>
            </a:r>
            <a:r>
              <a:rPr lang="de-AT" i="1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46576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Bierstadt</vt:lpstr>
      <vt:lpstr>GestaltVTI</vt:lpstr>
      <vt:lpstr>Stuxnet 2010</vt:lpstr>
      <vt:lpstr>Auftraggeber und Beweggründe</vt:lpstr>
      <vt:lpstr>Entdeckung</vt:lpstr>
      <vt:lpstr>Durchführung</vt:lpstr>
      <vt:lpstr>Gegen-Maßnahmen</vt:lpstr>
      <vt:lpstr>Betroffene</vt:lpstr>
      <vt:lpstr>Aktuell</vt:lpstr>
      <vt:lpstr>Schaden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Bartl Tobias</dc:creator>
  <cp:lastModifiedBy>Bartl Tobias</cp:lastModifiedBy>
  <cp:revision>16</cp:revision>
  <dcterms:created xsi:type="dcterms:W3CDTF">2025-09-18T09:20:31Z</dcterms:created>
  <dcterms:modified xsi:type="dcterms:W3CDTF">2025-09-18T12:16:38Z</dcterms:modified>
</cp:coreProperties>
</file>