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32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251" d="100"/>
          <a:sy n="251" d="100"/>
        </p:scale>
        <p:origin x="24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9E0E-41BE-ED0D-9081-238ABAABA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BA444-6452-2BAB-3B3F-B6B15BCA2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7C70F-5178-8EAE-9B2D-E8C494321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28A72-D895-485E-A572-A8B2A0606540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78C1C-33D9-9141-AEBF-FF0D30106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350A9-5184-05DD-20C2-AA300289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0863-889E-4555-88F8-0DEE08E8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1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4A57-D404-F655-2DAB-A200EC750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D522F-E45C-92D7-B754-4CE259664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73CE0-7520-837F-E95E-5EF82103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28A72-D895-485E-A572-A8B2A0606540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A5991-8656-6DDE-648F-23B9EF00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C03CC-B4D2-6FD8-A22B-B532F001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0863-889E-4555-88F8-0DEE08E8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5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91C8A2-BB50-01C6-A7C8-D51AF3601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E17BE-C7BC-4D81-58C3-AB2F2B777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7FA67-9089-CA89-EC30-7F20255B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28A72-D895-485E-A572-A8B2A0606540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95020-FC1F-B9BF-1D7B-8B07B363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BD207-D22A-8AB4-0953-2E02D15C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0863-889E-4555-88F8-0DEE08E8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27A32-CD3C-473F-9FDB-C58542B6A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3384E-D606-EB6B-6219-AEFCAA183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090AC-80FD-F3FE-F13A-FCB248BAF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28A72-D895-485E-A572-A8B2A0606540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5D48A-3808-3A09-F413-AABF777F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CFF3F-5205-24DB-0CC7-A828901C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0863-889E-4555-88F8-0DEE08E8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9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90D5-C034-F110-F231-7BA5AB860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3B613-22DB-C782-5663-D41412AA1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61B7C-2AD7-A6AC-169A-8B51DC55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28A72-D895-485E-A572-A8B2A0606540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A2251-C121-A4E6-4245-5A935E7AC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65154-73F9-8A9C-4C1A-209724A0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0863-889E-4555-88F8-0DEE08E8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A2885-A2FD-4764-26B8-6AFEBE29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2547D-4FD9-EC98-E80A-505467AD1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F4568-5ED2-B388-619C-D82E7A114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5DB75-308A-A34E-1DAB-8B7191C0D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28A72-D895-485E-A572-A8B2A0606540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CE7C1-289C-B204-1099-3C36CA98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728B3-362D-A09A-57F9-4BAAD882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0863-889E-4555-88F8-0DEE08E8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2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81A5-1023-59C7-44FA-026A416C6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9DAFE-79E0-ACAD-645D-6B35FB6D2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EDCFF-1D4E-1FD1-B4D1-DDF4B6791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70544-3435-ECAB-5807-BC7226C2B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9F628-4D04-A959-C8DE-4E07D23901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F01E0F-9CC0-6AA9-0B02-353E8CD11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28A72-D895-485E-A572-A8B2A0606540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80D5C6-F3BA-817A-B515-AFC26FB5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738C0-7328-56C8-7374-638F6111D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0863-889E-4555-88F8-0DEE08E8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93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8445-E286-808C-1899-90987E22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60F8EA-99A2-2EA0-A67C-4CC31EF62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28A72-D895-485E-A572-A8B2A0606540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D610C-9983-3775-7118-7563ADAB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8D8C5-CF3D-CAB3-D415-935201B9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0863-889E-4555-88F8-0DEE08E8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8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E34B9-811F-1FB4-22E9-FC1DD0A69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28A72-D895-485E-A572-A8B2A0606540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FFE6F-8E1F-DC04-CC51-53FD01AC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83601-665D-33C2-92EA-2B48090EA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0863-889E-4555-88F8-0DEE08E8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6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27A7-AE37-999D-9851-60426F98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AE186-1AF3-0C3C-C1BA-746E4AD22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FCB2D-B07D-9E4E-5ABF-D57D0DDA0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19A7A-FDBF-5C8D-8DBE-A9EF4E06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28A72-D895-485E-A572-A8B2A0606540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8EAF4-66CB-30C9-1AC1-79D046B3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4C704-7EC7-6001-3C84-3DE8A408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0863-889E-4555-88F8-0DEE08E8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6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14D5-E5D2-3186-4F80-E79D2CBC3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D9510-28E3-5EA2-A5F4-2EC469234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1F2E8-0F5F-10C3-A657-868303E45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69838-9901-CCFC-8209-3704E11A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28A72-D895-485E-A572-A8B2A0606540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E74F5-5BDC-24BD-A805-41E84B0F1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12132-E886-0C06-4A8C-78048D654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0863-889E-4555-88F8-0DEE08E8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3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C3714-BC3E-6AAC-1F51-D9E63D6FC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4E853-69A2-E6A7-90A4-EB266787E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8C6FF-5667-6208-725F-D2431ED47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28A72-D895-485E-A572-A8B2A0606540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964AF-8ECE-8361-BA10-EBF460EA8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A5D91-9C0B-2F9F-5DE7-1DE3D0987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10863-889E-4555-88F8-0DEE08E8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7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EAA89D-403D-A15F-C297-9F8384926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695" y="1721794"/>
            <a:ext cx="5098610" cy="341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1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F5F586FB-CA77-E429-2784-FB7D5B550086}"/>
              </a:ext>
            </a:extLst>
          </p:cNvPr>
          <p:cNvSpPr/>
          <p:nvPr/>
        </p:nvSpPr>
        <p:spPr>
          <a:xfrm>
            <a:off x="0" y="0"/>
            <a:ext cx="5984115" cy="68580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9667 w 10000"/>
              <a:gd name="connsiteY1" fmla="*/ 11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9667"/>
              <a:gd name="connsiteY0" fmla="*/ 0 h 10000"/>
              <a:gd name="connsiteX1" fmla="*/ 9667 w 9667"/>
              <a:gd name="connsiteY1" fmla="*/ 11 h 10000"/>
              <a:gd name="connsiteX2" fmla="*/ 9633 w 9667"/>
              <a:gd name="connsiteY2" fmla="*/ 9978 h 10000"/>
              <a:gd name="connsiteX3" fmla="*/ 0 w 9667"/>
              <a:gd name="connsiteY3" fmla="*/ 10000 h 10000"/>
              <a:gd name="connsiteX4" fmla="*/ 0 w 9667"/>
              <a:gd name="connsiteY4" fmla="*/ 0 h 10000"/>
              <a:gd name="connsiteX0" fmla="*/ 0 w 10207"/>
              <a:gd name="connsiteY0" fmla="*/ 0 h 10000"/>
              <a:gd name="connsiteX1" fmla="*/ 10000 w 10207"/>
              <a:gd name="connsiteY1" fmla="*/ 11 h 10000"/>
              <a:gd name="connsiteX2" fmla="*/ 9965 w 10207"/>
              <a:gd name="connsiteY2" fmla="*/ 9978 h 10000"/>
              <a:gd name="connsiteX3" fmla="*/ 0 w 10207"/>
              <a:gd name="connsiteY3" fmla="*/ 10000 h 10000"/>
              <a:gd name="connsiteX4" fmla="*/ 0 w 10207"/>
              <a:gd name="connsiteY4" fmla="*/ 0 h 10000"/>
              <a:gd name="connsiteX0" fmla="*/ 0 w 10526"/>
              <a:gd name="connsiteY0" fmla="*/ 0 h 10000"/>
              <a:gd name="connsiteX1" fmla="*/ 10000 w 10526"/>
              <a:gd name="connsiteY1" fmla="*/ 11 h 10000"/>
              <a:gd name="connsiteX2" fmla="*/ 9965 w 10526"/>
              <a:gd name="connsiteY2" fmla="*/ 9978 h 10000"/>
              <a:gd name="connsiteX3" fmla="*/ 0 w 10526"/>
              <a:gd name="connsiteY3" fmla="*/ 10000 h 10000"/>
              <a:gd name="connsiteX4" fmla="*/ 0 w 10526"/>
              <a:gd name="connsiteY4" fmla="*/ 0 h 10000"/>
              <a:gd name="connsiteX0" fmla="*/ 0 w 10663"/>
              <a:gd name="connsiteY0" fmla="*/ 0 h 10000"/>
              <a:gd name="connsiteX1" fmla="*/ 10000 w 10663"/>
              <a:gd name="connsiteY1" fmla="*/ 11 h 10000"/>
              <a:gd name="connsiteX2" fmla="*/ 9965 w 10663"/>
              <a:gd name="connsiteY2" fmla="*/ 9978 h 10000"/>
              <a:gd name="connsiteX3" fmla="*/ 0 w 10663"/>
              <a:gd name="connsiteY3" fmla="*/ 10000 h 10000"/>
              <a:gd name="connsiteX4" fmla="*/ 0 w 10663"/>
              <a:gd name="connsiteY4" fmla="*/ 0 h 10000"/>
              <a:gd name="connsiteX0" fmla="*/ 0 w 10748"/>
              <a:gd name="connsiteY0" fmla="*/ 6 h 10006"/>
              <a:gd name="connsiteX1" fmla="*/ 10286 w 10748"/>
              <a:gd name="connsiteY1" fmla="*/ 0 h 10006"/>
              <a:gd name="connsiteX2" fmla="*/ 9965 w 10748"/>
              <a:gd name="connsiteY2" fmla="*/ 9984 h 10006"/>
              <a:gd name="connsiteX3" fmla="*/ 0 w 10748"/>
              <a:gd name="connsiteY3" fmla="*/ 10006 h 10006"/>
              <a:gd name="connsiteX4" fmla="*/ 0 w 10748"/>
              <a:gd name="connsiteY4" fmla="*/ 6 h 10006"/>
              <a:gd name="connsiteX0" fmla="*/ 0 w 10286"/>
              <a:gd name="connsiteY0" fmla="*/ 6 h 10006"/>
              <a:gd name="connsiteX1" fmla="*/ 10286 w 10286"/>
              <a:gd name="connsiteY1" fmla="*/ 0 h 10006"/>
              <a:gd name="connsiteX2" fmla="*/ 8681 w 10286"/>
              <a:gd name="connsiteY2" fmla="*/ 9951 h 10006"/>
              <a:gd name="connsiteX3" fmla="*/ 0 w 10286"/>
              <a:gd name="connsiteY3" fmla="*/ 10006 h 10006"/>
              <a:gd name="connsiteX4" fmla="*/ 0 w 10286"/>
              <a:gd name="connsiteY4" fmla="*/ 6 h 10006"/>
              <a:gd name="connsiteX0" fmla="*/ 0 w 9284"/>
              <a:gd name="connsiteY0" fmla="*/ 0 h 10000"/>
              <a:gd name="connsiteX1" fmla="*/ 8302 w 9284"/>
              <a:gd name="connsiteY1" fmla="*/ 5 h 10000"/>
              <a:gd name="connsiteX2" fmla="*/ 8681 w 9284"/>
              <a:gd name="connsiteY2" fmla="*/ 9945 h 10000"/>
              <a:gd name="connsiteX3" fmla="*/ 0 w 9284"/>
              <a:gd name="connsiteY3" fmla="*/ 10000 h 10000"/>
              <a:gd name="connsiteX4" fmla="*/ 0 w 9284"/>
              <a:gd name="connsiteY4" fmla="*/ 0 h 10000"/>
              <a:gd name="connsiteX0" fmla="*/ 0 w 10008"/>
              <a:gd name="connsiteY0" fmla="*/ 0 h 10000"/>
              <a:gd name="connsiteX1" fmla="*/ 8980 w 10008"/>
              <a:gd name="connsiteY1" fmla="*/ 5 h 10000"/>
              <a:gd name="connsiteX2" fmla="*/ 9350 w 10008"/>
              <a:gd name="connsiteY2" fmla="*/ 9945 h 10000"/>
              <a:gd name="connsiteX3" fmla="*/ 0 w 10008"/>
              <a:gd name="connsiteY3" fmla="*/ 10000 h 10000"/>
              <a:gd name="connsiteX4" fmla="*/ 0 w 10008"/>
              <a:gd name="connsiteY4" fmla="*/ 0 h 10000"/>
              <a:gd name="connsiteX0" fmla="*/ 0 w 10051"/>
              <a:gd name="connsiteY0" fmla="*/ 0 h 10000"/>
              <a:gd name="connsiteX1" fmla="*/ 8980 w 10051"/>
              <a:gd name="connsiteY1" fmla="*/ 5 h 10000"/>
              <a:gd name="connsiteX2" fmla="*/ 9350 w 10051"/>
              <a:gd name="connsiteY2" fmla="*/ 9945 h 10000"/>
              <a:gd name="connsiteX3" fmla="*/ 0 w 10051"/>
              <a:gd name="connsiteY3" fmla="*/ 10000 h 10000"/>
              <a:gd name="connsiteX4" fmla="*/ 0 w 10051"/>
              <a:gd name="connsiteY4" fmla="*/ 0 h 10000"/>
              <a:gd name="connsiteX0" fmla="*/ 0 w 10036"/>
              <a:gd name="connsiteY0" fmla="*/ 0 h 10000"/>
              <a:gd name="connsiteX1" fmla="*/ 8980 w 10036"/>
              <a:gd name="connsiteY1" fmla="*/ 5 h 10000"/>
              <a:gd name="connsiteX2" fmla="*/ 9350 w 10036"/>
              <a:gd name="connsiteY2" fmla="*/ 9945 h 10000"/>
              <a:gd name="connsiteX3" fmla="*/ 0 w 10036"/>
              <a:gd name="connsiteY3" fmla="*/ 10000 h 10000"/>
              <a:gd name="connsiteX4" fmla="*/ 0 w 10036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6" h="10000">
                <a:moveTo>
                  <a:pt x="0" y="0"/>
                </a:moveTo>
                <a:lnTo>
                  <a:pt x="8980" y="5"/>
                </a:lnTo>
                <a:cubicBezTo>
                  <a:pt x="9121" y="6116"/>
                  <a:pt x="11028" y="951"/>
                  <a:pt x="9350" y="9945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C3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Berlin Sans FB Demi" panose="020E0802020502020306" pitchFamily="34" charset="0"/>
              </a:rPr>
              <a:t>Section 1</a:t>
            </a:r>
            <a:endParaRPr lang="en-US" sz="4800" dirty="0">
              <a:latin typeface="Berlin Sans FB Demi" panose="020E0802020502020306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78CDDE-E9F2-FD57-5277-57E82AD4E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759" y="6440202"/>
            <a:ext cx="871131" cy="3111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B69475-7DAD-AB01-D8DE-8C32521042D3}"/>
              </a:ext>
            </a:extLst>
          </p:cNvPr>
          <p:cNvSpPr txBox="1"/>
          <p:nvPr/>
        </p:nvSpPr>
        <p:spPr>
          <a:xfrm>
            <a:off x="6573609" y="2459504"/>
            <a:ext cx="45148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>
                <a:latin typeface="Berlin Sans FB Demi" panose="020E0802020502020306" pitchFamily="34" charset="0"/>
              </a:rPr>
              <a:t>HTML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>
                <a:latin typeface="Berlin Sans FB Demi" panose="020E0802020502020306" pitchFamily="34" charset="0"/>
              </a:rPr>
              <a:t>CSS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>
                <a:latin typeface="Berlin Sans FB Demi" panose="020E0802020502020306" pitchFamily="34" charset="0"/>
              </a:rPr>
              <a:t>UI Basic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 err="1">
                <a:latin typeface="Berlin Sans FB Demi" panose="020E0802020502020306" pitchFamily="34" charset="0"/>
              </a:rPr>
              <a:t>Excersise</a:t>
            </a:r>
            <a:endParaRPr lang="en-GB" sz="2400" dirty="0">
              <a:latin typeface="Berlin Sans FB Demi" panose="020E0802020502020306" pitchFamily="34" charset="0"/>
            </a:endParaRPr>
          </a:p>
          <a:p>
            <a:endParaRPr lang="en-GB" sz="24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84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72D0F4-1042-6ABA-F2C4-0B1D072A422D}"/>
              </a:ext>
            </a:extLst>
          </p:cNvPr>
          <p:cNvSpPr/>
          <p:nvPr/>
        </p:nvSpPr>
        <p:spPr>
          <a:xfrm>
            <a:off x="0" y="-26670"/>
            <a:ext cx="12192000" cy="1108710"/>
          </a:xfrm>
          <a:custGeom>
            <a:avLst/>
            <a:gdLst>
              <a:gd name="connsiteX0" fmla="*/ 0 w 12192000"/>
              <a:gd name="connsiteY0" fmla="*/ 0 h 1043940"/>
              <a:gd name="connsiteX1" fmla="*/ 12192000 w 12192000"/>
              <a:gd name="connsiteY1" fmla="*/ 0 h 1043940"/>
              <a:gd name="connsiteX2" fmla="*/ 12192000 w 12192000"/>
              <a:gd name="connsiteY2" fmla="*/ 1043940 h 1043940"/>
              <a:gd name="connsiteX3" fmla="*/ 0 w 12192000"/>
              <a:gd name="connsiteY3" fmla="*/ 1043940 h 1043940"/>
              <a:gd name="connsiteX4" fmla="*/ 0 w 12192000"/>
              <a:gd name="connsiteY4" fmla="*/ 0 h 1043940"/>
              <a:gd name="connsiteX0" fmla="*/ 0 w 12192000"/>
              <a:gd name="connsiteY0" fmla="*/ 0 h 1043940"/>
              <a:gd name="connsiteX1" fmla="*/ 12192000 w 12192000"/>
              <a:gd name="connsiteY1" fmla="*/ 0 h 1043940"/>
              <a:gd name="connsiteX2" fmla="*/ 12192000 w 12192000"/>
              <a:gd name="connsiteY2" fmla="*/ 952500 h 1043940"/>
              <a:gd name="connsiteX3" fmla="*/ 0 w 12192000"/>
              <a:gd name="connsiteY3" fmla="*/ 1043940 h 1043940"/>
              <a:gd name="connsiteX4" fmla="*/ 0 w 12192000"/>
              <a:gd name="connsiteY4" fmla="*/ 0 h 1043940"/>
              <a:gd name="connsiteX0" fmla="*/ 0 w 12192000"/>
              <a:gd name="connsiteY0" fmla="*/ 0 h 1108710"/>
              <a:gd name="connsiteX1" fmla="*/ 12192000 w 12192000"/>
              <a:gd name="connsiteY1" fmla="*/ 0 h 1108710"/>
              <a:gd name="connsiteX2" fmla="*/ 12192000 w 12192000"/>
              <a:gd name="connsiteY2" fmla="*/ 952500 h 1108710"/>
              <a:gd name="connsiteX3" fmla="*/ 3810 w 12192000"/>
              <a:gd name="connsiteY3" fmla="*/ 1108710 h 1108710"/>
              <a:gd name="connsiteX4" fmla="*/ 0 w 12192000"/>
              <a:gd name="connsiteY4" fmla="*/ 0 h 1108710"/>
              <a:gd name="connsiteX0" fmla="*/ 0 w 12192000"/>
              <a:gd name="connsiteY0" fmla="*/ 0 h 1108710"/>
              <a:gd name="connsiteX1" fmla="*/ 12192000 w 12192000"/>
              <a:gd name="connsiteY1" fmla="*/ 0 h 1108710"/>
              <a:gd name="connsiteX2" fmla="*/ 12192000 w 12192000"/>
              <a:gd name="connsiteY2" fmla="*/ 952500 h 1108710"/>
              <a:gd name="connsiteX3" fmla="*/ 3810 w 12192000"/>
              <a:gd name="connsiteY3" fmla="*/ 1108710 h 1108710"/>
              <a:gd name="connsiteX4" fmla="*/ 0 w 12192000"/>
              <a:gd name="connsiteY4" fmla="*/ 0 h 1108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108710">
                <a:moveTo>
                  <a:pt x="0" y="0"/>
                </a:moveTo>
                <a:lnTo>
                  <a:pt x="12192000" y="0"/>
                </a:lnTo>
                <a:lnTo>
                  <a:pt x="12192000" y="952500"/>
                </a:lnTo>
                <a:cubicBezTo>
                  <a:pt x="8129270" y="1004570"/>
                  <a:pt x="4138930" y="523240"/>
                  <a:pt x="3810" y="1108710"/>
                </a:cubicBezTo>
                <a:lnTo>
                  <a:pt x="0" y="0"/>
                </a:lnTo>
                <a:close/>
              </a:path>
            </a:pathLst>
          </a:custGeom>
          <a:solidFill>
            <a:srgbClr val="0C32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1C49F-3757-49B0-A057-BFAC9E208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949" y="6440202"/>
            <a:ext cx="871131" cy="3111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EC5970-4A94-C0F5-A2B4-C3DA652935F5}"/>
              </a:ext>
            </a:extLst>
          </p:cNvPr>
          <p:cNvSpPr txBox="1"/>
          <p:nvPr/>
        </p:nvSpPr>
        <p:spPr>
          <a:xfrm>
            <a:off x="171450" y="296852"/>
            <a:ext cx="332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Berlin Sans FB Demi" panose="020E0802020502020306" pitchFamily="34" charset="0"/>
              </a:rPr>
              <a:t>What is HTML ?</a:t>
            </a:r>
            <a:endParaRPr lang="en-US" sz="2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540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11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Berlin Sans FB Demi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 Huynh</dc:creator>
  <cp:lastModifiedBy>Phu Huynh</cp:lastModifiedBy>
  <cp:revision>2</cp:revision>
  <dcterms:created xsi:type="dcterms:W3CDTF">2024-10-28T16:32:19Z</dcterms:created>
  <dcterms:modified xsi:type="dcterms:W3CDTF">2024-10-30T10:38:09Z</dcterms:modified>
</cp:coreProperties>
</file>