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media/image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leichschenkliges Dreieck 5"/>
          <p:cNvSpPr/>
          <p:nvPr/>
        </p:nvSpPr>
        <p:spPr>
          <a:xfrm rot="5400000">
            <a:off x="-2669040" y="2670480"/>
            <a:ext cx="6856560" cy="1513080"/>
          </a:xfrm>
          <a:prstGeom prst="triangle">
            <a:avLst>
              <a:gd name="adj" fmla="val 49766"/>
            </a:avLst>
          </a:prstGeom>
          <a:solidFill>
            <a:srgbClr val="ff9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Grafik 9" descr="Ein Bild, das Zeichnung enthält.&#10;&#10;Automatisch generierte Beschreibung"/>
          <p:cNvPicPr/>
          <p:nvPr/>
        </p:nvPicPr>
        <p:blipFill>
          <a:blip r:embed="rId2"/>
          <a:stretch/>
        </p:blipFill>
        <p:spPr>
          <a:xfrm>
            <a:off x="249120" y="319320"/>
            <a:ext cx="1882440" cy="299520"/>
          </a:xfrm>
          <a:prstGeom prst="rect">
            <a:avLst/>
          </a:prstGeom>
          <a:ln w="0">
            <a:noFill/>
          </a:ln>
        </p:spPr>
      </p:pic>
      <p:pic>
        <p:nvPicPr>
          <p:cNvPr id="2" name="" descr=""/>
          <p:cNvPicPr/>
          <p:nvPr/>
        </p:nvPicPr>
        <p:blipFill>
          <a:blip r:embed="rId3"/>
          <a:stretch/>
        </p:blipFill>
        <p:spPr>
          <a:xfrm>
            <a:off x="10622880" y="146880"/>
            <a:ext cx="1344600" cy="667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" name="" descr=""/>
          <p:cNvPicPr/>
          <p:nvPr/>
        </p:nvPicPr>
        <p:blipFill>
          <a:blip r:embed="rId4"/>
          <a:stretch/>
        </p:blipFill>
        <p:spPr>
          <a:xfrm>
            <a:off x="9025920" y="914400"/>
            <a:ext cx="2861280" cy="16095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leichschenkliges Dreieck 2"/>
          <p:cNvSpPr/>
          <p:nvPr/>
        </p:nvSpPr>
        <p:spPr>
          <a:xfrm>
            <a:off x="0" y="6107400"/>
            <a:ext cx="12190680" cy="749160"/>
          </a:xfrm>
          <a:prstGeom prst="triangle">
            <a:avLst>
              <a:gd name="adj" fmla="val 49766"/>
            </a:avLst>
          </a:prstGeom>
          <a:solidFill>
            <a:srgbClr val="ff9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Grafik 4" descr="Ein Bild, das Zeichnung enthält.&#10;&#10;Automatisch generierte Beschreibung"/>
          <p:cNvPicPr/>
          <p:nvPr/>
        </p:nvPicPr>
        <p:blipFill>
          <a:blip r:embed="rId2"/>
          <a:stretch/>
        </p:blipFill>
        <p:spPr>
          <a:xfrm>
            <a:off x="249120" y="319320"/>
            <a:ext cx="1882440" cy="29952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10622880" y="146880"/>
            <a:ext cx="1344600" cy="66708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76000" y="1329840"/>
            <a:ext cx="10676160" cy="86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61000"/>
          </a:bodyPr>
          <a:p>
            <a:pPr>
              <a:lnSpc>
                <a:spcPct val="90000"/>
              </a:lnSpc>
              <a:buNone/>
            </a:pPr>
            <a:r>
              <a:rPr b="1" lang="de-DE" sz="4400" spc="-1" strike="noStrike">
                <a:solidFill>
                  <a:srgbClr val="ff9966"/>
                </a:solidFill>
                <a:latin typeface="arial"/>
                <a:ea typeface="Helvetica Neue Light"/>
              </a:rPr>
              <a:t>&lt;insert title of presentation here&gt;</a:t>
            </a:r>
            <a:br>
              <a:rPr sz="4400"/>
            </a:br>
            <a:endParaRPr b="0" lang="en-US" sz="4400" spc="-1" strike="noStrike">
              <a:latin typeface="Arial"/>
            </a:endParaRPr>
          </a:p>
        </p:txBody>
      </p:sp>
      <p:sp>
        <p:nvSpPr>
          <p:cNvPr id="84" name="Textfeld 8"/>
          <p:cNvSpPr/>
          <p:nvPr/>
        </p:nvSpPr>
        <p:spPr>
          <a:xfrm>
            <a:off x="1830960" y="2544840"/>
            <a:ext cx="495324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Study Week Coding Camp 2024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9 – 13 September 2024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&lt;insert university/company name and city</a:t>
            </a:r>
            <a:r>
              <a:rPr b="1" lang="de-CH" sz="2000" spc="-1" strike="noStrike">
                <a:solidFill>
                  <a:srgbClr val="000000"/>
                </a:solidFill>
                <a:latin typeface="arial"/>
                <a:ea typeface="DejaVu Sans"/>
              </a:rPr>
              <a:t>&gt;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Textfeld 10"/>
          <p:cNvSpPr/>
          <p:nvPr/>
        </p:nvSpPr>
        <p:spPr>
          <a:xfrm>
            <a:off x="1124280" y="4474440"/>
            <a:ext cx="471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&lt;insert names of you or your group here&gt;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feld 12"/>
          <p:cNvSpPr/>
          <p:nvPr/>
        </p:nvSpPr>
        <p:spPr>
          <a:xfrm>
            <a:off x="1315440" y="5343480"/>
            <a:ext cx="5194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Supervised by: &lt;insert name of your tutor/s here&gt;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Textfeld 18"/>
          <p:cNvSpPr/>
          <p:nvPr/>
        </p:nvSpPr>
        <p:spPr>
          <a:xfrm>
            <a:off x="6396840" y="3801960"/>
            <a:ext cx="6094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&lt;insert a group picture here&gt;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88" name="Gruppieren 7"/>
          <p:cNvGrpSpPr/>
          <p:nvPr/>
        </p:nvGrpSpPr>
        <p:grpSpPr>
          <a:xfrm>
            <a:off x="6814440" y="4250160"/>
            <a:ext cx="4005000" cy="2213640"/>
            <a:chOff x="6814440" y="4250160"/>
            <a:chExt cx="4005000" cy="2213640"/>
          </a:xfrm>
        </p:grpSpPr>
        <p:sp>
          <p:nvSpPr>
            <p:cNvPr id="89" name="Textfeld 9"/>
            <p:cNvSpPr/>
            <p:nvPr/>
          </p:nvSpPr>
          <p:spPr>
            <a:xfrm rot="20785200">
              <a:off x="6940800" y="4848120"/>
              <a:ext cx="3791880" cy="118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285840" indent="-285840">
                <a:lnSpc>
                  <a:spcPct val="100000"/>
                </a:lnSpc>
                <a:buClr>
                  <a:srgbClr val="ff0000"/>
                </a:buClr>
                <a:buFont typeface="Arial"/>
                <a:buChar char="•"/>
              </a:pPr>
              <a:r>
                <a:rPr b="0" lang="de-CH" sz="18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Duration of talk: ca. 3 minutes</a:t>
              </a:r>
              <a:endParaRPr b="0" lang="en-US" sz="1800" spc="-1" strike="noStrike"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ff0000"/>
                </a:buClr>
                <a:buFont typeface="Arial"/>
                <a:buChar char="•"/>
              </a:pPr>
              <a:r>
                <a:rPr b="0" lang="de-CH" sz="18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Be creative, precise, informative and know your audience!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0" name="Rechteck 11"/>
            <p:cNvSpPr/>
            <p:nvPr/>
          </p:nvSpPr>
          <p:spPr>
            <a:xfrm rot="20785200">
              <a:off x="6912360" y="4677120"/>
              <a:ext cx="3791880" cy="12855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feld 5"/>
          <p:cNvSpPr/>
          <p:nvPr/>
        </p:nvSpPr>
        <p:spPr>
          <a:xfrm>
            <a:off x="1403280" y="1667880"/>
            <a:ext cx="6761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80880" indent="-38088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Helvetica Neue Light"/>
              </a:rPr>
              <a:t>&lt;Main Slide 1: insert text and data here&gt;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feld 5"/>
          <p:cNvSpPr/>
          <p:nvPr/>
        </p:nvSpPr>
        <p:spPr>
          <a:xfrm>
            <a:off x="1403280" y="1667880"/>
            <a:ext cx="6761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80880" indent="-38088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Helvetica Neue Light"/>
              </a:rPr>
              <a:t>&lt;Main Slide 2: insert text and data here&gt;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feld 5"/>
          <p:cNvSpPr/>
          <p:nvPr/>
        </p:nvSpPr>
        <p:spPr>
          <a:xfrm>
            <a:off x="1403280" y="1667880"/>
            <a:ext cx="6761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80880" indent="-38088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Helvetica Neue Light"/>
              </a:rPr>
              <a:t>&lt;Main Slide 3: insert text and data here&gt;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76000" y="1329840"/>
            <a:ext cx="10676160" cy="86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61000"/>
          </a:bodyPr>
          <a:p>
            <a:pPr>
              <a:lnSpc>
                <a:spcPct val="90000"/>
              </a:lnSpc>
              <a:buNone/>
            </a:pPr>
            <a:r>
              <a:rPr b="1" lang="de-DE" sz="4400" spc="-1" strike="noStrike">
                <a:solidFill>
                  <a:srgbClr val="000000"/>
                </a:solidFill>
                <a:latin typeface="arial"/>
                <a:ea typeface="Helvetica Neue Light"/>
              </a:rPr>
              <a:t>Acknowledgements</a:t>
            </a:r>
            <a:br>
              <a:rPr sz="4400"/>
            </a:br>
            <a:endParaRPr b="0" lang="en-US" sz="4400" spc="-1" strike="noStrike">
              <a:latin typeface="Arial"/>
            </a:endParaRPr>
          </a:p>
        </p:txBody>
      </p:sp>
      <p:sp>
        <p:nvSpPr>
          <p:cNvPr id="95" name="Textfeld 2"/>
          <p:cNvSpPr/>
          <p:nvPr/>
        </p:nvSpPr>
        <p:spPr>
          <a:xfrm>
            <a:off x="2465280" y="3090600"/>
            <a:ext cx="74404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&lt;insert names of people and organisations you want to thank. Do not forget to thank your Tutors and other Persons involved in your project.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5e883d6-b490-4181-9f6c-7ee2fdca689e">
      <UserInfo>
        <DisplayName/>
        <AccountId xsi:nil="true"/>
        <AccountType/>
      </UserInfo>
    </SharedWithUsers>
    <TaxCatchAll xmlns="e5e883d6-b490-4181-9f6c-7ee2fdca689e" xsi:nil="true"/>
    <MediaLengthInSeconds xmlns="692430a5-9874-4c07-9757-233db9726ada" xsi:nil="true"/>
    <lcf76f155ced4ddcb4097134ff3c332f xmlns="692430a5-9874-4c07-9757-233db9726ad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4DC9C8D5FE8744922BDFFF65C45B0F" ma:contentTypeVersion="16" ma:contentTypeDescription="Ein neues Dokument erstellen." ma:contentTypeScope="" ma:versionID="f3b85f97be148de80cf1453449a0ae04">
  <xsd:schema xmlns:xsd="http://www.w3.org/2001/XMLSchema" xmlns:xs="http://www.w3.org/2001/XMLSchema" xmlns:p="http://schemas.microsoft.com/office/2006/metadata/properties" xmlns:ns2="692430a5-9874-4c07-9757-233db9726ada" xmlns:ns3="e5e883d6-b490-4181-9f6c-7ee2fdca689e" targetNamespace="http://schemas.microsoft.com/office/2006/metadata/properties" ma:root="true" ma:fieldsID="d69c1344a02096459e206adda67c8594" ns2:_="" ns3:_="">
    <xsd:import namespace="692430a5-9874-4c07-9757-233db9726ada"/>
    <xsd:import namespace="e5e883d6-b490-4181-9f6c-7ee2fdca68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430a5-9874-4c07-9757-233db9726a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e1ad98d5-1e22-41fa-bcff-6492d3d503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e883d6-b490-4181-9f6c-7ee2fdca689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9fd3f87-0b2a-4558-97b1-31968e4fb9c9}" ma:internalName="TaxCatchAll" ma:showField="CatchAllData" ma:web="e5e883d6-b490-4181-9f6c-7ee2fdca68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CCD3B5-3DB8-4B9E-8D08-99BB84C4BE49}">
  <ds:schemaRefs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e5e883d6-b490-4181-9f6c-7ee2fdca689e"/>
    <ds:schemaRef ds:uri="692430a5-9874-4c07-9757-233db9726ada"/>
  </ds:schemaRefs>
</ds:datastoreItem>
</file>

<file path=customXml/itemProps2.xml><?xml version="1.0" encoding="utf-8"?>
<ds:datastoreItem xmlns:ds="http://schemas.openxmlformats.org/officeDocument/2006/customXml" ds:itemID="{1D93FD4F-AED3-4DFE-AC74-5908FA9FB4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2430a5-9874-4c07-9757-233db9726ada"/>
    <ds:schemaRef ds:uri="e5e883d6-b490-4181-9f6c-7ee2fdca68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06D74B-CD4D-4D7A-90F8-B28E824A3A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LibreOffice/7.3.7.2$Linux_X86_64 LibreOffice_project/30$Build-2</Application>
  <AppVersion>15.0000</AppVersion>
  <Words>178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2020-01-18T09:44:40Z</dcterms:created>
  <dc:creator>Marianne Begré</dc:creator>
  <dc:description/>
  <dc:language>en-US</dc:language>
  <cp:lastModifiedBy/>
  <dcterms:modified xsi:type="dcterms:W3CDTF">2024-09-10T17:09:40Z</dcterms:modified>
  <cp:revision>11</cp:revision>
  <dc:subject/>
  <dc:title>PPT_Master_Wettbewerb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0x010100EC4DC9C8D5FE8744922BDFFF65C45B0F</vt:lpwstr>
  </property>
  <property fmtid="{D5CDD505-2E9C-101B-9397-08002B2CF9AE}" pid="4" name="MediaServiceImageTags">
    <vt:lpwstr/>
  </property>
  <property fmtid="{D5CDD505-2E9C-101B-9397-08002B2CF9AE}" pid="5" name="Order">
    <vt:r8>52368700</vt:r8>
  </property>
  <property fmtid="{D5CDD505-2E9C-101B-9397-08002B2CF9AE}" pid="6" name="PresentationFormat">
    <vt:lpwstr>Breitbild</vt:lpwstr>
  </property>
  <property fmtid="{D5CDD505-2E9C-101B-9397-08002B2CF9AE}" pid="7" name="Slides">
    <vt:i4>5</vt:i4>
  </property>
  <property fmtid="{D5CDD505-2E9C-101B-9397-08002B2CF9AE}" pid="8" name="TemplateUrl">
    <vt:lpwstr/>
  </property>
  <property fmtid="{D5CDD505-2E9C-101B-9397-08002B2CF9AE}" pid="9" name="TriggerFlowInfo">
    <vt:lpwstr/>
  </property>
  <property fmtid="{D5CDD505-2E9C-101B-9397-08002B2CF9AE}" pid="10" name="_ExtendedDescription">
    <vt:lpwstr/>
  </property>
  <property fmtid="{D5CDD505-2E9C-101B-9397-08002B2CF9AE}" pid="11" name="xd_ProgID">
    <vt:lpwstr/>
  </property>
  <property fmtid="{D5CDD505-2E9C-101B-9397-08002B2CF9AE}" pid="12" name="xd_Signature">
    <vt:bool>0</vt:bool>
  </property>
</Properties>
</file>