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396" y="-93266"/>
            <a:ext cx="24486648" cy="139025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4" name="Group"/>
          <p:cNvGrpSpPr/>
          <p:nvPr/>
        </p:nvGrpSpPr>
        <p:grpSpPr>
          <a:xfrm>
            <a:off x="10770551" y="3069695"/>
            <a:ext cx="3140975" cy="1177866"/>
            <a:chOff x="0" y="0"/>
            <a:chExt cx="3140974" cy="1177865"/>
          </a:xfrm>
        </p:grpSpPr>
        <p:pic>
          <p:nvPicPr>
            <p:cNvPr id="15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1963108" y="0"/>
              <a:ext cx="1177867" cy="11778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177866" cy="11778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7" name="Group"/>
          <p:cNvGrpSpPr/>
          <p:nvPr/>
        </p:nvGrpSpPr>
        <p:grpSpPr>
          <a:xfrm>
            <a:off x="11379200" y="9474200"/>
            <a:ext cx="2683577" cy="1091625"/>
            <a:chOff x="0" y="0"/>
            <a:chExt cx="2683576" cy="1091624"/>
          </a:xfrm>
        </p:grpSpPr>
        <p:pic>
          <p:nvPicPr>
            <p:cNvPr id="15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091625" cy="1091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91952" y="0"/>
              <a:ext cx="1091625" cy="1091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0" name="Group"/>
          <p:cNvGrpSpPr/>
          <p:nvPr/>
        </p:nvGrpSpPr>
        <p:grpSpPr>
          <a:xfrm>
            <a:off x="3886200" y="6165850"/>
            <a:ext cx="2628810" cy="1091625"/>
            <a:chOff x="0" y="0"/>
            <a:chExt cx="2628809" cy="1091624"/>
          </a:xfrm>
        </p:grpSpPr>
        <p:pic>
          <p:nvPicPr>
            <p:cNvPr id="15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069347" cy="10693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559463" y="22278"/>
              <a:ext cx="1069347" cy="10693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4" name="Group"/>
          <p:cNvGrpSpPr/>
          <p:nvPr/>
        </p:nvGrpSpPr>
        <p:grpSpPr>
          <a:xfrm>
            <a:off x="18605500" y="6172199"/>
            <a:ext cx="4298272" cy="1091626"/>
            <a:chOff x="0" y="0"/>
            <a:chExt cx="4298271" cy="1091624"/>
          </a:xfrm>
        </p:grpSpPr>
        <p:pic>
          <p:nvPicPr>
            <p:cNvPr id="161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614694" y="0"/>
              <a:ext cx="1091626" cy="1091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206646" y="0"/>
              <a:ext cx="1091626" cy="1091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1091625" cy="1091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5" name="Line"/>
          <p:cNvSpPr/>
          <p:nvPr/>
        </p:nvSpPr>
        <p:spPr>
          <a:xfrm flipV="1">
            <a:off x="7239000" y="3937000"/>
            <a:ext cx="1270000" cy="1270000"/>
          </a:xfrm>
          <a:prstGeom prst="line">
            <a:avLst/>
          </a:prstGeom>
          <a:ln w="1143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 flipV="1">
            <a:off x="17830799" y="8864600"/>
            <a:ext cx="1270001" cy="1270000"/>
          </a:xfrm>
          <a:prstGeom prst="line">
            <a:avLst/>
          </a:prstGeom>
          <a:ln w="114300">
            <a:solidFill>
              <a:srgbClr val="92929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17816445" y="4036855"/>
            <a:ext cx="1375856" cy="1154481"/>
          </a:xfrm>
          <a:prstGeom prst="line">
            <a:avLst/>
          </a:prstGeom>
          <a:ln w="1143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 flipH="1" flipV="1">
            <a:off x="7136542" y="8986197"/>
            <a:ext cx="1471240" cy="1030174"/>
          </a:xfrm>
          <a:prstGeom prst="line">
            <a:avLst/>
          </a:prstGeom>
          <a:ln w="1143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