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396" y="-93266"/>
            <a:ext cx="24486648" cy="13902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