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5569A-CEF3-3258-790A-119AA884E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24511F-5D03-0EEC-7142-4BB31BD40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AC3C95-6290-995D-981F-37E06966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7E3B51-DE27-7DF7-BD24-02805580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6CBB90-1A85-77D7-4EDE-2928CAA7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5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CFDE5-2C43-A68D-CC4D-B0F99C4B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899060-EF41-ABAA-4F7D-2742700A6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C23430-63DB-FB37-EBB3-13036A09B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234E6C-B5A6-71C9-CF4C-CA78A0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C0EFA8-11A8-4849-99DA-C9CBA841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D15701-B85F-C6BA-5578-4BD79982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99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F20A4-BA7F-C569-8778-7339987E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F43365-1339-0499-8A92-AEC147D3E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212146-E046-82A4-32CB-892761A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630C87-FB7D-124B-8DB9-F5D85EDA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623221-59DE-6B34-5A30-40E9B049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28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42FFBF-4BF4-EC3A-A3A3-6E54BDD5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5356B4-F80A-B8C5-9AE2-671257FA6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A3CE97-C6E7-4AED-09EC-0B714CF3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859C9-379E-5C4F-0C9D-48831345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AC5F58-3B5D-D989-A7B5-7F68973A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94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E8FA72-2C00-F699-74A0-D796A21F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0C250-F034-979A-D83A-A06ED092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8349ED-3D66-8CDC-CE26-0AFBB003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3440C5-1B24-9C38-D9BC-C7F5F15B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EF8349-C21D-9D41-9CB6-2232FBFD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01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2646C-A630-EE2D-80F0-59449DB4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5330A-5705-64FD-E6DB-A7D4C27F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E7A651-0A8B-639B-83C6-A6F9FA25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BC8893-670B-6D34-2764-70487372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701BB6-63B8-C56B-DEB4-AD3477D0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9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4E61A-69F4-A496-CF4D-3B0ECC94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08EC2-BCDD-561C-B4AF-B4D1B7C0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AADAEC-42EB-5EE0-DA1E-47C95F12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D7AD58-61D0-66F5-3648-56246CBA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20BDC7-782C-E2B5-BABC-3CB8E5AA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5AF109-E3B3-B17A-CEF7-D93588AE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9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16222-9567-030F-8EAD-1E2E675E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B170B5-61A6-F8DC-655A-CA19E502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362D0C-914F-5FF5-1DD0-298FAE8C7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5DA916-E6EB-A88D-CBFB-517A65E26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E2E63D-A8FC-305C-A8D3-A8A5F1A98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9E91A1-F28F-DED9-F629-9BEF8C97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C318F0-7CD3-9CDA-014E-54968731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FB65C2-D79B-5D93-86DE-ABA7E58A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63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A44D8-46DC-10C0-D77B-18004095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583B36-4A41-3411-AE33-9247A428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8602C2-972D-CC15-7E1C-0C16D4F4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130406-DD7F-74BE-B26E-DABAA3E1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5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2E44A8-B175-83D1-FB92-AA69A362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B2577D-D40C-1376-A9E5-6A0E765D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B94C3A-B81D-8CE2-45B8-FB97EF6E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47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zza 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2E44A8-B175-83D1-FB92-AA69A362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B2577D-D40C-1376-A9E5-6A0E765D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B94C3A-B81D-8CE2-45B8-FB97EF6E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C9B5AD-CC41-0573-0D7F-A39FD4AA7DD7}"/>
              </a:ext>
            </a:extLst>
          </p:cNvPr>
          <p:cNvSpPr txBox="1"/>
          <p:nvPr userDrawn="1"/>
        </p:nvSpPr>
        <p:spPr>
          <a:xfrm>
            <a:off x="6603274" y="4036423"/>
            <a:ext cx="54123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Pizza editing steps</a:t>
            </a:r>
          </a:p>
          <a:p>
            <a:pPr algn="r">
              <a:spcBef>
                <a:spcPts val="1200"/>
              </a:spcBef>
            </a:pP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background with a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dedicated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software. </a:t>
            </a:r>
            <a:b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it-I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</a:t>
            </a: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Free Image Background </a:t>
            </a:r>
            <a:r>
              <a:rPr lang="it-I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Remover</a:t>
            </a: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Adobe Express</a:t>
            </a:r>
          </a:p>
          <a:p>
            <a:pPr algn="r">
              <a:spcBef>
                <a:spcPts val="1200"/>
              </a:spcBef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image in PPT and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cut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image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borders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pizza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borders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>
              <a:spcBef>
                <a:spcPts val="1200"/>
              </a:spcBef>
            </a:pP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Resize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image to a 16.1×16.1cm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>
              <a:spcBef>
                <a:spcPts val="1200"/>
              </a:spcBef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the new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edited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image 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PNG.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302A7-96C7-350F-DB5F-C45E7603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99166-D851-6529-A056-26F0B9D6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E73D67-BED4-46E3-573F-501E4670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3AF197-6ABD-1DCA-0BA5-80F8637C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4849F2-AF9F-B556-7BAB-2D5E02FA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C71AD5-9429-9C54-741B-DC21C746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37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4B2115-BAE1-2387-FBF4-B836E4E9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6BE969-27F5-1A51-E227-C30ADDE3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A77EED-AC24-FC4F-4CCE-EDB89CB4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2236B-E977-48F7-883B-22A2B3FF3D49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2120D-8C5A-8E22-7E4D-D50A7343F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58DD58-9458-8FF0-9210-BCE99BF0E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AC444-811D-48BF-B1F1-E4650C0C3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97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 descr="Immagine che contiene cibo, pizza, piatto, Fast food&#10;&#10;Il contenuto generato dall'IA potrebbe non essere corretto.">
            <a:extLst>
              <a:ext uri="{FF2B5EF4-FFF2-40B4-BE49-F238E27FC236}">
                <a16:creationId xmlns:a16="http://schemas.microsoft.com/office/drawing/2014/main" id="{FCC6AB1A-75D2-7E6E-8B97-9FA0F4B97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1" y="680992"/>
            <a:ext cx="5796000" cy="5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4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Pozzi</dc:creator>
  <cp:lastModifiedBy>Luca Pozzi</cp:lastModifiedBy>
  <cp:revision>7</cp:revision>
  <dcterms:created xsi:type="dcterms:W3CDTF">2025-02-14T13:49:45Z</dcterms:created>
  <dcterms:modified xsi:type="dcterms:W3CDTF">2025-02-25T14:49:38Z</dcterms:modified>
</cp:coreProperties>
</file>