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21"/>
  </p:notesMasterIdLst>
  <p:sldIdLst>
    <p:sldId id="256" r:id="rId5"/>
    <p:sldId id="257" r:id="rId6"/>
    <p:sldId id="298" r:id="rId7"/>
    <p:sldId id="290" r:id="rId8"/>
    <p:sldId id="291" r:id="rId9"/>
    <p:sldId id="292" r:id="rId10"/>
    <p:sldId id="293" r:id="rId11"/>
    <p:sldId id="294" r:id="rId12"/>
    <p:sldId id="306" r:id="rId13"/>
    <p:sldId id="308" r:id="rId14"/>
    <p:sldId id="311" r:id="rId15"/>
    <p:sldId id="296" r:id="rId16"/>
    <p:sldId id="310" r:id="rId17"/>
    <p:sldId id="319" r:id="rId18"/>
    <p:sldId id="304" r:id="rId19"/>
    <p:sldId id="31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98"/>
            <p14:sldId id="290"/>
            <p14:sldId id="291"/>
            <p14:sldId id="292"/>
            <p14:sldId id="293"/>
            <p14:sldId id="294"/>
            <p14:sldId id="306"/>
            <p14:sldId id="308"/>
            <p14:sldId id="311"/>
            <p14:sldId id="296"/>
            <p14:sldId id="310"/>
            <p14:sldId id="319"/>
            <p14:sldId id="304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F00D8"/>
    <a:srgbClr val="C2D4D0"/>
    <a:srgbClr val="DDDDDD"/>
    <a:srgbClr val="6A2C91"/>
    <a:srgbClr val="E2068C"/>
    <a:srgbClr val="511C74"/>
    <a:srgbClr val="FFFFFF"/>
    <a:srgbClr val="7FCC27"/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4F5858-232B-45D1-AAC3-3937252294BF}" v="3735" dt="2020-01-14T17:35:06.8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56" autoAdjust="0"/>
    <p:restoredTop sz="91412" autoAdjust="0"/>
  </p:normalViewPr>
  <p:slideViewPr>
    <p:cSldViewPr snapToGrid="0">
      <p:cViewPr varScale="1">
        <p:scale>
          <a:sx n="114" d="100"/>
          <a:sy n="114" d="100"/>
        </p:scale>
        <p:origin x="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Sainty" userId="b32c182c-205f-447b-ab9f-bd033310bb63" providerId="ADAL" clId="{C94F5858-232B-45D1-AAC3-3937252294BF}"/>
    <pc:docChg chg="undo custSel addSld delSld modSld sldOrd modMainMaster modSection">
      <pc:chgData name="Chris Sainty" userId="b32c182c-205f-447b-ab9f-bd033310bb63" providerId="ADAL" clId="{C94F5858-232B-45D1-AAC3-3937252294BF}" dt="2020-01-14T17:35:10.178" v="13474" actId="20577"/>
      <pc:docMkLst>
        <pc:docMk/>
      </pc:docMkLst>
      <pc:sldChg chg="modSp">
        <pc:chgData name="Chris Sainty" userId="b32c182c-205f-447b-ab9f-bd033310bb63" providerId="ADAL" clId="{C94F5858-232B-45D1-AAC3-3937252294BF}" dt="2020-01-14T17:01:56.886" v="13466" actId="404"/>
        <pc:sldMkLst>
          <pc:docMk/>
          <pc:sldMk cId="477504486" sldId="257"/>
        </pc:sldMkLst>
        <pc:spChg chg="mod">
          <ac:chgData name="Chris Sainty" userId="b32c182c-205f-447b-ab9f-bd033310bb63" providerId="ADAL" clId="{C94F5858-232B-45D1-AAC3-3937252294BF}" dt="2019-12-27T23:25:44.709" v="8405" actId="20577"/>
          <ac:spMkLst>
            <pc:docMk/>
            <pc:sldMk cId="477504486" sldId="257"/>
            <ac:spMk id="2" creationId="{839C7298-752B-48BD-843F-683A22D59A7E}"/>
          </ac:spMkLst>
        </pc:spChg>
        <pc:spChg chg="mod">
          <ac:chgData name="Chris Sainty" userId="b32c182c-205f-447b-ab9f-bd033310bb63" providerId="ADAL" clId="{C94F5858-232B-45D1-AAC3-3937252294BF}" dt="2020-01-14T17:01:56.886" v="13466" actId="404"/>
          <ac:spMkLst>
            <pc:docMk/>
            <pc:sldMk cId="477504486" sldId="257"/>
            <ac:spMk id="3" creationId="{2BA8E374-5793-40F2-A7B7-2D8AB053A278}"/>
          </ac:spMkLst>
        </pc:spChg>
      </pc:sldChg>
      <pc:sldChg chg="addSp delSp modSp add ord addAnim delAnim modAnim">
        <pc:chgData name="Chris Sainty" userId="b32c182c-205f-447b-ab9f-bd033310bb63" providerId="ADAL" clId="{C94F5858-232B-45D1-AAC3-3937252294BF}" dt="2020-01-07T10:25:39.522" v="12071" actId="20577"/>
        <pc:sldMkLst>
          <pc:docMk/>
          <pc:sldMk cId="505615075" sldId="290"/>
        </pc:sldMkLst>
        <pc:spChg chg="add mod topLvl">
          <ac:chgData name="Chris Sainty" userId="b32c182c-205f-447b-ab9f-bd033310bb63" providerId="ADAL" clId="{C94F5858-232B-45D1-AAC3-3937252294BF}" dt="2019-12-22T15:24:27.400" v="5323" actId="165"/>
          <ac:spMkLst>
            <pc:docMk/>
            <pc:sldMk cId="505615075" sldId="290"/>
            <ac:spMk id="2" creationId="{732EA9C1-FF44-4CEC-AC5C-E687B311742F}"/>
          </ac:spMkLst>
        </pc:spChg>
        <pc:spChg chg="add mod topLvl">
          <ac:chgData name="Chris Sainty" userId="b32c182c-205f-447b-ab9f-bd033310bb63" providerId="ADAL" clId="{C94F5858-232B-45D1-AAC3-3937252294BF}" dt="2019-12-23T00:28:16.065" v="6583" actId="255"/>
          <ac:spMkLst>
            <pc:docMk/>
            <pc:sldMk cId="505615075" sldId="290"/>
            <ac:spMk id="3" creationId="{3F29672E-B19E-4750-86C9-C916EA129AEC}"/>
          </ac:spMkLst>
        </pc:spChg>
        <pc:spChg chg="add mod topLvl">
          <ac:chgData name="Chris Sainty" userId="b32c182c-205f-447b-ab9f-bd033310bb63" providerId="ADAL" clId="{C94F5858-232B-45D1-AAC3-3937252294BF}" dt="2019-12-22T15:24:27.400" v="5323" actId="165"/>
          <ac:spMkLst>
            <pc:docMk/>
            <pc:sldMk cId="505615075" sldId="290"/>
            <ac:spMk id="4" creationId="{A51B1640-1C63-4CBF-9F39-799982A26C0E}"/>
          </ac:spMkLst>
        </pc:spChg>
        <pc:spChg chg="add mod topLvl">
          <ac:chgData name="Chris Sainty" userId="b32c182c-205f-447b-ab9f-bd033310bb63" providerId="ADAL" clId="{C94F5858-232B-45D1-AAC3-3937252294BF}" dt="2019-12-22T15:24:34.200" v="5325" actId="1035"/>
          <ac:spMkLst>
            <pc:docMk/>
            <pc:sldMk cId="505615075" sldId="290"/>
            <ac:spMk id="5" creationId="{A9C8C6B5-F664-4884-A022-0CD98D0B140F}"/>
          </ac:spMkLst>
        </pc:spChg>
        <pc:spChg chg="add mod topLvl">
          <ac:chgData name="Chris Sainty" userId="b32c182c-205f-447b-ab9f-bd033310bb63" providerId="ADAL" clId="{C94F5858-232B-45D1-AAC3-3937252294BF}" dt="2019-12-22T15:24:30.665" v="5324" actId="1035"/>
          <ac:spMkLst>
            <pc:docMk/>
            <pc:sldMk cId="505615075" sldId="290"/>
            <ac:spMk id="6" creationId="{685748BA-6E4C-4EDC-9112-34FF573D988F}"/>
          </ac:spMkLst>
        </pc:spChg>
        <pc:spChg chg="add mod topLvl">
          <ac:chgData name="Chris Sainty" userId="b32c182c-205f-447b-ab9f-bd033310bb63" providerId="ADAL" clId="{C94F5858-232B-45D1-AAC3-3937252294BF}" dt="2019-12-22T15:24:27.400" v="5323" actId="165"/>
          <ac:spMkLst>
            <pc:docMk/>
            <pc:sldMk cId="505615075" sldId="290"/>
            <ac:spMk id="7" creationId="{F827F035-33E9-40B2-BC98-C0117B1462F3}"/>
          </ac:spMkLst>
        </pc:spChg>
        <pc:spChg chg="del mod topLvl">
          <ac:chgData name="Chris Sainty" userId="b32c182c-205f-447b-ab9f-bd033310bb63" providerId="ADAL" clId="{C94F5858-232B-45D1-AAC3-3937252294BF}" dt="2019-12-22T15:18:32.633" v="5269" actId="478"/>
          <ac:spMkLst>
            <pc:docMk/>
            <pc:sldMk cId="505615075" sldId="290"/>
            <ac:spMk id="17" creationId="{28410B03-2CCB-45CE-A8DC-66FCF3D79226}"/>
          </ac:spMkLst>
        </pc:spChg>
        <pc:spChg chg="mod topLvl">
          <ac:chgData name="Chris Sainty" userId="b32c182c-205f-447b-ab9f-bd033310bb63" providerId="ADAL" clId="{C94F5858-232B-45D1-AAC3-3937252294BF}" dt="2019-12-23T00:28:35.491" v="6598" actId="1076"/>
          <ac:spMkLst>
            <pc:docMk/>
            <pc:sldMk cId="505615075" sldId="290"/>
            <ac:spMk id="42" creationId="{7CAE72A0-FA43-46A7-97DB-B378EBD81194}"/>
          </ac:spMkLst>
        </pc:spChg>
        <pc:spChg chg="mod">
          <ac:chgData name="Chris Sainty" userId="b32c182c-205f-447b-ab9f-bd033310bb63" providerId="ADAL" clId="{C94F5858-232B-45D1-AAC3-3937252294BF}" dt="2019-12-23T00:28:21.536" v="6588" actId="20577"/>
          <ac:spMkLst>
            <pc:docMk/>
            <pc:sldMk cId="505615075" sldId="290"/>
            <ac:spMk id="81" creationId="{84BB496A-E3CA-4C3C-897D-8C2A79A17D90}"/>
          </ac:spMkLst>
        </pc:spChg>
        <pc:spChg chg="mod">
          <ac:chgData name="Chris Sainty" userId="b32c182c-205f-447b-ab9f-bd033310bb63" providerId="ADAL" clId="{C94F5858-232B-45D1-AAC3-3937252294BF}" dt="2019-12-22T15:24:17.739" v="5322" actId="403"/>
          <ac:spMkLst>
            <pc:docMk/>
            <pc:sldMk cId="505615075" sldId="290"/>
            <ac:spMk id="82" creationId="{C1FEABD1-05B6-4705-98C3-91FF7EB13654}"/>
          </ac:spMkLst>
        </pc:spChg>
        <pc:spChg chg="add mod">
          <ac:chgData name="Chris Sainty" userId="b32c182c-205f-447b-ab9f-bd033310bb63" providerId="ADAL" clId="{C94F5858-232B-45D1-AAC3-3937252294BF}" dt="2019-12-22T15:20:19.413" v="5289" actId="1076"/>
          <ac:spMkLst>
            <pc:docMk/>
            <pc:sldMk cId="505615075" sldId="290"/>
            <ac:spMk id="90" creationId="{530FE2F9-2D00-4379-A7C9-9583623CF172}"/>
          </ac:spMkLst>
        </pc:spChg>
        <pc:spChg chg="add mod">
          <ac:chgData name="Chris Sainty" userId="b32c182c-205f-447b-ab9f-bd033310bb63" providerId="ADAL" clId="{C94F5858-232B-45D1-AAC3-3937252294BF}" dt="2019-12-22T15:20:56.244" v="5300" actId="207"/>
          <ac:spMkLst>
            <pc:docMk/>
            <pc:sldMk cId="505615075" sldId="290"/>
            <ac:spMk id="91" creationId="{FE9A7521-37F1-4B36-87E5-DD5320B83624}"/>
          </ac:spMkLst>
        </pc:spChg>
        <pc:spChg chg="add del mod">
          <ac:chgData name="Chris Sainty" userId="b32c182c-205f-447b-ab9f-bd033310bb63" providerId="ADAL" clId="{C94F5858-232B-45D1-AAC3-3937252294BF}" dt="2019-12-22T15:25:47.746" v="5359" actId="478"/>
          <ac:spMkLst>
            <pc:docMk/>
            <pc:sldMk cId="505615075" sldId="290"/>
            <ac:spMk id="92" creationId="{8DD47465-01D1-4305-A911-F3B3D60E6612}"/>
          </ac:spMkLst>
        </pc:spChg>
        <pc:spChg chg="add mod">
          <ac:chgData name="Chris Sainty" userId="b32c182c-205f-447b-ab9f-bd033310bb63" providerId="ADAL" clId="{C94F5858-232B-45D1-AAC3-3937252294BF}" dt="2019-12-22T16:01:54.545" v="5682" actId="20577"/>
          <ac:spMkLst>
            <pc:docMk/>
            <pc:sldMk cId="505615075" sldId="290"/>
            <ac:spMk id="93" creationId="{5D5D3F3E-9DEB-4357-8BD7-C3F9BC098A02}"/>
          </ac:spMkLst>
        </pc:spChg>
        <pc:spChg chg="add mod">
          <ac:chgData name="Chris Sainty" userId="b32c182c-205f-447b-ab9f-bd033310bb63" providerId="ADAL" clId="{C94F5858-232B-45D1-AAC3-3937252294BF}" dt="2020-01-07T10:25:39.522" v="12071" actId="20577"/>
          <ac:spMkLst>
            <pc:docMk/>
            <pc:sldMk cId="505615075" sldId="290"/>
            <ac:spMk id="141" creationId="{3CECAC0C-0046-4DB6-B992-3F025AE57E66}"/>
          </ac:spMkLst>
        </pc:spChg>
        <pc:grpChg chg="add del mod">
          <ac:chgData name="Chris Sainty" userId="b32c182c-205f-447b-ab9f-bd033310bb63" providerId="ADAL" clId="{C94F5858-232B-45D1-AAC3-3937252294BF}" dt="2019-12-22T15:14:17.049" v="5130" actId="165"/>
          <ac:grpSpMkLst>
            <pc:docMk/>
            <pc:sldMk cId="505615075" sldId="290"/>
            <ac:grpSpMk id="10" creationId="{055460D3-F177-4BC2-90D0-8942CE0BFED2}"/>
          </ac:grpSpMkLst>
        </pc:grpChg>
        <pc:grpChg chg="add del mod">
          <ac:chgData name="Chris Sainty" userId="b32c182c-205f-447b-ab9f-bd033310bb63" providerId="ADAL" clId="{C94F5858-232B-45D1-AAC3-3937252294BF}" dt="2019-12-22T15:24:27.400" v="5323" actId="165"/>
          <ac:grpSpMkLst>
            <pc:docMk/>
            <pc:sldMk cId="505615075" sldId="290"/>
            <ac:grpSpMk id="11" creationId="{A5AC47A8-FC15-4576-BC90-45CA04D61D1F}"/>
          </ac:grpSpMkLst>
        </pc:grpChg>
        <pc:grpChg chg="add mod">
          <ac:chgData name="Chris Sainty" userId="b32c182c-205f-447b-ab9f-bd033310bb63" providerId="ADAL" clId="{C94F5858-232B-45D1-AAC3-3937252294BF}" dt="2019-12-22T15:16:27.551" v="5211" actId="1076"/>
          <ac:grpSpMkLst>
            <pc:docMk/>
            <pc:sldMk cId="505615075" sldId="290"/>
            <ac:grpSpMk id="12" creationId="{193951B1-1A49-4B15-9E87-72BC350F8773}"/>
          </ac:grpSpMkLst>
        </pc:grpChg>
        <pc:grpChg chg="add del mod">
          <ac:chgData name="Chris Sainty" userId="b32c182c-205f-447b-ab9f-bd033310bb63" providerId="ADAL" clId="{C94F5858-232B-45D1-AAC3-3937252294BF}" dt="2019-12-22T15:17:01.460" v="5217" actId="165"/>
          <ac:grpSpMkLst>
            <pc:docMk/>
            <pc:sldMk cId="505615075" sldId="290"/>
            <ac:grpSpMk id="15" creationId="{A79DCF39-0A2C-4A8C-A676-8E4B47103385}"/>
          </ac:grpSpMkLst>
        </pc:grpChg>
        <pc:grpChg chg="del mod topLvl">
          <ac:chgData name="Chris Sainty" userId="b32c182c-205f-447b-ab9f-bd033310bb63" providerId="ADAL" clId="{C94F5858-232B-45D1-AAC3-3937252294BF}" dt="2019-12-22T15:18:34.766" v="5270" actId="478"/>
          <ac:grpSpMkLst>
            <pc:docMk/>
            <pc:sldMk cId="505615075" sldId="290"/>
            <ac:grpSpMk id="16" creationId="{CD08E6F2-BD93-4014-88D0-241829AB96B1}"/>
          </ac:grpSpMkLst>
        </pc:grpChg>
        <pc:grpChg chg="del mod topLvl">
          <ac:chgData name="Chris Sainty" userId="b32c182c-205f-447b-ab9f-bd033310bb63" providerId="ADAL" clId="{C94F5858-232B-45D1-AAC3-3937252294BF}" dt="2019-12-22T15:18:30.268" v="5268" actId="478"/>
          <ac:grpSpMkLst>
            <pc:docMk/>
            <pc:sldMk cId="505615075" sldId="290"/>
            <ac:grpSpMk id="18" creationId="{21169E0F-3339-4247-814F-188EBEF1BB1C}"/>
          </ac:grpSpMkLst>
        </pc:grpChg>
        <pc:grpChg chg="add del mod">
          <ac:chgData name="Chris Sainty" userId="b32c182c-205f-447b-ab9f-bd033310bb63" providerId="ADAL" clId="{C94F5858-232B-45D1-AAC3-3937252294BF}" dt="2019-12-22T15:17:01.460" v="5217" actId="165"/>
          <ac:grpSpMkLst>
            <pc:docMk/>
            <pc:sldMk cId="505615075" sldId="290"/>
            <ac:grpSpMk id="40" creationId="{3103791B-991F-4C18-9048-BD1C5B78A30E}"/>
          </ac:grpSpMkLst>
        </pc:grpChg>
        <pc:grpChg chg="mod topLvl">
          <ac:chgData name="Chris Sainty" userId="b32c182c-205f-447b-ab9f-bd033310bb63" providerId="ADAL" clId="{C94F5858-232B-45D1-AAC3-3937252294BF}" dt="2019-12-22T15:36:53.836" v="5447" actId="164"/>
          <ac:grpSpMkLst>
            <pc:docMk/>
            <pc:sldMk cId="505615075" sldId="290"/>
            <ac:grpSpMk id="41" creationId="{E455EB67-D539-43C6-B1A9-AC1310E6BCF2}"/>
          </ac:grpSpMkLst>
        </pc:grpChg>
        <pc:grpChg chg="del mod topLvl">
          <ac:chgData name="Chris Sainty" userId="b32c182c-205f-447b-ab9f-bd033310bb63" providerId="ADAL" clId="{C94F5858-232B-45D1-AAC3-3937252294BF}" dt="2019-12-22T15:31:16.063" v="5409" actId="165"/>
          <ac:grpSpMkLst>
            <pc:docMk/>
            <pc:sldMk cId="505615075" sldId="290"/>
            <ac:grpSpMk id="43" creationId="{4F04E033-C36E-44A2-A56C-7A6F23827811}"/>
          </ac:grpSpMkLst>
        </pc:grpChg>
        <pc:grpChg chg="del mod topLvl">
          <ac:chgData name="Chris Sainty" userId="b32c182c-205f-447b-ab9f-bd033310bb63" providerId="ADAL" clId="{C94F5858-232B-45D1-AAC3-3937252294BF}" dt="2019-12-22T15:32:41.147" v="5415" actId="165"/>
          <ac:grpSpMkLst>
            <pc:docMk/>
            <pc:sldMk cId="505615075" sldId="290"/>
            <ac:grpSpMk id="44" creationId="{B75807A5-EC17-4634-A281-36BA4B54E58F}"/>
          </ac:grpSpMkLst>
        </pc:grpChg>
        <pc:grpChg chg="del mod topLvl">
          <ac:chgData name="Chris Sainty" userId="b32c182c-205f-447b-ab9f-bd033310bb63" providerId="ADAL" clId="{C94F5858-232B-45D1-AAC3-3937252294BF}" dt="2019-12-22T15:33:27.928" v="5421" actId="165"/>
          <ac:grpSpMkLst>
            <pc:docMk/>
            <pc:sldMk cId="505615075" sldId="290"/>
            <ac:grpSpMk id="45" creationId="{99DC14DE-02C6-4AE5-AF80-E8C63D0E43F4}"/>
          </ac:grpSpMkLst>
        </pc:grpChg>
        <pc:grpChg chg="del mod topLvl">
          <ac:chgData name="Chris Sainty" userId="b32c182c-205f-447b-ab9f-bd033310bb63" providerId="ADAL" clId="{C94F5858-232B-45D1-AAC3-3937252294BF}" dt="2019-12-22T15:34:17.307" v="5428" actId="478"/>
          <ac:grpSpMkLst>
            <pc:docMk/>
            <pc:sldMk cId="505615075" sldId="290"/>
            <ac:grpSpMk id="46" creationId="{F8E95AF9-C77D-4590-BF2D-4E73BAFB00DB}"/>
          </ac:grpSpMkLst>
        </pc:grpChg>
        <pc:grpChg chg="del mod topLvl">
          <ac:chgData name="Chris Sainty" userId="b32c182c-205f-447b-ab9f-bd033310bb63" providerId="ADAL" clId="{C94F5858-232B-45D1-AAC3-3937252294BF}" dt="2019-12-22T15:34:15.090" v="5427" actId="478"/>
          <ac:grpSpMkLst>
            <pc:docMk/>
            <pc:sldMk cId="505615075" sldId="290"/>
            <ac:grpSpMk id="47" creationId="{BAB04789-EE47-41D3-8995-6B992487657E}"/>
          </ac:grpSpMkLst>
        </pc:grpChg>
        <pc:grpChg chg="del mod topLvl">
          <ac:chgData name="Chris Sainty" userId="b32c182c-205f-447b-ab9f-bd033310bb63" providerId="ADAL" clId="{C94F5858-232B-45D1-AAC3-3937252294BF}" dt="2019-12-22T15:34:19.420" v="5429" actId="478"/>
          <ac:grpSpMkLst>
            <pc:docMk/>
            <pc:sldMk cId="505615075" sldId="290"/>
            <ac:grpSpMk id="48" creationId="{17BD3ECB-C4B4-4F0E-9B19-EBC5D115EC71}"/>
          </ac:grpSpMkLst>
        </pc:grpChg>
        <pc:grpChg chg="add del mod">
          <ac:chgData name="Chris Sainty" userId="b32c182c-205f-447b-ab9f-bd033310bb63" providerId="ADAL" clId="{C94F5858-232B-45D1-AAC3-3937252294BF}" dt="2019-12-22T15:31:08.621" v="5408" actId="165"/>
          <ac:grpSpMkLst>
            <pc:docMk/>
            <pc:sldMk cId="505615075" sldId="290"/>
            <ac:grpSpMk id="89" creationId="{7BC2234F-1437-4F34-9D91-A4992D90E5EE}"/>
          </ac:grpSpMkLst>
        </pc:grpChg>
        <pc:grpChg chg="add del mod">
          <ac:chgData name="Chris Sainty" userId="b32c182c-205f-447b-ab9f-bd033310bb63" providerId="ADAL" clId="{C94F5858-232B-45D1-AAC3-3937252294BF}" dt="2019-12-22T15:34:51.989" v="5434" actId="165"/>
          <ac:grpSpMkLst>
            <pc:docMk/>
            <pc:sldMk cId="505615075" sldId="290"/>
            <ac:grpSpMk id="94" creationId="{7E4D83A0-1909-457A-88AD-D5C15C28B703}"/>
          </ac:grpSpMkLst>
        </pc:grpChg>
        <pc:grpChg chg="add del mod">
          <ac:chgData name="Chris Sainty" userId="b32c182c-205f-447b-ab9f-bd033310bb63" providerId="ADAL" clId="{C94F5858-232B-45D1-AAC3-3937252294BF}" dt="2019-12-22T15:35:12.537" v="5436" actId="165"/>
          <ac:grpSpMkLst>
            <pc:docMk/>
            <pc:sldMk cId="505615075" sldId="290"/>
            <ac:grpSpMk id="95" creationId="{B98BF886-6E30-4E8B-BA84-73586D561A62}"/>
          </ac:grpSpMkLst>
        </pc:grpChg>
        <pc:grpChg chg="add del mod">
          <ac:chgData name="Chris Sainty" userId="b32c182c-205f-447b-ab9f-bd033310bb63" providerId="ADAL" clId="{C94F5858-232B-45D1-AAC3-3937252294BF}" dt="2019-12-22T15:35:21.886" v="5438" actId="165"/>
          <ac:grpSpMkLst>
            <pc:docMk/>
            <pc:sldMk cId="505615075" sldId="290"/>
            <ac:grpSpMk id="96" creationId="{445F5F43-E1DD-4896-A266-3FDB401B8B6D}"/>
          </ac:grpSpMkLst>
        </pc:grpChg>
        <pc:grpChg chg="add del mod">
          <ac:chgData name="Chris Sainty" userId="b32c182c-205f-447b-ab9f-bd033310bb63" providerId="ADAL" clId="{C94F5858-232B-45D1-AAC3-3937252294BF}" dt="2019-12-22T15:34:47.783" v="5433" actId="478"/>
          <ac:grpSpMkLst>
            <pc:docMk/>
            <pc:sldMk cId="505615075" sldId="290"/>
            <ac:grpSpMk id="97" creationId="{F415F011-C607-46AD-9F6B-B2856254F519}"/>
          </ac:grpSpMkLst>
        </pc:grpChg>
        <pc:grpChg chg="add del mod">
          <ac:chgData name="Chris Sainty" userId="b32c182c-205f-447b-ab9f-bd033310bb63" providerId="ADAL" clId="{C94F5858-232B-45D1-AAC3-3937252294BF}" dt="2019-12-22T15:34:47.783" v="5433" actId="478"/>
          <ac:grpSpMkLst>
            <pc:docMk/>
            <pc:sldMk cId="505615075" sldId="290"/>
            <ac:grpSpMk id="103" creationId="{8236BF21-CBC5-4B5E-9BEB-423B4155B4AC}"/>
          </ac:grpSpMkLst>
        </pc:grpChg>
        <pc:grpChg chg="add del mod">
          <ac:chgData name="Chris Sainty" userId="b32c182c-205f-447b-ab9f-bd033310bb63" providerId="ADAL" clId="{C94F5858-232B-45D1-AAC3-3937252294BF}" dt="2019-12-22T15:34:47.783" v="5433" actId="478"/>
          <ac:grpSpMkLst>
            <pc:docMk/>
            <pc:sldMk cId="505615075" sldId="290"/>
            <ac:grpSpMk id="109" creationId="{53F5DD19-59B1-44D4-B4FC-6B426706EDDC}"/>
          </ac:grpSpMkLst>
        </pc:grpChg>
        <pc:grpChg chg="add mod">
          <ac:chgData name="Chris Sainty" userId="b32c182c-205f-447b-ab9f-bd033310bb63" providerId="ADAL" clId="{C94F5858-232B-45D1-AAC3-3937252294BF}" dt="2019-12-22T15:36:53.836" v="5447" actId="164"/>
          <ac:grpSpMkLst>
            <pc:docMk/>
            <pc:sldMk cId="505615075" sldId="290"/>
            <ac:grpSpMk id="119" creationId="{2E8305FA-DEDF-49B7-BD81-DA65E522C1A2}"/>
          </ac:grpSpMkLst>
        </pc:grpChg>
        <pc:grpChg chg="add mod">
          <ac:chgData name="Chris Sainty" userId="b32c182c-205f-447b-ab9f-bd033310bb63" providerId="ADAL" clId="{C94F5858-232B-45D1-AAC3-3937252294BF}" dt="2019-12-22T15:36:53.836" v="5447" actId="164"/>
          <ac:grpSpMkLst>
            <pc:docMk/>
            <pc:sldMk cId="505615075" sldId="290"/>
            <ac:grpSpMk id="120" creationId="{7CAE409F-B6C9-435A-B35C-2B7B0D00E84E}"/>
          </ac:grpSpMkLst>
        </pc:grpChg>
        <pc:grpChg chg="add mod">
          <ac:chgData name="Chris Sainty" userId="b32c182c-205f-447b-ab9f-bd033310bb63" providerId="ADAL" clId="{C94F5858-232B-45D1-AAC3-3937252294BF}" dt="2019-12-22T15:36:53.836" v="5447" actId="164"/>
          <ac:grpSpMkLst>
            <pc:docMk/>
            <pc:sldMk cId="505615075" sldId="290"/>
            <ac:grpSpMk id="121" creationId="{CBFE60D6-3B5D-4C82-A46D-224C5006BAB1}"/>
          </ac:grpSpMkLst>
        </pc:grpChg>
        <pc:grpChg chg="add mod">
          <ac:chgData name="Chris Sainty" userId="b32c182c-205f-447b-ab9f-bd033310bb63" providerId="ADAL" clId="{C94F5858-232B-45D1-AAC3-3937252294BF}" dt="2019-12-22T15:36:53.836" v="5447" actId="164"/>
          <ac:grpSpMkLst>
            <pc:docMk/>
            <pc:sldMk cId="505615075" sldId="290"/>
            <ac:grpSpMk id="122" creationId="{B88A8248-46AA-4755-8475-D6C1FD7D186E}"/>
          </ac:grpSpMkLst>
        </pc:grpChg>
        <pc:grpChg chg="add mod">
          <ac:chgData name="Chris Sainty" userId="b32c182c-205f-447b-ab9f-bd033310bb63" providerId="ADAL" clId="{C94F5858-232B-45D1-AAC3-3937252294BF}" dt="2019-12-22T15:36:53.836" v="5447" actId="164"/>
          <ac:grpSpMkLst>
            <pc:docMk/>
            <pc:sldMk cId="505615075" sldId="290"/>
            <ac:grpSpMk id="128" creationId="{31D10387-270D-4E43-B520-C8303C599686}"/>
          </ac:grpSpMkLst>
        </pc:grpChg>
        <pc:grpChg chg="add mod">
          <ac:chgData name="Chris Sainty" userId="b32c182c-205f-447b-ab9f-bd033310bb63" providerId="ADAL" clId="{C94F5858-232B-45D1-AAC3-3937252294BF}" dt="2019-12-22T15:36:53.836" v="5447" actId="164"/>
          <ac:grpSpMkLst>
            <pc:docMk/>
            <pc:sldMk cId="505615075" sldId="290"/>
            <ac:grpSpMk id="134" creationId="{0AE55B73-6A5C-4C49-BEAF-56475A023CDA}"/>
          </ac:grpSpMkLst>
        </pc:grpChg>
        <pc:grpChg chg="add mod">
          <ac:chgData name="Chris Sainty" userId="b32c182c-205f-447b-ab9f-bd033310bb63" providerId="ADAL" clId="{C94F5858-232B-45D1-AAC3-3937252294BF}" dt="2019-12-22T15:36:53.836" v="5447" actId="164"/>
          <ac:grpSpMkLst>
            <pc:docMk/>
            <pc:sldMk cId="505615075" sldId="290"/>
            <ac:grpSpMk id="140" creationId="{70EFB923-9B10-4E22-A7D0-EA3C9A9DC26C}"/>
          </ac:grpSpMkLst>
        </pc:grpChg>
        <pc:picChg chg="add del mod topLvl">
          <ac:chgData name="Chris Sainty" userId="b32c182c-205f-447b-ab9f-bd033310bb63" providerId="ADAL" clId="{C94F5858-232B-45D1-AAC3-3937252294BF}" dt="2019-12-22T15:14:21.781" v="5131" actId="478"/>
          <ac:picMkLst>
            <pc:docMk/>
            <pc:sldMk cId="505615075" sldId="290"/>
            <ac:picMk id="9" creationId="{993DDEB7-06B5-46D2-8405-7F850D58E47B}"/>
          </ac:picMkLst>
        </pc:picChg>
        <pc:picChg chg="mod topLvl">
          <ac:chgData name="Chris Sainty" userId="b32c182c-205f-447b-ab9f-bd033310bb63" providerId="ADAL" clId="{C94F5858-232B-45D1-AAC3-3937252294BF}" dt="2019-12-22T15:36:08.800" v="5444" actId="164"/>
          <ac:picMkLst>
            <pc:docMk/>
            <pc:sldMk cId="505615075" sldId="290"/>
            <ac:picMk id="64" creationId="{E0C88F05-103A-4A3B-93F7-891F5EEF3D74}"/>
          </ac:picMkLst>
        </pc:picChg>
        <pc:picChg chg="mod topLvl">
          <ac:chgData name="Chris Sainty" userId="b32c182c-205f-447b-ab9f-bd033310bb63" providerId="ADAL" clId="{C94F5858-232B-45D1-AAC3-3937252294BF}" dt="2019-12-23T00:28:31.140" v="6597" actId="1076"/>
          <ac:picMkLst>
            <pc:docMk/>
            <pc:sldMk cId="505615075" sldId="290"/>
            <ac:picMk id="69" creationId="{0A11CAE0-937D-486F-984B-1460BC4A2493}"/>
          </ac:picMkLst>
        </pc:picChg>
        <pc:picChg chg="mod topLvl">
          <ac:chgData name="Chris Sainty" userId="b32c182c-205f-447b-ab9f-bd033310bb63" providerId="ADAL" clId="{C94F5858-232B-45D1-AAC3-3937252294BF}" dt="2019-12-22T15:35:43.166" v="5442" actId="164"/>
          <ac:picMkLst>
            <pc:docMk/>
            <pc:sldMk cId="505615075" sldId="290"/>
            <ac:picMk id="74" creationId="{E74E838B-EF5A-4CBE-824C-1A5223D65491}"/>
          </ac:picMkLst>
        </pc:picChg>
        <pc:picChg chg="add del mod">
          <ac:chgData name="Chris Sainty" userId="b32c182c-205f-447b-ab9f-bd033310bb63" providerId="ADAL" clId="{C94F5858-232B-45D1-AAC3-3937252294BF}" dt="2019-12-22T15:17:04.741" v="5218" actId="478"/>
          <ac:picMkLst>
            <pc:docMk/>
            <pc:sldMk cId="505615075" sldId="290"/>
            <ac:picMk id="88" creationId="{C5BE65E7-393F-45FC-B982-800FA1104B5F}"/>
          </ac:picMkLst>
        </pc:picChg>
        <pc:cxnChg chg="add mod topLvl">
          <ac:chgData name="Chris Sainty" userId="b32c182c-205f-447b-ab9f-bd033310bb63" providerId="ADAL" clId="{C94F5858-232B-45D1-AAC3-3937252294BF}" dt="2019-12-22T15:24:27.400" v="5323" actId="165"/>
          <ac:cxnSpMkLst>
            <pc:docMk/>
            <pc:sldMk cId="505615075" sldId="290"/>
            <ac:cxnSpMk id="8" creationId="{DC43040A-F534-4251-A0BD-E3F556BDAE04}"/>
          </ac:cxnSpMkLst>
        </pc:cxnChg>
        <pc:cxnChg chg="mod topLvl">
          <ac:chgData name="Chris Sainty" userId="b32c182c-205f-447b-ab9f-bd033310bb63" providerId="ADAL" clId="{C94F5858-232B-45D1-AAC3-3937252294BF}" dt="2019-12-22T15:36:08.800" v="5444" actId="164"/>
          <ac:cxnSpMkLst>
            <pc:docMk/>
            <pc:sldMk cId="505615075" sldId="290"/>
            <ac:cxnSpMk id="65" creationId="{BB52C801-D9D3-40AD-9DB4-8E523EA679DF}"/>
          </ac:cxnSpMkLst>
        </pc:cxnChg>
        <pc:cxnChg chg="mod topLvl">
          <ac:chgData name="Chris Sainty" userId="b32c182c-205f-447b-ab9f-bd033310bb63" providerId="ADAL" clId="{C94F5858-232B-45D1-AAC3-3937252294BF}" dt="2019-12-22T15:36:08.800" v="5444" actId="164"/>
          <ac:cxnSpMkLst>
            <pc:docMk/>
            <pc:sldMk cId="505615075" sldId="290"/>
            <ac:cxnSpMk id="66" creationId="{63CB4805-6E00-4CD3-B9BC-6EB28B137E09}"/>
          </ac:cxnSpMkLst>
        </pc:cxnChg>
        <pc:cxnChg chg="mod topLvl">
          <ac:chgData name="Chris Sainty" userId="b32c182c-205f-447b-ab9f-bd033310bb63" providerId="ADAL" clId="{C94F5858-232B-45D1-AAC3-3937252294BF}" dt="2019-12-22T15:36:08.800" v="5444" actId="164"/>
          <ac:cxnSpMkLst>
            <pc:docMk/>
            <pc:sldMk cId="505615075" sldId="290"/>
            <ac:cxnSpMk id="67" creationId="{5C13E014-403E-470E-A8BA-AEF7FFE7FD29}"/>
          </ac:cxnSpMkLst>
        </pc:cxnChg>
        <pc:cxnChg chg="mod topLvl">
          <ac:chgData name="Chris Sainty" userId="b32c182c-205f-447b-ab9f-bd033310bb63" providerId="ADAL" clId="{C94F5858-232B-45D1-AAC3-3937252294BF}" dt="2019-12-22T15:36:08.800" v="5444" actId="164"/>
          <ac:cxnSpMkLst>
            <pc:docMk/>
            <pc:sldMk cId="505615075" sldId="290"/>
            <ac:cxnSpMk id="68" creationId="{AD4859C4-A8D0-4601-B53F-785A27BA6271}"/>
          </ac:cxnSpMkLst>
        </pc:cxnChg>
        <pc:cxnChg chg="mod topLvl">
          <ac:chgData name="Chris Sainty" userId="b32c182c-205f-447b-ab9f-bd033310bb63" providerId="ADAL" clId="{C94F5858-232B-45D1-AAC3-3937252294BF}" dt="2019-12-22T15:35:56.701" v="5443" actId="164"/>
          <ac:cxnSpMkLst>
            <pc:docMk/>
            <pc:sldMk cId="505615075" sldId="290"/>
            <ac:cxnSpMk id="70" creationId="{C016A57F-8693-4B97-9C73-7EA00B759697}"/>
          </ac:cxnSpMkLst>
        </pc:cxnChg>
        <pc:cxnChg chg="mod topLvl">
          <ac:chgData name="Chris Sainty" userId="b32c182c-205f-447b-ab9f-bd033310bb63" providerId="ADAL" clId="{C94F5858-232B-45D1-AAC3-3937252294BF}" dt="2019-12-22T15:35:56.701" v="5443" actId="164"/>
          <ac:cxnSpMkLst>
            <pc:docMk/>
            <pc:sldMk cId="505615075" sldId="290"/>
            <ac:cxnSpMk id="71" creationId="{33F1C22A-03C0-4269-9AEE-DF9B8A77E564}"/>
          </ac:cxnSpMkLst>
        </pc:cxnChg>
        <pc:cxnChg chg="mod topLvl">
          <ac:chgData name="Chris Sainty" userId="b32c182c-205f-447b-ab9f-bd033310bb63" providerId="ADAL" clId="{C94F5858-232B-45D1-AAC3-3937252294BF}" dt="2019-12-22T15:35:56.701" v="5443" actId="164"/>
          <ac:cxnSpMkLst>
            <pc:docMk/>
            <pc:sldMk cId="505615075" sldId="290"/>
            <ac:cxnSpMk id="72" creationId="{0D45D860-D75A-4269-9741-40791BB9D205}"/>
          </ac:cxnSpMkLst>
        </pc:cxnChg>
        <pc:cxnChg chg="mod topLvl">
          <ac:chgData name="Chris Sainty" userId="b32c182c-205f-447b-ab9f-bd033310bb63" providerId="ADAL" clId="{C94F5858-232B-45D1-AAC3-3937252294BF}" dt="2019-12-22T15:35:56.701" v="5443" actId="164"/>
          <ac:cxnSpMkLst>
            <pc:docMk/>
            <pc:sldMk cId="505615075" sldId="290"/>
            <ac:cxnSpMk id="73" creationId="{B05BE76C-C964-497B-B55D-CF3C0FD8B603}"/>
          </ac:cxnSpMkLst>
        </pc:cxnChg>
        <pc:cxnChg chg="mod topLvl">
          <ac:chgData name="Chris Sainty" userId="b32c182c-205f-447b-ab9f-bd033310bb63" providerId="ADAL" clId="{C94F5858-232B-45D1-AAC3-3937252294BF}" dt="2019-12-22T15:35:43.166" v="5442" actId="164"/>
          <ac:cxnSpMkLst>
            <pc:docMk/>
            <pc:sldMk cId="505615075" sldId="290"/>
            <ac:cxnSpMk id="75" creationId="{D80E330A-BAE2-474F-BE49-1BB549299161}"/>
          </ac:cxnSpMkLst>
        </pc:cxnChg>
        <pc:cxnChg chg="mod topLvl">
          <ac:chgData name="Chris Sainty" userId="b32c182c-205f-447b-ab9f-bd033310bb63" providerId="ADAL" clId="{C94F5858-232B-45D1-AAC3-3937252294BF}" dt="2019-12-22T15:35:43.166" v="5442" actId="164"/>
          <ac:cxnSpMkLst>
            <pc:docMk/>
            <pc:sldMk cId="505615075" sldId="290"/>
            <ac:cxnSpMk id="76" creationId="{D14B1EA3-8A74-4DA7-BBF7-8D5A1B357677}"/>
          </ac:cxnSpMkLst>
        </pc:cxnChg>
        <pc:cxnChg chg="mod topLvl">
          <ac:chgData name="Chris Sainty" userId="b32c182c-205f-447b-ab9f-bd033310bb63" providerId="ADAL" clId="{C94F5858-232B-45D1-AAC3-3937252294BF}" dt="2019-12-22T15:35:43.166" v="5442" actId="164"/>
          <ac:cxnSpMkLst>
            <pc:docMk/>
            <pc:sldMk cId="505615075" sldId="290"/>
            <ac:cxnSpMk id="77" creationId="{40F5F3B2-6300-4EEC-BF06-F3763DF0905C}"/>
          </ac:cxnSpMkLst>
        </pc:cxnChg>
        <pc:cxnChg chg="mod topLvl">
          <ac:chgData name="Chris Sainty" userId="b32c182c-205f-447b-ab9f-bd033310bb63" providerId="ADAL" clId="{C94F5858-232B-45D1-AAC3-3937252294BF}" dt="2019-12-22T15:35:43.166" v="5442" actId="164"/>
          <ac:cxnSpMkLst>
            <pc:docMk/>
            <pc:sldMk cId="505615075" sldId="290"/>
            <ac:cxnSpMk id="78" creationId="{6C5999EF-FA27-4B89-94BF-4E7A2F233986}"/>
          </ac:cxnSpMkLst>
        </pc:cxnChg>
      </pc:sldChg>
      <pc:sldChg chg="addSp delSp modSp add ord delAnim modAnim">
        <pc:chgData name="Chris Sainty" userId="b32c182c-205f-447b-ab9f-bd033310bb63" providerId="ADAL" clId="{C94F5858-232B-45D1-AAC3-3937252294BF}" dt="2020-01-10T11:16:42.678" v="12530" actId="478"/>
        <pc:sldMkLst>
          <pc:docMk/>
          <pc:sldMk cId="1688518358" sldId="291"/>
        </pc:sldMkLst>
        <pc:spChg chg="del">
          <ac:chgData name="Chris Sainty" userId="b32c182c-205f-447b-ab9f-bd033310bb63" providerId="ADAL" clId="{C94F5858-232B-45D1-AAC3-3937252294BF}" dt="2019-12-22T15:37:21.631" v="5450" actId="478"/>
          <ac:spMkLst>
            <pc:docMk/>
            <pc:sldMk cId="1688518358" sldId="291"/>
            <ac:spMk id="2" creationId="{732EA9C1-FF44-4CEC-AC5C-E687B311742F}"/>
          </ac:spMkLst>
        </pc:spChg>
        <pc:spChg chg="del">
          <ac:chgData name="Chris Sainty" userId="b32c182c-205f-447b-ab9f-bd033310bb63" providerId="ADAL" clId="{C94F5858-232B-45D1-AAC3-3937252294BF}" dt="2019-12-22T15:37:21.631" v="5450" actId="478"/>
          <ac:spMkLst>
            <pc:docMk/>
            <pc:sldMk cId="1688518358" sldId="291"/>
            <ac:spMk id="3" creationId="{3F29672E-B19E-4750-86C9-C916EA129AEC}"/>
          </ac:spMkLst>
        </pc:spChg>
        <pc:spChg chg="del">
          <ac:chgData name="Chris Sainty" userId="b32c182c-205f-447b-ab9f-bd033310bb63" providerId="ADAL" clId="{C94F5858-232B-45D1-AAC3-3937252294BF}" dt="2019-12-22T15:37:21.631" v="5450" actId="478"/>
          <ac:spMkLst>
            <pc:docMk/>
            <pc:sldMk cId="1688518358" sldId="291"/>
            <ac:spMk id="4" creationId="{A51B1640-1C63-4CBF-9F39-799982A26C0E}"/>
          </ac:spMkLst>
        </pc:spChg>
        <pc:spChg chg="del">
          <ac:chgData name="Chris Sainty" userId="b32c182c-205f-447b-ab9f-bd033310bb63" providerId="ADAL" clId="{C94F5858-232B-45D1-AAC3-3937252294BF}" dt="2019-12-22T15:37:21.631" v="5450" actId="478"/>
          <ac:spMkLst>
            <pc:docMk/>
            <pc:sldMk cId="1688518358" sldId="291"/>
            <ac:spMk id="5" creationId="{A9C8C6B5-F664-4884-A022-0CD98D0B140F}"/>
          </ac:spMkLst>
        </pc:spChg>
        <pc:spChg chg="del">
          <ac:chgData name="Chris Sainty" userId="b32c182c-205f-447b-ab9f-bd033310bb63" providerId="ADAL" clId="{C94F5858-232B-45D1-AAC3-3937252294BF}" dt="2019-12-22T15:37:21.631" v="5450" actId="478"/>
          <ac:spMkLst>
            <pc:docMk/>
            <pc:sldMk cId="1688518358" sldId="291"/>
            <ac:spMk id="6" creationId="{685748BA-6E4C-4EDC-9112-34FF573D988F}"/>
          </ac:spMkLst>
        </pc:spChg>
        <pc:spChg chg="del">
          <ac:chgData name="Chris Sainty" userId="b32c182c-205f-447b-ab9f-bd033310bb63" providerId="ADAL" clId="{C94F5858-232B-45D1-AAC3-3937252294BF}" dt="2019-12-22T15:37:21.631" v="5450" actId="478"/>
          <ac:spMkLst>
            <pc:docMk/>
            <pc:sldMk cId="1688518358" sldId="291"/>
            <ac:spMk id="7" creationId="{F827F035-33E9-40B2-BC98-C0117B1462F3}"/>
          </ac:spMkLst>
        </pc:spChg>
        <pc:spChg chg="add mod">
          <ac:chgData name="Chris Sainty" userId="b32c182c-205f-447b-ab9f-bd033310bb63" providerId="ADAL" clId="{C94F5858-232B-45D1-AAC3-3937252294BF}" dt="2019-12-23T00:30:51.497" v="6679" actId="1036"/>
          <ac:spMkLst>
            <pc:docMk/>
            <pc:sldMk cId="1688518358" sldId="291"/>
            <ac:spMk id="9" creationId="{882B5D50-254F-4BCC-B1D7-DD9518FD6F20}"/>
          </ac:spMkLst>
        </pc:spChg>
        <pc:spChg chg="add mod">
          <ac:chgData name="Chris Sainty" userId="b32c182c-205f-447b-ab9f-bd033310bb63" providerId="ADAL" clId="{C94F5858-232B-45D1-AAC3-3937252294BF}" dt="2019-12-23T00:30:48.618" v="6676" actId="1036"/>
          <ac:spMkLst>
            <pc:docMk/>
            <pc:sldMk cId="1688518358" sldId="291"/>
            <ac:spMk id="51" creationId="{04F0F39D-34F9-4B03-9AEC-FA489FA654E0}"/>
          </ac:spMkLst>
        </pc:spChg>
        <pc:spChg chg="del mod topLvl">
          <ac:chgData name="Chris Sainty" userId="b32c182c-205f-447b-ab9f-bd033310bb63" providerId="ADAL" clId="{C94F5858-232B-45D1-AAC3-3937252294BF}" dt="2019-12-22T15:42:41.764" v="5553" actId="478"/>
          <ac:spMkLst>
            <pc:docMk/>
            <pc:sldMk cId="1688518358" sldId="291"/>
            <ac:spMk id="89" creationId="{B569CAEB-D3A1-4B58-9A97-368B64ADC212}"/>
          </ac:spMkLst>
        </pc:spChg>
        <pc:spChg chg="mod">
          <ac:chgData name="Chris Sainty" userId="b32c182c-205f-447b-ab9f-bd033310bb63" providerId="ADAL" clId="{C94F5858-232B-45D1-AAC3-3937252294BF}" dt="2019-12-22T16:01:59.022" v="5683" actId="20577"/>
          <ac:spMkLst>
            <pc:docMk/>
            <pc:sldMk cId="1688518358" sldId="291"/>
            <ac:spMk id="93" creationId="{5D5D3F3E-9DEB-4357-8BD7-C3F9BC098A02}"/>
          </ac:spMkLst>
        </pc:spChg>
        <pc:spChg chg="mod">
          <ac:chgData name="Chris Sainty" userId="b32c182c-205f-447b-ab9f-bd033310bb63" providerId="ADAL" clId="{C94F5858-232B-45D1-AAC3-3937252294BF}" dt="2019-12-23T00:28:45.361" v="6603" actId="20577"/>
          <ac:spMkLst>
            <pc:docMk/>
            <pc:sldMk cId="1688518358" sldId="291"/>
            <ac:spMk id="153" creationId="{5F38C161-DE7A-4365-A345-9C265679B259}"/>
          </ac:spMkLst>
        </pc:spChg>
        <pc:spChg chg="mod topLvl">
          <ac:chgData name="Chris Sainty" userId="b32c182c-205f-447b-ab9f-bd033310bb63" providerId="ADAL" clId="{C94F5858-232B-45D1-AAC3-3937252294BF}" dt="2019-12-23T12:22:26.943" v="8000" actId="164"/>
          <ac:spMkLst>
            <pc:docMk/>
            <pc:sldMk cId="1688518358" sldId="291"/>
            <ac:spMk id="163" creationId="{771C20DA-8A4E-4716-8B60-2F9B16A27A82}"/>
          </ac:spMkLst>
        </pc:spChg>
        <pc:spChg chg="mod">
          <ac:chgData name="Chris Sainty" userId="b32c182c-205f-447b-ab9f-bd033310bb63" providerId="ADAL" clId="{C94F5858-232B-45D1-AAC3-3937252294BF}" dt="2020-01-07T10:26:10.270" v="12086" actId="20577"/>
          <ac:spMkLst>
            <pc:docMk/>
            <pc:sldMk cId="1688518358" sldId="291"/>
            <ac:spMk id="179" creationId="{0E26D8B1-A9E7-466D-A653-D605C721BF0B}"/>
          </ac:spMkLst>
        </pc:spChg>
        <pc:spChg chg="mod">
          <ac:chgData name="Chris Sainty" userId="b32c182c-205f-447b-ab9f-bd033310bb63" providerId="ADAL" clId="{C94F5858-232B-45D1-AAC3-3937252294BF}" dt="2019-12-22T15:42:18.289" v="5550" actId="1036"/>
          <ac:spMkLst>
            <pc:docMk/>
            <pc:sldMk cId="1688518358" sldId="291"/>
            <ac:spMk id="181" creationId="{E9C8BD3B-6502-45C7-9C05-34AA0A92DBA4}"/>
          </ac:spMkLst>
        </pc:spChg>
        <pc:spChg chg="mod">
          <ac:chgData name="Chris Sainty" userId="b32c182c-205f-447b-ab9f-bd033310bb63" providerId="ADAL" clId="{C94F5858-232B-45D1-AAC3-3937252294BF}" dt="2019-12-22T15:42:23.489" v="5551" actId="1036"/>
          <ac:spMkLst>
            <pc:docMk/>
            <pc:sldMk cId="1688518358" sldId="291"/>
            <ac:spMk id="182" creationId="{2BCD0973-F491-4DCD-98BA-832914C4C9BD}"/>
          </ac:spMkLst>
        </pc:spChg>
        <pc:spChg chg="add mod">
          <ac:chgData name="Chris Sainty" userId="b32c182c-205f-447b-ab9f-bd033310bb63" providerId="ADAL" clId="{C94F5858-232B-45D1-AAC3-3937252294BF}" dt="2020-01-07T10:26:44.482" v="12097" actId="20577"/>
          <ac:spMkLst>
            <pc:docMk/>
            <pc:sldMk cId="1688518358" sldId="291"/>
            <ac:spMk id="186" creationId="{72537871-9794-44A2-A6C5-CF228A32A7E6}"/>
          </ac:spMkLst>
        </pc:spChg>
        <pc:spChg chg="add mod">
          <ac:chgData name="Chris Sainty" userId="b32c182c-205f-447b-ab9f-bd033310bb63" providerId="ADAL" clId="{C94F5858-232B-45D1-AAC3-3937252294BF}" dt="2020-01-07T10:25:51.763" v="12076" actId="20577"/>
          <ac:spMkLst>
            <pc:docMk/>
            <pc:sldMk cId="1688518358" sldId="291"/>
            <ac:spMk id="187" creationId="{BAE8E579-A405-409B-BB44-7B09FB3C091A}"/>
          </ac:spMkLst>
        </pc:spChg>
        <pc:spChg chg="add mod">
          <ac:chgData name="Chris Sainty" userId="b32c182c-205f-447b-ab9f-bd033310bb63" providerId="ADAL" clId="{C94F5858-232B-45D1-AAC3-3937252294BF}" dt="2020-01-07T10:25:54.801" v="12081" actId="20577"/>
          <ac:spMkLst>
            <pc:docMk/>
            <pc:sldMk cId="1688518358" sldId="291"/>
            <ac:spMk id="188" creationId="{8025BC6E-E399-4F1A-99EE-60632CD36868}"/>
          </ac:spMkLst>
        </pc:spChg>
        <pc:spChg chg="add mod">
          <ac:chgData name="Chris Sainty" userId="b32c182c-205f-447b-ab9f-bd033310bb63" providerId="ADAL" clId="{C94F5858-232B-45D1-AAC3-3937252294BF}" dt="2019-12-22T15:59:45.713" v="5670" actId="14100"/>
          <ac:spMkLst>
            <pc:docMk/>
            <pc:sldMk cId="1688518358" sldId="291"/>
            <ac:spMk id="189" creationId="{4C47CDED-DEF3-4341-BCE9-7E83E9898AED}"/>
          </ac:spMkLst>
        </pc:spChg>
        <pc:spChg chg="add del mod">
          <ac:chgData name="Chris Sainty" userId="b32c182c-205f-447b-ab9f-bd033310bb63" providerId="ADAL" clId="{C94F5858-232B-45D1-AAC3-3937252294BF}" dt="2020-01-10T11:16:42.678" v="12530" actId="478"/>
          <ac:spMkLst>
            <pc:docMk/>
            <pc:sldMk cId="1688518358" sldId="291"/>
            <ac:spMk id="190" creationId="{6885BF86-671B-4BDA-BFAE-73F80834B1D1}"/>
          </ac:spMkLst>
        </pc:spChg>
        <pc:grpChg chg="add mod">
          <ac:chgData name="Chris Sainty" userId="b32c182c-205f-447b-ab9f-bd033310bb63" providerId="ADAL" clId="{C94F5858-232B-45D1-AAC3-3937252294BF}" dt="2019-12-23T12:22:43.853" v="8001" actId="962"/>
          <ac:grpSpMkLst>
            <pc:docMk/>
            <pc:sldMk cId="1688518358" sldId="291"/>
            <ac:grpSpMk id="2" creationId="{E78587DA-397C-4B57-9829-4C11CC8EC377}"/>
          </ac:grpSpMkLst>
        </pc:grpChg>
        <pc:grpChg chg="add del mod">
          <ac:chgData name="Chris Sainty" userId="b32c182c-205f-447b-ab9f-bd033310bb63" providerId="ADAL" clId="{C94F5858-232B-45D1-AAC3-3937252294BF}" dt="2019-12-22T15:37:47.051" v="5453" actId="165"/>
          <ac:grpSpMkLst>
            <pc:docMk/>
            <pc:sldMk cId="1688518358" sldId="291"/>
            <ac:grpSpMk id="63" creationId="{FBD6A358-270F-4D19-A23A-307236454625}"/>
          </ac:grpSpMkLst>
        </pc:grpChg>
        <pc:grpChg chg="mod topLvl">
          <ac:chgData name="Chris Sainty" userId="b32c182c-205f-447b-ab9f-bd033310bb63" providerId="ADAL" clId="{C94F5858-232B-45D1-AAC3-3937252294BF}" dt="2019-12-22T15:37:47.051" v="5453" actId="165"/>
          <ac:grpSpMkLst>
            <pc:docMk/>
            <pc:sldMk cId="1688518358" sldId="291"/>
            <ac:grpSpMk id="88" creationId="{A916E382-9BD8-485B-817F-881E509B2A9C}"/>
          </ac:grpSpMkLst>
        </pc:grpChg>
        <pc:grpChg chg="del mod topLvl">
          <ac:chgData name="Chris Sainty" userId="b32c182c-205f-447b-ab9f-bd033310bb63" providerId="ADAL" clId="{C94F5858-232B-45D1-AAC3-3937252294BF}" dt="2019-12-22T15:38:55.787" v="5466" actId="165"/>
          <ac:grpSpMkLst>
            <pc:docMk/>
            <pc:sldMk cId="1688518358" sldId="291"/>
            <ac:grpSpMk id="92" creationId="{7A61F47C-B40A-4A4D-AF34-84E881C1DB0B}"/>
          </ac:grpSpMkLst>
        </pc:grpChg>
        <pc:grpChg chg="del mod topLvl">
          <ac:chgData name="Chris Sainty" userId="b32c182c-205f-447b-ab9f-bd033310bb63" providerId="ADAL" clId="{C94F5858-232B-45D1-AAC3-3937252294BF}" dt="2019-12-22T15:37:51.968" v="5455" actId="478"/>
          <ac:grpSpMkLst>
            <pc:docMk/>
            <pc:sldMk cId="1688518358" sldId="291"/>
            <ac:grpSpMk id="94" creationId="{60657298-2964-4904-8C0A-361F3152E8D2}"/>
          </ac:grpSpMkLst>
        </pc:grpChg>
        <pc:grpChg chg="del mod topLvl">
          <ac:chgData name="Chris Sainty" userId="b32c182c-205f-447b-ab9f-bd033310bb63" providerId="ADAL" clId="{C94F5858-232B-45D1-AAC3-3937252294BF}" dt="2019-12-22T15:37:50.363" v="5454" actId="478"/>
          <ac:grpSpMkLst>
            <pc:docMk/>
            <pc:sldMk cId="1688518358" sldId="291"/>
            <ac:grpSpMk id="95" creationId="{261E7E96-D6C3-4414-923D-983BF773B0AC}"/>
          </ac:grpSpMkLst>
        </pc:grpChg>
        <pc:grpChg chg="del mod topLvl">
          <ac:chgData name="Chris Sainty" userId="b32c182c-205f-447b-ab9f-bd033310bb63" providerId="ADAL" clId="{C94F5858-232B-45D1-AAC3-3937252294BF}" dt="2019-12-22T15:37:56.047" v="5458" actId="478"/>
          <ac:grpSpMkLst>
            <pc:docMk/>
            <pc:sldMk cId="1688518358" sldId="291"/>
            <ac:grpSpMk id="96" creationId="{6DE6E9FC-433D-4916-BE0A-3C550A2855FE}"/>
          </ac:grpSpMkLst>
        </pc:grpChg>
        <pc:grpChg chg="del mod topLvl">
          <ac:chgData name="Chris Sainty" userId="b32c182c-205f-447b-ab9f-bd033310bb63" providerId="ADAL" clId="{C94F5858-232B-45D1-AAC3-3937252294BF}" dt="2019-12-22T15:37:52.999" v="5456" actId="478"/>
          <ac:grpSpMkLst>
            <pc:docMk/>
            <pc:sldMk cId="1688518358" sldId="291"/>
            <ac:grpSpMk id="97" creationId="{A7C3DFFD-94AC-4935-B20B-4F652BF794AF}"/>
          </ac:grpSpMkLst>
        </pc:grpChg>
        <pc:grpChg chg="del mod topLvl">
          <ac:chgData name="Chris Sainty" userId="b32c182c-205f-447b-ab9f-bd033310bb63" providerId="ADAL" clId="{C94F5858-232B-45D1-AAC3-3937252294BF}" dt="2019-12-22T15:37:55.039" v="5457" actId="478"/>
          <ac:grpSpMkLst>
            <pc:docMk/>
            <pc:sldMk cId="1688518358" sldId="291"/>
            <ac:grpSpMk id="98" creationId="{F9C56AC1-F3B0-45F5-A96E-794347A16729}"/>
          </ac:grpSpMkLst>
        </pc:grpChg>
        <pc:grpChg chg="del">
          <ac:chgData name="Chris Sainty" userId="b32c182c-205f-447b-ab9f-bd033310bb63" providerId="ADAL" clId="{C94F5858-232B-45D1-AAC3-3937252294BF}" dt="2019-12-22T15:44:45.576" v="5577" actId="478"/>
          <ac:grpSpMkLst>
            <pc:docMk/>
            <pc:sldMk cId="1688518358" sldId="291"/>
            <ac:grpSpMk id="140" creationId="{70EFB923-9B10-4E22-A7D0-EA3C9A9DC26C}"/>
          </ac:grpSpMkLst>
        </pc:grpChg>
        <pc:grpChg chg="add del mod">
          <ac:chgData name="Chris Sainty" userId="b32c182c-205f-447b-ab9f-bd033310bb63" providerId="ADAL" clId="{C94F5858-232B-45D1-AAC3-3937252294BF}" dt="2019-12-22T16:39:12.326" v="6386" actId="165"/>
          <ac:grpSpMkLst>
            <pc:docMk/>
            <pc:sldMk cId="1688518358" sldId="291"/>
            <ac:grpSpMk id="161" creationId="{0C174623-6755-4F50-ADE9-3DF52162D558}"/>
          </ac:grpSpMkLst>
        </pc:grpChg>
        <pc:grpChg chg="mod topLvl">
          <ac:chgData name="Chris Sainty" userId="b32c182c-205f-447b-ab9f-bd033310bb63" providerId="ADAL" clId="{C94F5858-232B-45D1-AAC3-3937252294BF}" dt="2019-12-23T12:22:26.943" v="8000" actId="164"/>
          <ac:grpSpMkLst>
            <pc:docMk/>
            <pc:sldMk cId="1688518358" sldId="291"/>
            <ac:grpSpMk id="162" creationId="{50AAED24-7279-41E2-ADC5-044AF9FF1447}"/>
          </ac:grpSpMkLst>
        </pc:grpChg>
        <pc:grpChg chg="mod topLvl">
          <ac:chgData name="Chris Sainty" userId="b32c182c-205f-447b-ab9f-bd033310bb63" providerId="ADAL" clId="{C94F5858-232B-45D1-AAC3-3937252294BF}" dt="2019-12-23T12:22:26.943" v="8000" actId="164"/>
          <ac:grpSpMkLst>
            <pc:docMk/>
            <pc:sldMk cId="1688518358" sldId="291"/>
            <ac:grpSpMk id="164" creationId="{E5F73423-694E-4AC0-83B2-60EC45529191}"/>
          </ac:grpSpMkLst>
        </pc:grpChg>
        <pc:picChg chg="mod topLvl">
          <ac:chgData name="Chris Sainty" userId="b32c182c-205f-447b-ab9f-bd033310bb63" providerId="ADAL" clId="{C94F5858-232B-45D1-AAC3-3937252294BF}" dt="2019-12-22T15:38:55.787" v="5466" actId="165"/>
          <ac:picMkLst>
            <pc:docMk/>
            <pc:sldMk cId="1688518358" sldId="291"/>
            <ac:picMk id="146" creationId="{74298C0A-60C1-47F4-8FB7-A663F9326CA8}"/>
          </ac:picMkLst>
        </pc:picChg>
        <pc:picChg chg="add mod">
          <ac:chgData name="Chris Sainty" userId="b32c182c-205f-447b-ab9f-bd033310bb63" providerId="ADAL" clId="{C94F5858-232B-45D1-AAC3-3937252294BF}" dt="2019-12-23T00:30:51.497" v="6679" actId="1036"/>
          <ac:picMkLst>
            <pc:docMk/>
            <pc:sldMk cId="1688518358" sldId="291"/>
            <ac:picMk id="160" creationId="{C32E26ED-07D5-486C-9C65-DA69EC0594E1}"/>
          </ac:picMkLst>
        </pc:picChg>
        <pc:cxnChg chg="del">
          <ac:chgData name="Chris Sainty" userId="b32c182c-205f-447b-ab9f-bd033310bb63" providerId="ADAL" clId="{C94F5858-232B-45D1-AAC3-3937252294BF}" dt="2019-12-22T15:37:21.631" v="5450" actId="478"/>
          <ac:cxnSpMkLst>
            <pc:docMk/>
            <pc:sldMk cId="1688518358" sldId="291"/>
            <ac:cxnSpMk id="8" creationId="{DC43040A-F534-4251-A0BD-E3F556BDAE04}"/>
          </ac:cxnSpMkLst>
        </pc:cxnChg>
        <pc:cxnChg chg="del mod topLvl">
          <ac:chgData name="Chris Sainty" userId="b32c182c-205f-447b-ab9f-bd033310bb63" providerId="ADAL" clId="{C94F5858-232B-45D1-AAC3-3937252294BF}" dt="2019-12-22T15:39:08.018" v="5471" actId="478"/>
          <ac:cxnSpMkLst>
            <pc:docMk/>
            <pc:sldMk cId="1688518358" sldId="291"/>
            <ac:cxnSpMk id="147" creationId="{4D5197F0-C017-4397-BB47-4DDD828D5A9C}"/>
          </ac:cxnSpMkLst>
        </pc:cxnChg>
        <pc:cxnChg chg="del mod topLvl">
          <ac:chgData name="Chris Sainty" userId="b32c182c-205f-447b-ab9f-bd033310bb63" providerId="ADAL" clId="{C94F5858-232B-45D1-AAC3-3937252294BF}" dt="2019-12-22T15:38:59.444" v="5468" actId="478"/>
          <ac:cxnSpMkLst>
            <pc:docMk/>
            <pc:sldMk cId="1688518358" sldId="291"/>
            <ac:cxnSpMk id="148" creationId="{910B7A41-F839-42AF-BB52-95DCCBB78405}"/>
          </ac:cxnSpMkLst>
        </pc:cxnChg>
        <pc:cxnChg chg="del mod topLvl">
          <ac:chgData name="Chris Sainty" userId="b32c182c-205f-447b-ab9f-bd033310bb63" providerId="ADAL" clId="{C94F5858-232B-45D1-AAC3-3937252294BF}" dt="2019-12-22T15:39:01.030" v="5469" actId="478"/>
          <ac:cxnSpMkLst>
            <pc:docMk/>
            <pc:sldMk cId="1688518358" sldId="291"/>
            <ac:cxnSpMk id="149" creationId="{2B444606-B313-4296-93C6-B15A97E18083}"/>
          </ac:cxnSpMkLst>
        </pc:cxnChg>
        <pc:cxnChg chg="del mod topLvl">
          <ac:chgData name="Chris Sainty" userId="b32c182c-205f-447b-ab9f-bd033310bb63" providerId="ADAL" clId="{C94F5858-232B-45D1-AAC3-3937252294BF}" dt="2019-12-22T15:39:05.736" v="5470" actId="478"/>
          <ac:cxnSpMkLst>
            <pc:docMk/>
            <pc:sldMk cId="1688518358" sldId="291"/>
            <ac:cxnSpMk id="150" creationId="{52AC7CC5-2A0A-4B35-9051-03B94024584C}"/>
          </ac:cxnSpMkLst>
        </pc:cxnChg>
      </pc:sldChg>
      <pc:sldChg chg="modSp add ord modAnim">
        <pc:chgData name="Chris Sainty" userId="b32c182c-205f-447b-ab9f-bd033310bb63" providerId="ADAL" clId="{C94F5858-232B-45D1-AAC3-3937252294BF}" dt="2020-01-12T22:59:58.929" v="12724"/>
        <pc:sldMkLst>
          <pc:docMk/>
          <pc:sldMk cId="2931653387" sldId="292"/>
        </pc:sldMkLst>
        <pc:spChg chg="mod">
          <ac:chgData name="Chris Sainty" userId="b32c182c-205f-447b-ab9f-bd033310bb63" providerId="ADAL" clId="{C94F5858-232B-45D1-AAC3-3937252294BF}" dt="2019-12-23T00:29:15.289" v="6616" actId="255"/>
          <ac:spMkLst>
            <pc:docMk/>
            <pc:sldMk cId="2931653387" sldId="292"/>
            <ac:spMk id="3" creationId="{3F29672E-B19E-4750-86C9-C916EA129AEC}"/>
          </ac:spMkLst>
        </pc:spChg>
        <pc:spChg chg="mod">
          <ac:chgData name="Chris Sainty" userId="b32c182c-205f-447b-ab9f-bd033310bb63" providerId="ADAL" clId="{C94F5858-232B-45D1-AAC3-3937252294BF}" dt="2019-12-23T00:29:31.388" v="6629" actId="1076"/>
          <ac:spMkLst>
            <pc:docMk/>
            <pc:sldMk cId="2931653387" sldId="292"/>
            <ac:spMk id="42" creationId="{7CAE72A0-FA43-46A7-97DB-B378EBD81194}"/>
          </ac:spMkLst>
        </pc:spChg>
        <pc:spChg chg="mod">
          <ac:chgData name="Chris Sainty" userId="b32c182c-205f-447b-ab9f-bd033310bb63" providerId="ADAL" clId="{C94F5858-232B-45D1-AAC3-3937252294BF}" dt="2019-12-23T00:29:18.548" v="6621" actId="20577"/>
          <ac:spMkLst>
            <pc:docMk/>
            <pc:sldMk cId="2931653387" sldId="292"/>
            <ac:spMk id="81" creationId="{84BB496A-E3CA-4C3C-897D-8C2A79A17D90}"/>
          </ac:spMkLst>
        </pc:spChg>
        <pc:spChg chg="mod">
          <ac:chgData name="Chris Sainty" userId="b32c182c-205f-447b-ab9f-bd033310bb63" providerId="ADAL" clId="{C94F5858-232B-45D1-AAC3-3937252294BF}" dt="2019-12-22T16:01:47.635" v="5681" actId="20577"/>
          <ac:spMkLst>
            <pc:docMk/>
            <pc:sldMk cId="2931653387" sldId="292"/>
            <ac:spMk id="93" creationId="{5D5D3F3E-9DEB-4357-8BD7-C3F9BC098A02}"/>
          </ac:spMkLst>
        </pc:spChg>
      </pc:sldChg>
      <pc:sldChg chg="addSp delSp modSp add ord delAnim modAnim">
        <pc:chgData name="Chris Sainty" userId="b32c182c-205f-447b-ab9f-bd033310bb63" providerId="ADAL" clId="{C94F5858-232B-45D1-AAC3-3937252294BF}" dt="2020-01-07T18:55:56.879" v="12306"/>
        <pc:sldMkLst>
          <pc:docMk/>
          <pc:sldMk cId="1794180026" sldId="293"/>
        </pc:sldMkLst>
        <pc:spChg chg="add mod">
          <ac:chgData name="Chris Sainty" userId="b32c182c-205f-447b-ab9f-bd033310bb63" providerId="ADAL" clId="{C94F5858-232B-45D1-AAC3-3937252294BF}" dt="2019-12-22T16:14:02.152" v="6054" actId="20577"/>
          <ac:spMkLst>
            <pc:docMk/>
            <pc:sldMk cId="1794180026" sldId="293"/>
            <ac:spMk id="3" creationId="{2704B539-1C9F-4105-891F-2714ECA66A56}"/>
          </ac:spMkLst>
        </pc:spChg>
        <pc:spChg chg="add mod">
          <ac:chgData name="Chris Sainty" userId="b32c182c-205f-447b-ab9f-bd033310bb63" providerId="ADAL" clId="{C94F5858-232B-45D1-AAC3-3937252294BF}" dt="2019-12-22T16:15:00.241" v="6068" actId="207"/>
          <ac:spMkLst>
            <pc:docMk/>
            <pc:sldMk cId="1794180026" sldId="293"/>
            <ac:spMk id="4" creationId="{85B6DE45-7CB9-41D0-9D3E-2A6B5409AE4A}"/>
          </ac:spMkLst>
        </pc:spChg>
        <pc:spChg chg="add mod">
          <ac:chgData name="Chris Sainty" userId="b32c182c-205f-447b-ab9f-bd033310bb63" providerId="ADAL" clId="{C94F5858-232B-45D1-AAC3-3937252294BF}" dt="2019-12-22T16:27:52.442" v="6269" actId="14100"/>
          <ac:spMkLst>
            <pc:docMk/>
            <pc:sldMk cId="1794180026" sldId="293"/>
            <ac:spMk id="5" creationId="{7BECC722-F1B0-4B2C-9BAD-DF8F8369C8F5}"/>
          </ac:spMkLst>
        </pc:spChg>
        <pc:spChg chg="del">
          <ac:chgData name="Chris Sainty" userId="b32c182c-205f-447b-ab9f-bd033310bb63" providerId="ADAL" clId="{C94F5858-232B-45D1-AAC3-3937252294BF}" dt="2019-12-22T16:04:01.676" v="5722" actId="478"/>
          <ac:spMkLst>
            <pc:docMk/>
            <pc:sldMk cId="1794180026" sldId="293"/>
            <ac:spMk id="9" creationId="{882B5D50-254F-4BCC-B1D7-DD9518FD6F20}"/>
          </ac:spMkLst>
        </pc:spChg>
        <pc:spChg chg="add mod">
          <ac:chgData name="Chris Sainty" userId="b32c182c-205f-447b-ab9f-bd033310bb63" providerId="ADAL" clId="{C94F5858-232B-45D1-AAC3-3937252294BF}" dt="2019-12-22T16:34:57.396" v="6349" actId="1076"/>
          <ac:spMkLst>
            <pc:docMk/>
            <pc:sldMk cId="1794180026" sldId="293"/>
            <ac:spMk id="33" creationId="{9C74404A-C9CC-4D92-8E79-50E3F26AE624}"/>
          </ac:spMkLst>
        </pc:spChg>
        <pc:spChg chg="add mod ord">
          <ac:chgData name="Chris Sainty" userId="b32c182c-205f-447b-ab9f-bd033310bb63" providerId="ADAL" clId="{C94F5858-232B-45D1-AAC3-3937252294BF}" dt="2019-12-23T00:27:38.649" v="6577" actId="166"/>
          <ac:spMkLst>
            <pc:docMk/>
            <pc:sldMk cId="1794180026" sldId="293"/>
            <ac:spMk id="36" creationId="{ABDDD60D-1312-41E4-8A72-BB06F97B52FF}"/>
          </ac:spMkLst>
        </pc:spChg>
        <pc:spChg chg="add mod">
          <ac:chgData name="Chris Sainty" userId="b32c182c-205f-447b-ab9f-bd033310bb63" providerId="ADAL" clId="{C94F5858-232B-45D1-AAC3-3937252294BF}" dt="2019-12-23T00:35:47.088" v="6701"/>
          <ac:spMkLst>
            <pc:docMk/>
            <pc:sldMk cId="1794180026" sldId="293"/>
            <ac:spMk id="37" creationId="{ADC20671-E767-4496-B46F-91DED0767807}"/>
          </ac:spMkLst>
        </pc:spChg>
        <pc:spChg chg="mod topLvl">
          <ac:chgData name="Chris Sainty" userId="b32c182c-205f-447b-ab9f-bd033310bb63" providerId="ADAL" clId="{C94F5858-232B-45D1-AAC3-3937252294BF}" dt="2019-12-22T16:38:30.765" v="6385" actId="962"/>
          <ac:spMkLst>
            <pc:docMk/>
            <pc:sldMk cId="1794180026" sldId="293"/>
            <ac:spMk id="52" creationId="{E0872497-3C76-4389-9525-CE97E7D09314}"/>
          </ac:spMkLst>
        </pc:spChg>
        <pc:spChg chg="add mod">
          <ac:chgData name="Chris Sainty" userId="b32c182c-205f-447b-ab9f-bd033310bb63" providerId="ADAL" clId="{C94F5858-232B-45D1-AAC3-3937252294BF}" dt="2019-12-23T00:40:08.200" v="6768"/>
          <ac:spMkLst>
            <pc:docMk/>
            <pc:sldMk cId="1794180026" sldId="293"/>
            <ac:spMk id="87" creationId="{8C176B04-5215-4C9E-9217-CD30138C0B03}"/>
          </ac:spMkLst>
        </pc:spChg>
        <pc:spChg chg="add del mod">
          <ac:chgData name="Chris Sainty" userId="b32c182c-205f-447b-ab9f-bd033310bb63" providerId="ADAL" clId="{C94F5858-232B-45D1-AAC3-3937252294BF}" dt="2019-12-23T11:17:23.142" v="7160" actId="478"/>
          <ac:spMkLst>
            <pc:docMk/>
            <pc:sldMk cId="1794180026" sldId="293"/>
            <ac:spMk id="88" creationId="{DC606449-82CD-44CF-B9AA-8706BC19AB68}"/>
          </ac:spMkLst>
        </pc:spChg>
        <pc:spChg chg="del">
          <ac:chgData name="Chris Sainty" userId="b32c182c-205f-447b-ab9f-bd033310bb63" providerId="ADAL" clId="{C94F5858-232B-45D1-AAC3-3937252294BF}" dt="2019-12-22T16:03:35.104" v="5718" actId="478"/>
          <ac:spMkLst>
            <pc:docMk/>
            <pc:sldMk cId="1794180026" sldId="293"/>
            <ac:spMk id="90" creationId="{530FE2F9-2D00-4379-A7C9-9583623CF172}"/>
          </ac:spMkLst>
        </pc:spChg>
        <pc:spChg chg="del">
          <ac:chgData name="Chris Sainty" userId="b32c182c-205f-447b-ab9f-bd033310bb63" providerId="ADAL" clId="{C94F5858-232B-45D1-AAC3-3937252294BF}" dt="2019-12-22T16:03:31.702" v="5717" actId="478"/>
          <ac:spMkLst>
            <pc:docMk/>
            <pc:sldMk cId="1794180026" sldId="293"/>
            <ac:spMk id="91" creationId="{FE9A7521-37F1-4B36-87E5-DD5320B83624}"/>
          </ac:spMkLst>
        </pc:spChg>
        <pc:spChg chg="mod topLvl">
          <ac:chgData name="Chris Sainty" userId="b32c182c-205f-447b-ab9f-bd033310bb63" providerId="ADAL" clId="{C94F5858-232B-45D1-AAC3-3937252294BF}" dt="2019-12-22T16:36:42.609" v="6357" actId="164"/>
          <ac:spMkLst>
            <pc:docMk/>
            <pc:sldMk cId="1794180026" sldId="293"/>
            <ac:spMk id="92" creationId="{B88F381B-4B5A-4FF3-A07E-1C65F328320B}"/>
          </ac:spMkLst>
        </pc:spChg>
        <pc:spChg chg="mod">
          <ac:chgData name="Chris Sainty" userId="b32c182c-205f-447b-ab9f-bd033310bb63" providerId="ADAL" clId="{C94F5858-232B-45D1-AAC3-3937252294BF}" dt="2019-12-23T11:17:26.896" v="7161" actId="14100"/>
          <ac:spMkLst>
            <pc:docMk/>
            <pc:sldMk cId="1794180026" sldId="293"/>
            <ac:spMk id="93" creationId="{5D5D3F3E-9DEB-4357-8BD7-C3F9BC098A02}"/>
          </ac:spMkLst>
        </pc:spChg>
        <pc:spChg chg="mod topLvl">
          <ac:chgData name="Chris Sainty" userId="b32c182c-205f-447b-ab9f-bd033310bb63" providerId="ADAL" clId="{C94F5858-232B-45D1-AAC3-3937252294BF}" dt="2019-12-22T16:36:19.397" v="6355" actId="164"/>
          <ac:spMkLst>
            <pc:docMk/>
            <pc:sldMk cId="1794180026" sldId="293"/>
            <ac:spMk id="94" creationId="{BBEAFBBB-F249-4A50-A962-527EDD3A21BE}"/>
          </ac:spMkLst>
        </pc:spChg>
        <pc:spChg chg="mod topLvl">
          <ac:chgData name="Chris Sainty" userId="b32c182c-205f-447b-ab9f-bd033310bb63" providerId="ADAL" clId="{C94F5858-232B-45D1-AAC3-3937252294BF}" dt="2019-12-22T16:36:19.397" v="6355" actId="164"/>
          <ac:spMkLst>
            <pc:docMk/>
            <pc:sldMk cId="1794180026" sldId="293"/>
            <ac:spMk id="95" creationId="{F283A8AC-610A-47BD-B33E-FF2883908FF5}"/>
          </ac:spMkLst>
        </pc:spChg>
        <pc:spChg chg="mod topLvl">
          <ac:chgData name="Chris Sainty" userId="b32c182c-205f-447b-ab9f-bd033310bb63" providerId="ADAL" clId="{C94F5858-232B-45D1-AAC3-3937252294BF}" dt="2019-12-22T16:36:19.397" v="6355" actId="164"/>
          <ac:spMkLst>
            <pc:docMk/>
            <pc:sldMk cId="1794180026" sldId="293"/>
            <ac:spMk id="96" creationId="{AD691FF4-B8F1-4DEF-80EA-B30A9EB4A7EE}"/>
          </ac:spMkLst>
        </pc:spChg>
        <pc:spChg chg="mod topLvl">
          <ac:chgData name="Chris Sainty" userId="b32c182c-205f-447b-ab9f-bd033310bb63" providerId="ADAL" clId="{C94F5858-232B-45D1-AAC3-3937252294BF}" dt="2019-12-22T16:36:19.397" v="6355" actId="164"/>
          <ac:spMkLst>
            <pc:docMk/>
            <pc:sldMk cId="1794180026" sldId="293"/>
            <ac:spMk id="97" creationId="{3CE120EE-2355-422B-94F6-F25607175C7D}"/>
          </ac:spMkLst>
        </pc:spChg>
        <pc:spChg chg="mod topLvl">
          <ac:chgData name="Chris Sainty" userId="b32c182c-205f-447b-ab9f-bd033310bb63" providerId="ADAL" clId="{C94F5858-232B-45D1-AAC3-3937252294BF}" dt="2019-12-22T16:36:19.397" v="6355" actId="164"/>
          <ac:spMkLst>
            <pc:docMk/>
            <pc:sldMk cId="1794180026" sldId="293"/>
            <ac:spMk id="98" creationId="{D5E34C34-EE56-437E-919A-EB6346F694FF}"/>
          </ac:spMkLst>
        </pc:spChg>
        <pc:spChg chg="mod topLvl">
          <ac:chgData name="Chris Sainty" userId="b32c182c-205f-447b-ab9f-bd033310bb63" providerId="ADAL" clId="{C94F5858-232B-45D1-AAC3-3937252294BF}" dt="2019-12-22T16:36:19.397" v="6355" actId="164"/>
          <ac:spMkLst>
            <pc:docMk/>
            <pc:sldMk cId="1794180026" sldId="293"/>
            <ac:spMk id="99" creationId="{44B8C166-3155-482E-8CF4-F76C9CE6D6FD}"/>
          </ac:spMkLst>
        </pc:spChg>
        <pc:spChg chg="add mod">
          <ac:chgData name="Chris Sainty" userId="b32c182c-205f-447b-ab9f-bd033310bb63" providerId="ADAL" clId="{C94F5858-232B-45D1-AAC3-3937252294BF}" dt="2019-12-22T16:11:00.718" v="6013" actId="164"/>
          <ac:spMkLst>
            <pc:docMk/>
            <pc:sldMk cId="1794180026" sldId="293"/>
            <ac:spMk id="102" creationId="{B61F5FF6-FCAD-486A-B8F8-07BCE3BD13B9}"/>
          </ac:spMkLst>
        </pc:spChg>
        <pc:spChg chg="add mod">
          <ac:chgData name="Chris Sainty" userId="b32c182c-205f-447b-ab9f-bd033310bb63" providerId="ADAL" clId="{C94F5858-232B-45D1-AAC3-3937252294BF}" dt="2019-12-22T16:11:00.718" v="6013" actId="164"/>
          <ac:spMkLst>
            <pc:docMk/>
            <pc:sldMk cId="1794180026" sldId="293"/>
            <ac:spMk id="103" creationId="{E3C43B61-F955-411A-A8D7-78205AA4C248}"/>
          </ac:spMkLst>
        </pc:spChg>
        <pc:spChg chg="mod">
          <ac:chgData name="Chris Sainty" userId="b32c182c-205f-447b-ab9f-bd033310bb63" providerId="ADAL" clId="{C94F5858-232B-45D1-AAC3-3937252294BF}" dt="2019-12-22T16:11:27.090" v="6021" actId="20577"/>
          <ac:spMkLst>
            <pc:docMk/>
            <pc:sldMk cId="1794180026" sldId="293"/>
            <ac:spMk id="107" creationId="{BDFA1DDE-C4EB-44DA-9EA2-E487CE8A9E41}"/>
          </ac:spMkLst>
        </pc:spChg>
        <pc:spChg chg="mod">
          <ac:chgData name="Chris Sainty" userId="b32c182c-205f-447b-ab9f-bd033310bb63" providerId="ADAL" clId="{C94F5858-232B-45D1-AAC3-3937252294BF}" dt="2019-12-22T16:39:41.312" v="6392"/>
          <ac:spMkLst>
            <pc:docMk/>
            <pc:sldMk cId="1794180026" sldId="293"/>
            <ac:spMk id="111" creationId="{B90B41B8-DA4C-4CEA-BA25-1AB6C3227D92}"/>
          </ac:spMkLst>
        </pc:spChg>
        <pc:spChg chg="add del mod">
          <ac:chgData name="Chris Sainty" userId="b32c182c-205f-447b-ab9f-bd033310bb63" providerId="ADAL" clId="{C94F5858-232B-45D1-AAC3-3937252294BF}" dt="2019-12-22T16:16:32.317" v="6081" actId="478"/>
          <ac:spMkLst>
            <pc:docMk/>
            <pc:sldMk cId="1794180026" sldId="293"/>
            <ac:spMk id="113" creationId="{54E35A91-B7F3-474B-85F5-5B1A24E47807}"/>
          </ac:spMkLst>
        </pc:spChg>
        <pc:spChg chg="add mod ord">
          <ac:chgData name="Chris Sainty" userId="b32c182c-205f-447b-ab9f-bd033310bb63" providerId="ADAL" clId="{C94F5858-232B-45D1-AAC3-3937252294BF}" dt="2019-12-23T00:26:21.266" v="6568" actId="962"/>
          <ac:spMkLst>
            <pc:docMk/>
            <pc:sldMk cId="1794180026" sldId="293"/>
            <ac:spMk id="114" creationId="{F67AF8BB-D08D-48B3-B4DB-A891E1FFDF93}"/>
          </ac:spMkLst>
        </pc:spChg>
        <pc:spChg chg="add del">
          <ac:chgData name="Chris Sainty" userId="b32c182c-205f-447b-ab9f-bd033310bb63" providerId="ADAL" clId="{C94F5858-232B-45D1-AAC3-3937252294BF}" dt="2019-12-22T16:24:20.964" v="6248" actId="478"/>
          <ac:spMkLst>
            <pc:docMk/>
            <pc:sldMk cId="1794180026" sldId="293"/>
            <ac:spMk id="115" creationId="{AF9FA2C4-24D8-4ED5-ACD9-2FD4984E77BD}"/>
          </ac:spMkLst>
        </pc:spChg>
        <pc:spChg chg="add mod ord">
          <ac:chgData name="Chris Sainty" userId="b32c182c-205f-447b-ab9f-bd033310bb63" providerId="ADAL" clId="{C94F5858-232B-45D1-AAC3-3937252294BF}" dt="2019-12-23T00:26:29.206" v="6569" actId="166"/>
          <ac:spMkLst>
            <pc:docMk/>
            <pc:sldMk cId="1794180026" sldId="293"/>
            <ac:spMk id="116" creationId="{48D669C2-5337-46D8-95EB-8BAB9E4A3296}"/>
          </ac:spMkLst>
        </pc:spChg>
        <pc:spChg chg="del mod">
          <ac:chgData name="Chris Sainty" userId="b32c182c-205f-447b-ab9f-bd033310bb63" providerId="ADAL" clId="{C94F5858-232B-45D1-AAC3-3937252294BF}" dt="2019-12-22T16:03:28.667" v="5716" actId="478"/>
          <ac:spMkLst>
            <pc:docMk/>
            <pc:sldMk cId="1794180026" sldId="293"/>
            <ac:spMk id="186" creationId="{72537871-9794-44A2-A6C5-CF228A32A7E6}"/>
          </ac:spMkLst>
        </pc:spChg>
        <pc:spChg chg="del">
          <ac:chgData name="Chris Sainty" userId="b32c182c-205f-447b-ab9f-bd033310bb63" providerId="ADAL" clId="{C94F5858-232B-45D1-AAC3-3937252294BF}" dt="2019-12-22T16:03:22.748" v="5714" actId="478"/>
          <ac:spMkLst>
            <pc:docMk/>
            <pc:sldMk cId="1794180026" sldId="293"/>
            <ac:spMk id="187" creationId="{BAE8E579-A405-409B-BB44-7B09FB3C091A}"/>
          </ac:spMkLst>
        </pc:spChg>
        <pc:spChg chg="del">
          <ac:chgData name="Chris Sainty" userId="b32c182c-205f-447b-ab9f-bd033310bb63" providerId="ADAL" clId="{C94F5858-232B-45D1-AAC3-3937252294BF}" dt="2019-12-22T16:03:17.141" v="5712" actId="478"/>
          <ac:spMkLst>
            <pc:docMk/>
            <pc:sldMk cId="1794180026" sldId="293"/>
            <ac:spMk id="188" creationId="{8025BC6E-E399-4F1A-99EE-60632CD36868}"/>
          </ac:spMkLst>
        </pc:spChg>
        <pc:spChg chg="del">
          <ac:chgData name="Chris Sainty" userId="b32c182c-205f-447b-ab9f-bd033310bb63" providerId="ADAL" clId="{C94F5858-232B-45D1-AAC3-3937252294BF}" dt="2019-12-22T16:03:19.058" v="5713" actId="478"/>
          <ac:spMkLst>
            <pc:docMk/>
            <pc:sldMk cId="1794180026" sldId="293"/>
            <ac:spMk id="189" creationId="{4C47CDED-DEF3-4341-BCE9-7E83E9898AED}"/>
          </ac:spMkLst>
        </pc:spChg>
        <pc:grpChg chg="add mod">
          <ac:chgData name="Chris Sainty" userId="b32c182c-205f-447b-ab9f-bd033310bb63" providerId="ADAL" clId="{C94F5858-232B-45D1-AAC3-3937252294BF}" dt="2019-12-23T00:27:06.260" v="6572"/>
          <ac:grpSpMkLst>
            <pc:docMk/>
            <pc:sldMk cId="1794180026" sldId="293"/>
            <ac:grpSpMk id="2" creationId="{18C4E687-B425-4BDD-9C1D-EC940116BC32}"/>
          </ac:grpSpMkLst>
        </pc:grpChg>
        <pc:grpChg chg="add mod">
          <ac:chgData name="Chris Sainty" userId="b32c182c-205f-447b-ab9f-bd033310bb63" providerId="ADAL" clId="{C94F5858-232B-45D1-AAC3-3937252294BF}" dt="2019-12-22T16:36:42.609" v="6357" actId="164"/>
          <ac:grpSpMkLst>
            <pc:docMk/>
            <pc:sldMk cId="1794180026" sldId="293"/>
            <ac:grpSpMk id="7" creationId="{69D5FD49-A977-4987-B8CF-AF8FB21FFE50}"/>
          </ac:grpSpMkLst>
        </pc:grpChg>
        <pc:grpChg chg="add mod">
          <ac:chgData name="Chris Sainty" userId="b32c182c-205f-447b-ab9f-bd033310bb63" providerId="ADAL" clId="{C94F5858-232B-45D1-AAC3-3937252294BF}" dt="2019-12-22T16:36:47.968" v="6358" actId="962"/>
          <ac:grpSpMkLst>
            <pc:docMk/>
            <pc:sldMk cId="1794180026" sldId="293"/>
            <ac:grpSpMk id="8" creationId="{DE88A21F-D37D-4C13-96D5-9D4CD4BDF39F}"/>
          </ac:grpSpMkLst>
        </pc:grpChg>
        <pc:grpChg chg="del">
          <ac:chgData name="Chris Sainty" userId="b32c182c-205f-447b-ab9f-bd033310bb63" providerId="ADAL" clId="{C94F5858-232B-45D1-AAC3-3937252294BF}" dt="2019-12-22T16:03:36.779" v="5719" actId="478"/>
          <ac:grpSpMkLst>
            <pc:docMk/>
            <pc:sldMk cId="1794180026" sldId="293"/>
            <ac:grpSpMk id="12" creationId="{193951B1-1A49-4B15-9E87-72BC350F8773}"/>
          </ac:grpSpMkLst>
        </pc:grpChg>
        <pc:grpChg chg="add del mod">
          <ac:chgData name="Chris Sainty" userId="b32c182c-205f-447b-ab9f-bd033310bb63" providerId="ADAL" clId="{C94F5858-232B-45D1-AAC3-3937252294BF}" dt="2019-12-22T16:40:17.623" v="6404" actId="165"/>
          <ac:grpSpMkLst>
            <pc:docMk/>
            <pc:sldMk cId="1794180026" sldId="293"/>
            <ac:grpSpMk id="38" creationId="{2E26E33B-3DF1-4D0C-9181-AC6EF7A35A04}"/>
          </ac:grpSpMkLst>
        </pc:grpChg>
        <pc:grpChg chg="add del mod">
          <ac:chgData name="Chris Sainty" userId="b32c182c-205f-447b-ab9f-bd033310bb63" providerId="ADAL" clId="{C94F5858-232B-45D1-AAC3-3937252294BF}" dt="2019-12-22T16:07:10.922" v="5774" actId="165"/>
          <ac:grpSpMkLst>
            <pc:docMk/>
            <pc:sldMk cId="1794180026" sldId="293"/>
            <ac:grpSpMk id="50" creationId="{674A0ADA-1737-417A-A6C6-A4B1E0CCBFB2}"/>
          </ac:grpSpMkLst>
        </pc:grpChg>
        <pc:grpChg chg="del mod topLvl">
          <ac:chgData name="Chris Sainty" userId="b32c182c-205f-447b-ab9f-bd033310bb63" providerId="ADAL" clId="{C94F5858-232B-45D1-AAC3-3937252294BF}" dt="2019-12-22T16:07:42.498" v="5779" actId="165"/>
          <ac:grpSpMkLst>
            <pc:docMk/>
            <pc:sldMk cId="1794180026" sldId="293"/>
            <ac:grpSpMk id="51" creationId="{DCEB76C8-CDF6-4A06-9B70-263F03E85B7F}"/>
          </ac:grpSpMkLst>
        </pc:grpChg>
        <pc:grpChg chg="del mod topLvl">
          <ac:chgData name="Chris Sainty" userId="b32c182c-205f-447b-ab9f-bd033310bb63" providerId="ADAL" clId="{C94F5858-232B-45D1-AAC3-3937252294BF}" dt="2019-12-22T16:09:39.066" v="5991" actId="165"/>
          <ac:grpSpMkLst>
            <pc:docMk/>
            <pc:sldMk cId="1794180026" sldId="293"/>
            <ac:grpSpMk id="53" creationId="{3BE7E990-CE48-4F46-B4EA-9F5BF094D075}"/>
          </ac:grpSpMkLst>
        </pc:grpChg>
        <pc:grpChg chg="del mod topLvl">
          <ac:chgData name="Chris Sainty" userId="b32c182c-205f-447b-ab9f-bd033310bb63" providerId="ADAL" clId="{C94F5858-232B-45D1-AAC3-3937252294BF}" dt="2019-12-22T16:11:02.472" v="6014" actId="478"/>
          <ac:grpSpMkLst>
            <pc:docMk/>
            <pc:sldMk cId="1794180026" sldId="293"/>
            <ac:grpSpMk id="54" creationId="{DA0CFE8A-786C-4431-9E91-17645374640C}"/>
          </ac:grpSpMkLst>
        </pc:grpChg>
        <pc:grpChg chg="del mod topLvl">
          <ac:chgData name="Chris Sainty" userId="b32c182c-205f-447b-ab9f-bd033310bb63" providerId="ADAL" clId="{C94F5858-232B-45D1-AAC3-3937252294BF}" dt="2019-12-22T16:11:04.429" v="6015" actId="478"/>
          <ac:grpSpMkLst>
            <pc:docMk/>
            <pc:sldMk cId="1794180026" sldId="293"/>
            <ac:grpSpMk id="55" creationId="{6E009124-C6CB-4C44-8E4A-3B03638036D3}"/>
          </ac:grpSpMkLst>
        </pc:grpChg>
        <pc:grpChg chg="del mod topLvl">
          <ac:chgData name="Chris Sainty" userId="b32c182c-205f-447b-ab9f-bd033310bb63" providerId="ADAL" clId="{C94F5858-232B-45D1-AAC3-3937252294BF}" dt="2019-12-22T16:09:01.426" v="5987" actId="478"/>
          <ac:grpSpMkLst>
            <pc:docMk/>
            <pc:sldMk cId="1794180026" sldId="293"/>
            <ac:grpSpMk id="56" creationId="{ECD5E55A-CC83-46C8-8C5D-0777DB0F0554}"/>
          </ac:grpSpMkLst>
        </pc:grpChg>
        <pc:grpChg chg="del mod topLvl">
          <ac:chgData name="Chris Sainty" userId="b32c182c-205f-447b-ab9f-bd033310bb63" providerId="ADAL" clId="{C94F5858-232B-45D1-AAC3-3937252294BF}" dt="2019-12-22T16:08:59.291" v="5986" actId="478"/>
          <ac:grpSpMkLst>
            <pc:docMk/>
            <pc:sldMk cId="1794180026" sldId="293"/>
            <ac:grpSpMk id="57" creationId="{7578842F-F69A-4F18-AEE9-7F6A5AE81739}"/>
          </ac:grpSpMkLst>
        </pc:grpChg>
        <pc:grpChg chg="del mod topLvl">
          <ac:chgData name="Chris Sainty" userId="b32c182c-205f-447b-ab9f-bd033310bb63" providerId="ADAL" clId="{C94F5858-232B-45D1-AAC3-3937252294BF}" dt="2019-12-22T16:08:56.962" v="5985" actId="478"/>
          <ac:grpSpMkLst>
            <pc:docMk/>
            <pc:sldMk cId="1794180026" sldId="293"/>
            <ac:grpSpMk id="58" creationId="{D0827FB5-C25E-4CE6-A407-00255CF7A7F6}"/>
          </ac:grpSpMkLst>
        </pc:grpChg>
        <pc:grpChg chg="add mod">
          <ac:chgData name="Chris Sainty" userId="b32c182c-205f-447b-ab9f-bd033310bb63" providerId="ADAL" clId="{C94F5858-232B-45D1-AAC3-3937252294BF}" dt="2019-12-23T00:35:44.094" v="6700"/>
          <ac:grpSpMkLst>
            <pc:docMk/>
            <pc:sldMk cId="1794180026" sldId="293"/>
            <ac:grpSpMk id="62" creationId="{4D877472-8833-4DD8-9987-946880752264}"/>
          </ac:grpSpMkLst>
        </pc:grpChg>
        <pc:grpChg chg="del">
          <ac:chgData name="Chris Sainty" userId="b32c182c-205f-447b-ab9f-bd033310bb63" providerId="ADAL" clId="{C94F5858-232B-45D1-AAC3-3937252294BF}" dt="2019-12-22T16:03:57.550" v="5721" actId="478"/>
          <ac:grpSpMkLst>
            <pc:docMk/>
            <pc:sldMk cId="1794180026" sldId="293"/>
            <ac:grpSpMk id="88" creationId="{A916E382-9BD8-485B-817F-881E509B2A9C}"/>
          </ac:grpSpMkLst>
        </pc:grpChg>
        <pc:grpChg chg="add mod">
          <ac:chgData name="Chris Sainty" userId="b32c182c-205f-447b-ab9f-bd033310bb63" providerId="ADAL" clId="{C94F5858-232B-45D1-AAC3-3937252294BF}" dt="2019-12-23T00:27:06.839" v="6573"/>
          <ac:grpSpMkLst>
            <pc:docMk/>
            <pc:sldMk cId="1794180026" sldId="293"/>
            <ac:grpSpMk id="104" creationId="{773283F7-0A31-4BFE-9BB9-114BFE173C4C}"/>
          </ac:grpSpMkLst>
        </pc:grpChg>
        <pc:grpChg chg="add mod">
          <ac:chgData name="Chris Sainty" userId="b32c182c-205f-447b-ab9f-bd033310bb63" providerId="ADAL" clId="{C94F5858-232B-45D1-AAC3-3937252294BF}" dt="2019-12-23T00:27:07.326" v="6574"/>
          <ac:grpSpMkLst>
            <pc:docMk/>
            <pc:sldMk cId="1794180026" sldId="293"/>
            <ac:grpSpMk id="108" creationId="{C6CC486B-17B2-47BA-8CD4-A826A11B1C3D}"/>
          </ac:grpSpMkLst>
        </pc:grpChg>
        <pc:grpChg chg="del">
          <ac:chgData name="Chris Sainty" userId="b32c182c-205f-447b-ab9f-bd033310bb63" providerId="ADAL" clId="{C94F5858-232B-45D1-AAC3-3937252294BF}" dt="2019-12-22T16:03:45.271" v="5720" actId="478"/>
          <ac:grpSpMkLst>
            <pc:docMk/>
            <pc:sldMk cId="1794180026" sldId="293"/>
            <ac:grpSpMk id="161" creationId="{0C174623-6755-4F50-ADE9-3DF52162D558}"/>
          </ac:grpSpMkLst>
        </pc:grpChg>
        <pc:graphicFrameChg chg="add mod modGraphic">
          <ac:chgData name="Chris Sainty" userId="b32c182c-205f-447b-ab9f-bd033310bb63" providerId="ADAL" clId="{C94F5858-232B-45D1-AAC3-3937252294BF}" dt="2019-12-22T16:33:50.491" v="6338" actId="962"/>
          <ac:graphicFrameMkLst>
            <pc:docMk/>
            <pc:sldMk cId="1794180026" sldId="293"/>
            <ac:graphicFrameMk id="6" creationId="{274EF546-40EC-4C79-8484-04F50CB7E0E7}"/>
          </ac:graphicFrameMkLst>
        </pc:graphicFrameChg>
        <pc:graphicFrameChg chg="add mod modGraphic">
          <ac:chgData name="Chris Sainty" userId="b32c182c-205f-447b-ab9f-bd033310bb63" providerId="ADAL" clId="{C94F5858-232B-45D1-AAC3-3937252294BF}" dt="2019-12-23T00:40:33.728" v="6771"/>
          <ac:graphicFrameMkLst>
            <pc:docMk/>
            <pc:sldMk cId="1794180026" sldId="293"/>
            <ac:graphicFrameMk id="32" creationId="{B9FDA792-50E5-461D-9A0F-0F32199177FC}"/>
          </ac:graphicFrameMkLst>
        </pc:graphicFrameChg>
        <pc:picChg chg="mod topLvl">
          <ac:chgData name="Chris Sainty" userId="b32c182c-205f-447b-ab9f-bd033310bb63" providerId="ADAL" clId="{C94F5858-232B-45D1-AAC3-3937252294BF}" dt="2019-12-23T00:26:03.578" v="6566" actId="164"/>
          <ac:picMkLst>
            <pc:docMk/>
            <pc:sldMk cId="1794180026" sldId="293"/>
            <ac:picMk id="39" creationId="{B5BBA0CA-315F-4A45-89F3-C277049286DA}"/>
          </ac:picMkLst>
        </pc:picChg>
        <pc:picChg chg="mod topLvl">
          <ac:chgData name="Chris Sainty" userId="b32c182c-205f-447b-ab9f-bd033310bb63" providerId="ADAL" clId="{C94F5858-232B-45D1-AAC3-3937252294BF}" dt="2019-12-22T16:11:00.718" v="6013" actId="164"/>
          <ac:picMkLst>
            <pc:docMk/>
            <pc:sldMk cId="1794180026" sldId="293"/>
            <ac:picMk id="84" creationId="{0A20DAF7-F938-4B78-9DED-F6188DC01489}"/>
          </ac:picMkLst>
        </pc:picChg>
        <pc:picChg chg="mod topLvl">
          <ac:chgData name="Chris Sainty" userId="b32c182c-205f-447b-ab9f-bd033310bb63" providerId="ADAL" clId="{C94F5858-232B-45D1-AAC3-3937252294BF}" dt="2019-12-22T16:36:19.397" v="6355" actId="164"/>
          <ac:picMkLst>
            <pc:docMk/>
            <pc:sldMk cId="1794180026" sldId="293"/>
            <ac:picMk id="101" creationId="{1C0B4D1C-E23C-4A05-AEF5-BA9E6F964D7B}"/>
          </ac:picMkLst>
        </pc:picChg>
        <pc:picChg chg="add mod ord">
          <ac:chgData name="Chris Sainty" userId="b32c182c-205f-447b-ab9f-bd033310bb63" providerId="ADAL" clId="{C94F5858-232B-45D1-AAC3-3937252294BF}" dt="2019-12-23T00:27:01.315" v="6571" actId="166"/>
          <ac:picMkLst>
            <pc:docMk/>
            <pc:sldMk cId="1794180026" sldId="293"/>
            <ac:picMk id="112" creationId="{9247F256-F366-4A4F-B29A-51AC888581FF}"/>
          </ac:picMkLst>
        </pc:picChg>
        <pc:picChg chg="del">
          <ac:chgData name="Chris Sainty" userId="b32c182c-205f-447b-ab9f-bd033310bb63" providerId="ADAL" clId="{C94F5858-232B-45D1-AAC3-3937252294BF}" dt="2019-12-22T16:04:01.676" v="5722" actId="478"/>
          <ac:picMkLst>
            <pc:docMk/>
            <pc:sldMk cId="1794180026" sldId="293"/>
            <ac:picMk id="146" creationId="{74298C0A-60C1-47F4-8FB7-A663F9326CA8}"/>
          </ac:picMkLst>
        </pc:picChg>
        <pc:picChg chg="del">
          <ac:chgData name="Chris Sainty" userId="b32c182c-205f-447b-ab9f-bd033310bb63" providerId="ADAL" clId="{C94F5858-232B-45D1-AAC3-3937252294BF}" dt="2019-12-22T16:04:01.676" v="5722" actId="478"/>
          <ac:picMkLst>
            <pc:docMk/>
            <pc:sldMk cId="1794180026" sldId="293"/>
            <ac:picMk id="160" creationId="{C32E26ED-07D5-486C-9C65-DA69EC0594E1}"/>
          </ac:picMkLst>
        </pc:picChg>
        <pc:cxnChg chg="del mod topLvl">
          <ac:chgData name="Chris Sainty" userId="b32c182c-205f-447b-ab9f-bd033310bb63" providerId="ADAL" clId="{C94F5858-232B-45D1-AAC3-3937252294BF}" dt="2019-12-23T00:23:06.388" v="6511" actId="478"/>
          <ac:cxnSpMkLst>
            <pc:docMk/>
            <pc:sldMk cId="1794180026" sldId="293"/>
            <ac:cxnSpMk id="40" creationId="{809E197A-2FA8-41E5-BEDD-F86C98CA09B7}"/>
          </ac:cxnSpMkLst>
        </pc:cxnChg>
        <pc:cxnChg chg="del mod topLvl">
          <ac:chgData name="Chris Sainty" userId="b32c182c-205f-447b-ab9f-bd033310bb63" providerId="ADAL" clId="{C94F5858-232B-45D1-AAC3-3937252294BF}" dt="2019-12-23T00:23:02.492" v="6506" actId="478"/>
          <ac:cxnSpMkLst>
            <pc:docMk/>
            <pc:sldMk cId="1794180026" sldId="293"/>
            <ac:cxnSpMk id="41" creationId="{FD059D7B-B0E6-4EBF-A164-EED02ADD8BAF}"/>
          </ac:cxnSpMkLst>
        </pc:cxnChg>
        <pc:cxnChg chg="del mod topLvl">
          <ac:chgData name="Chris Sainty" userId="b32c182c-205f-447b-ab9f-bd033310bb63" providerId="ADAL" clId="{C94F5858-232B-45D1-AAC3-3937252294BF}" dt="2019-12-23T00:23:02.990" v="6507" actId="478"/>
          <ac:cxnSpMkLst>
            <pc:docMk/>
            <pc:sldMk cId="1794180026" sldId="293"/>
            <ac:cxnSpMk id="42" creationId="{A2BC7586-26F8-4C53-B4A6-FA61618675FB}"/>
          </ac:cxnSpMkLst>
        </pc:cxnChg>
        <pc:cxnChg chg="del mod topLvl">
          <ac:chgData name="Chris Sainty" userId="b32c182c-205f-447b-ab9f-bd033310bb63" providerId="ADAL" clId="{C94F5858-232B-45D1-AAC3-3937252294BF}" dt="2019-12-23T00:23:03.666" v="6508" actId="478"/>
          <ac:cxnSpMkLst>
            <pc:docMk/>
            <pc:sldMk cId="1794180026" sldId="293"/>
            <ac:cxnSpMk id="43" creationId="{1CD99A7F-DFBD-4696-8855-F372761BF4F0}"/>
          </ac:cxnSpMkLst>
        </pc:cxnChg>
        <pc:cxnChg chg="mod topLvl">
          <ac:chgData name="Chris Sainty" userId="b32c182c-205f-447b-ab9f-bd033310bb63" providerId="ADAL" clId="{C94F5858-232B-45D1-AAC3-3937252294BF}" dt="2019-12-23T00:26:03.578" v="6566" actId="164"/>
          <ac:cxnSpMkLst>
            <pc:docMk/>
            <pc:sldMk cId="1794180026" sldId="293"/>
            <ac:cxnSpMk id="44" creationId="{433A3F92-6D40-4677-977A-FA1E684378D5}"/>
          </ac:cxnSpMkLst>
        </pc:cxnChg>
        <pc:cxnChg chg="del mod topLvl">
          <ac:chgData name="Chris Sainty" userId="b32c182c-205f-447b-ab9f-bd033310bb63" providerId="ADAL" clId="{C94F5858-232B-45D1-AAC3-3937252294BF}" dt="2019-12-23T00:23:04.529" v="6509" actId="478"/>
          <ac:cxnSpMkLst>
            <pc:docMk/>
            <pc:sldMk cId="1794180026" sldId="293"/>
            <ac:cxnSpMk id="45" creationId="{BD6DF65E-2671-4683-8EA8-251D8DAE57C0}"/>
          </ac:cxnSpMkLst>
        </pc:cxnChg>
        <pc:cxnChg chg="del mod topLvl">
          <ac:chgData name="Chris Sainty" userId="b32c182c-205f-447b-ab9f-bd033310bb63" providerId="ADAL" clId="{C94F5858-232B-45D1-AAC3-3937252294BF}" dt="2019-12-23T00:23:05.352" v="6510" actId="478"/>
          <ac:cxnSpMkLst>
            <pc:docMk/>
            <pc:sldMk cId="1794180026" sldId="293"/>
            <ac:cxnSpMk id="46" creationId="{0281A3A3-8503-4007-AC5D-98A46FC56CA0}"/>
          </ac:cxnSpMkLst>
        </pc:cxnChg>
        <pc:cxnChg chg="mod topLvl">
          <ac:chgData name="Chris Sainty" userId="b32c182c-205f-447b-ab9f-bd033310bb63" providerId="ADAL" clId="{C94F5858-232B-45D1-AAC3-3937252294BF}" dt="2019-12-23T00:26:03.578" v="6566" actId="164"/>
          <ac:cxnSpMkLst>
            <pc:docMk/>
            <pc:sldMk cId="1794180026" sldId="293"/>
            <ac:cxnSpMk id="47" creationId="{8490349E-9EDC-40E4-8D5B-84520AF4E2B7}"/>
          </ac:cxnSpMkLst>
        </pc:cxnChg>
        <pc:cxnChg chg="mod topLvl">
          <ac:chgData name="Chris Sainty" userId="b32c182c-205f-447b-ab9f-bd033310bb63" providerId="ADAL" clId="{C94F5858-232B-45D1-AAC3-3937252294BF}" dt="2019-12-23T00:26:03.578" v="6566" actId="164"/>
          <ac:cxnSpMkLst>
            <pc:docMk/>
            <pc:sldMk cId="1794180026" sldId="293"/>
            <ac:cxnSpMk id="48" creationId="{7476CCEE-6983-43C9-B498-581749BC0A8A}"/>
          </ac:cxnSpMkLst>
        </pc:cxnChg>
        <pc:cxnChg chg="mod topLvl">
          <ac:chgData name="Chris Sainty" userId="b32c182c-205f-447b-ab9f-bd033310bb63" providerId="ADAL" clId="{C94F5858-232B-45D1-AAC3-3937252294BF}" dt="2019-12-23T00:26:03.578" v="6566" actId="164"/>
          <ac:cxnSpMkLst>
            <pc:docMk/>
            <pc:sldMk cId="1794180026" sldId="293"/>
            <ac:cxnSpMk id="49" creationId="{20E38084-037E-4102-B244-D9864E6D0C7B}"/>
          </ac:cxnSpMkLst>
        </pc:cxnChg>
        <pc:cxnChg chg="mod topLvl">
          <ac:chgData name="Chris Sainty" userId="b32c182c-205f-447b-ab9f-bd033310bb63" providerId="ADAL" clId="{C94F5858-232B-45D1-AAC3-3937252294BF}" dt="2019-12-23T00:26:03.578" v="6566" actId="164"/>
          <ac:cxnSpMkLst>
            <pc:docMk/>
            <pc:sldMk cId="1794180026" sldId="293"/>
            <ac:cxnSpMk id="50" creationId="{E50873DA-504D-43C5-A96F-3F4F256D31AE}"/>
          </ac:cxnSpMkLst>
        </pc:cxnChg>
        <pc:cxnChg chg="add mod">
          <ac:chgData name="Chris Sainty" userId="b32c182c-205f-447b-ab9f-bd033310bb63" providerId="ADAL" clId="{C94F5858-232B-45D1-AAC3-3937252294BF}" dt="2019-12-23T00:26:03.578" v="6566" actId="164"/>
          <ac:cxnSpMkLst>
            <pc:docMk/>
            <pc:sldMk cId="1794180026" sldId="293"/>
            <ac:cxnSpMk id="51" creationId="{713085D1-A7E2-439C-8F8D-82F27CEABFF8}"/>
          </ac:cxnSpMkLst>
        </pc:cxnChg>
        <pc:cxnChg chg="add mod">
          <ac:chgData name="Chris Sainty" userId="b32c182c-205f-447b-ab9f-bd033310bb63" providerId="ADAL" clId="{C94F5858-232B-45D1-AAC3-3937252294BF}" dt="2019-12-23T00:26:03.578" v="6566" actId="164"/>
          <ac:cxnSpMkLst>
            <pc:docMk/>
            <pc:sldMk cId="1794180026" sldId="293"/>
            <ac:cxnSpMk id="53" creationId="{21790F8D-94B6-4B6E-A1F7-15DF16AC647C}"/>
          </ac:cxnSpMkLst>
        </pc:cxnChg>
        <pc:cxnChg chg="add mod">
          <ac:chgData name="Chris Sainty" userId="b32c182c-205f-447b-ab9f-bd033310bb63" providerId="ADAL" clId="{C94F5858-232B-45D1-AAC3-3937252294BF}" dt="2019-12-23T00:25:39.351" v="6565" actId="1036"/>
          <ac:cxnSpMkLst>
            <pc:docMk/>
            <pc:sldMk cId="1794180026" sldId="293"/>
            <ac:cxnSpMk id="54" creationId="{380FD971-896F-4F81-BA44-783495370073}"/>
          </ac:cxnSpMkLst>
        </pc:cxnChg>
        <pc:cxnChg chg="add mod">
          <ac:chgData name="Chris Sainty" userId="b32c182c-205f-447b-ab9f-bd033310bb63" providerId="ADAL" clId="{C94F5858-232B-45D1-AAC3-3937252294BF}" dt="2019-12-23T00:26:03.578" v="6566" actId="164"/>
          <ac:cxnSpMkLst>
            <pc:docMk/>
            <pc:sldMk cId="1794180026" sldId="293"/>
            <ac:cxnSpMk id="57" creationId="{61D3F156-05A8-436D-B0CD-EEA375A2538C}"/>
          </ac:cxnSpMkLst>
        </pc:cxnChg>
        <pc:cxnChg chg="add mod">
          <ac:chgData name="Chris Sainty" userId="b32c182c-205f-447b-ab9f-bd033310bb63" providerId="ADAL" clId="{C94F5858-232B-45D1-AAC3-3937252294BF}" dt="2019-12-23T00:26:03.578" v="6566" actId="164"/>
          <ac:cxnSpMkLst>
            <pc:docMk/>
            <pc:sldMk cId="1794180026" sldId="293"/>
            <ac:cxnSpMk id="58" creationId="{EA90C7F6-6BCB-4D5E-A0F6-12120886FB04}"/>
          </ac:cxnSpMkLst>
        </pc:cxnChg>
        <pc:cxnChg chg="add mod">
          <ac:chgData name="Chris Sainty" userId="b32c182c-205f-447b-ab9f-bd033310bb63" providerId="ADAL" clId="{C94F5858-232B-45D1-AAC3-3937252294BF}" dt="2019-12-23T00:26:03.578" v="6566" actId="164"/>
          <ac:cxnSpMkLst>
            <pc:docMk/>
            <pc:sldMk cId="1794180026" sldId="293"/>
            <ac:cxnSpMk id="59" creationId="{2F35547E-EF6E-426D-8C0A-36257FA015E0}"/>
          </ac:cxnSpMkLst>
        </pc:cxnChg>
        <pc:cxnChg chg="add mod">
          <ac:chgData name="Chris Sainty" userId="b32c182c-205f-447b-ab9f-bd033310bb63" providerId="ADAL" clId="{C94F5858-232B-45D1-AAC3-3937252294BF}" dt="2019-12-23T00:26:03.578" v="6566" actId="164"/>
          <ac:cxnSpMkLst>
            <pc:docMk/>
            <pc:sldMk cId="1794180026" sldId="293"/>
            <ac:cxnSpMk id="60" creationId="{C818195A-9AA9-4774-BA85-245CCA661F2C}"/>
          </ac:cxnSpMkLst>
        </pc:cxnChg>
        <pc:cxnChg chg="add mod">
          <ac:chgData name="Chris Sainty" userId="b32c182c-205f-447b-ab9f-bd033310bb63" providerId="ADAL" clId="{C94F5858-232B-45D1-AAC3-3937252294BF}" dt="2019-12-23T00:26:03.578" v="6566" actId="164"/>
          <ac:cxnSpMkLst>
            <pc:docMk/>
            <pc:sldMk cId="1794180026" sldId="293"/>
            <ac:cxnSpMk id="61" creationId="{D0C8490B-297C-4396-84F9-D2A40CBF5041}"/>
          </ac:cxnSpMkLst>
        </pc:cxnChg>
        <pc:cxnChg chg="del mod topLvl">
          <ac:chgData name="Chris Sainty" userId="b32c182c-205f-447b-ab9f-bd033310bb63" providerId="ADAL" clId="{C94F5858-232B-45D1-AAC3-3937252294BF}" dt="2019-12-22T16:09:42.709" v="5992" actId="478"/>
          <ac:cxnSpMkLst>
            <pc:docMk/>
            <pc:sldMk cId="1794180026" sldId="293"/>
            <ac:cxnSpMk id="85" creationId="{BC60957E-35AC-4FF8-BD33-ED0E761639B7}"/>
          </ac:cxnSpMkLst>
        </pc:cxnChg>
        <pc:cxnChg chg="del mod topLvl">
          <ac:chgData name="Chris Sainty" userId="b32c182c-205f-447b-ab9f-bd033310bb63" providerId="ADAL" clId="{C94F5858-232B-45D1-AAC3-3937252294BF}" dt="2019-12-22T16:09:44.971" v="5993" actId="478"/>
          <ac:cxnSpMkLst>
            <pc:docMk/>
            <pc:sldMk cId="1794180026" sldId="293"/>
            <ac:cxnSpMk id="86" creationId="{73676D29-855B-4DDC-937A-BBA1F48ABE7B}"/>
          </ac:cxnSpMkLst>
        </pc:cxnChg>
        <pc:cxnChg chg="del mod topLvl">
          <ac:chgData name="Chris Sainty" userId="b32c182c-205f-447b-ab9f-bd033310bb63" providerId="ADAL" clId="{C94F5858-232B-45D1-AAC3-3937252294BF}" dt="2019-12-22T16:09:47.348" v="5994" actId="478"/>
          <ac:cxnSpMkLst>
            <pc:docMk/>
            <pc:sldMk cId="1794180026" sldId="293"/>
            <ac:cxnSpMk id="87" creationId="{CE1D04CF-DA05-4C24-A870-B591E651E240}"/>
          </ac:cxnSpMkLst>
        </pc:cxnChg>
        <pc:cxnChg chg="del mod topLvl">
          <ac:chgData name="Chris Sainty" userId="b32c182c-205f-447b-ab9f-bd033310bb63" providerId="ADAL" clId="{C94F5858-232B-45D1-AAC3-3937252294BF}" dt="2019-12-22T16:09:49.868" v="5995" actId="478"/>
          <ac:cxnSpMkLst>
            <pc:docMk/>
            <pc:sldMk cId="1794180026" sldId="293"/>
            <ac:cxnSpMk id="89" creationId="{D33531A3-63B7-42A5-9378-3A396719460D}"/>
          </ac:cxnSpMkLst>
        </pc:cxnChg>
        <pc:cxnChg chg="mod topLvl">
          <ac:chgData name="Chris Sainty" userId="b32c182c-205f-447b-ab9f-bd033310bb63" providerId="ADAL" clId="{C94F5858-232B-45D1-AAC3-3937252294BF}" dt="2019-12-22T16:36:19.397" v="6355" actId="164"/>
          <ac:cxnSpMkLst>
            <pc:docMk/>
            <pc:sldMk cId="1794180026" sldId="293"/>
            <ac:cxnSpMk id="100" creationId="{C40FA612-9267-48D6-983E-D9418B209EC7}"/>
          </ac:cxnSpMkLst>
        </pc:cxnChg>
      </pc:sldChg>
      <pc:sldChg chg="addSp delSp modSp add delAnim modAnim modNotesTx">
        <pc:chgData name="Chris Sainty" userId="b32c182c-205f-447b-ab9f-bd033310bb63" providerId="ADAL" clId="{C94F5858-232B-45D1-AAC3-3937252294BF}" dt="2020-01-07T18:56:35.257" v="12307"/>
        <pc:sldMkLst>
          <pc:docMk/>
          <pc:sldMk cId="2438633039" sldId="294"/>
        </pc:sldMkLst>
        <pc:spChg chg="mod">
          <ac:chgData name="Chris Sainty" userId="b32c182c-205f-447b-ab9f-bd033310bb63" providerId="ADAL" clId="{C94F5858-232B-45D1-AAC3-3937252294BF}" dt="2019-12-23T11:04:31.033" v="7087" actId="1035"/>
          <ac:spMkLst>
            <pc:docMk/>
            <pc:sldMk cId="2438633039" sldId="294"/>
            <ac:spMk id="3" creationId="{2704B539-1C9F-4105-891F-2714ECA66A56}"/>
          </ac:spMkLst>
        </pc:spChg>
        <pc:spChg chg="mod">
          <ac:chgData name="Chris Sainty" userId="b32c182c-205f-447b-ab9f-bd033310bb63" providerId="ADAL" clId="{C94F5858-232B-45D1-AAC3-3937252294BF}" dt="2019-12-23T11:04:31.033" v="7087" actId="1035"/>
          <ac:spMkLst>
            <pc:docMk/>
            <pc:sldMk cId="2438633039" sldId="294"/>
            <ac:spMk id="4" creationId="{85B6DE45-7CB9-41D0-9D3E-2A6B5409AE4A}"/>
          </ac:spMkLst>
        </pc:spChg>
        <pc:spChg chg="mod">
          <ac:chgData name="Chris Sainty" userId="b32c182c-205f-447b-ab9f-bd033310bb63" providerId="ADAL" clId="{C94F5858-232B-45D1-AAC3-3937252294BF}" dt="2019-12-23T11:04:31.033" v="7087" actId="1035"/>
          <ac:spMkLst>
            <pc:docMk/>
            <pc:sldMk cId="2438633039" sldId="294"/>
            <ac:spMk id="5" creationId="{7BECC722-F1B0-4B2C-9BAD-DF8F8369C8F5}"/>
          </ac:spMkLst>
        </pc:spChg>
        <pc:spChg chg="add mod">
          <ac:chgData name="Chris Sainty" userId="b32c182c-205f-447b-ab9f-bd033310bb63" providerId="ADAL" clId="{C94F5858-232B-45D1-AAC3-3937252294BF}" dt="2019-12-23T11:04:53.448" v="7130" actId="1038"/>
          <ac:spMkLst>
            <pc:docMk/>
            <pc:sldMk cId="2438633039" sldId="294"/>
            <ac:spMk id="9" creationId="{793D3C44-F9BA-4FB6-BCD0-62D06809CC76}"/>
          </ac:spMkLst>
        </pc:spChg>
        <pc:spChg chg="mod">
          <ac:chgData name="Chris Sainty" userId="b32c182c-205f-447b-ab9f-bd033310bb63" providerId="ADAL" clId="{C94F5858-232B-45D1-AAC3-3937252294BF}" dt="2019-12-23T11:07:24.825" v="7144"/>
          <ac:spMkLst>
            <pc:docMk/>
            <pc:sldMk cId="2438633039" sldId="294"/>
            <ac:spMk id="33" creationId="{9C74404A-C9CC-4D92-8E79-50E3F26AE624}"/>
          </ac:spMkLst>
        </pc:spChg>
        <pc:spChg chg="mod">
          <ac:chgData name="Chris Sainty" userId="b32c182c-205f-447b-ab9f-bd033310bb63" providerId="ADAL" clId="{C94F5858-232B-45D1-AAC3-3937252294BF}" dt="2019-12-23T12:33:46.248" v="8147" actId="1036"/>
          <ac:spMkLst>
            <pc:docMk/>
            <pc:sldMk cId="2438633039" sldId="294"/>
            <ac:spMk id="36" creationId="{ABDDD60D-1312-41E4-8A72-BB06F97B52FF}"/>
          </ac:spMkLst>
        </pc:spChg>
        <pc:spChg chg="add mod">
          <ac:chgData name="Chris Sainty" userId="b32c182c-205f-447b-ab9f-bd033310bb63" providerId="ADAL" clId="{C94F5858-232B-45D1-AAC3-3937252294BF}" dt="2020-01-04T12:15:28.227" v="9978" actId="1036"/>
          <ac:spMkLst>
            <pc:docMk/>
            <pc:sldMk cId="2438633039" sldId="294"/>
            <ac:spMk id="65" creationId="{A1C1570A-FD73-4CBB-A648-6622639AB642}"/>
          </ac:spMkLst>
        </pc:spChg>
        <pc:spChg chg="add mod">
          <ac:chgData name="Chris Sainty" userId="b32c182c-205f-447b-ab9f-bd033310bb63" providerId="ADAL" clId="{C94F5858-232B-45D1-AAC3-3937252294BF}" dt="2019-12-23T12:33:46.248" v="8147" actId="1036"/>
          <ac:spMkLst>
            <pc:docMk/>
            <pc:sldMk cId="2438633039" sldId="294"/>
            <ac:spMk id="66" creationId="{9C6E662B-A8F5-4CC5-ABE8-741C9264404D}"/>
          </ac:spMkLst>
        </pc:spChg>
        <pc:spChg chg="mod">
          <ac:chgData name="Chris Sainty" userId="b32c182c-205f-447b-ab9f-bd033310bb63" providerId="ADAL" clId="{C94F5858-232B-45D1-AAC3-3937252294BF}" dt="2019-12-23T10:53:39.934" v="6808" actId="14100"/>
          <ac:spMkLst>
            <pc:docMk/>
            <pc:sldMk cId="2438633039" sldId="294"/>
            <ac:spMk id="87" creationId="{8C176B04-5215-4C9E-9217-CD30138C0B03}"/>
          </ac:spMkLst>
        </pc:spChg>
        <pc:spChg chg="del mod">
          <ac:chgData name="Chris Sainty" userId="b32c182c-205f-447b-ab9f-bd033310bb63" providerId="ADAL" clId="{C94F5858-232B-45D1-AAC3-3937252294BF}" dt="2019-12-23T11:17:36.447" v="7169" actId="478"/>
          <ac:spMkLst>
            <pc:docMk/>
            <pc:sldMk cId="2438633039" sldId="294"/>
            <ac:spMk id="88" creationId="{DC606449-82CD-44CF-B9AA-8706BC19AB68}"/>
          </ac:spMkLst>
        </pc:spChg>
        <pc:spChg chg="mod topLvl">
          <ac:chgData name="Chris Sainty" userId="b32c182c-205f-447b-ab9f-bd033310bb63" providerId="ADAL" clId="{C94F5858-232B-45D1-AAC3-3937252294BF}" dt="2019-12-23T10:54:07.850" v="6812" actId="14100"/>
          <ac:spMkLst>
            <pc:docMk/>
            <pc:sldMk cId="2438633039" sldId="294"/>
            <ac:spMk id="92" creationId="{B88F381B-4B5A-4FF3-A07E-1C65F328320B}"/>
          </ac:spMkLst>
        </pc:spChg>
        <pc:spChg chg="mod">
          <ac:chgData name="Chris Sainty" userId="b32c182c-205f-447b-ab9f-bd033310bb63" providerId="ADAL" clId="{C94F5858-232B-45D1-AAC3-3937252294BF}" dt="2019-12-23T11:17:41.441" v="7170" actId="14100"/>
          <ac:spMkLst>
            <pc:docMk/>
            <pc:sldMk cId="2438633039" sldId="294"/>
            <ac:spMk id="93" creationId="{5D5D3F3E-9DEB-4357-8BD7-C3F9BC098A02}"/>
          </ac:spMkLst>
        </pc:spChg>
        <pc:spChg chg="mod topLvl">
          <ac:chgData name="Chris Sainty" userId="b32c182c-205f-447b-ab9f-bd033310bb63" providerId="ADAL" clId="{C94F5858-232B-45D1-AAC3-3937252294BF}" dt="2019-12-23T10:53:48.883" v="6810" actId="14100"/>
          <ac:spMkLst>
            <pc:docMk/>
            <pc:sldMk cId="2438633039" sldId="294"/>
            <ac:spMk id="94" creationId="{BBEAFBBB-F249-4A50-A962-527EDD3A21BE}"/>
          </ac:spMkLst>
        </pc:spChg>
        <pc:spChg chg="mod topLvl">
          <ac:chgData name="Chris Sainty" userId="b32c182c-205f-447b-ab9f-bd033310bb63" providerId="ADAL" clId="{C94F5858-232B-45D1-AAC3-3937252294BF}" dt="2019-12-23T10:53:44.124" v="6809" actId="14100"/>
          <ac:spMkLst>
            <pc:docMk/>
            <pc:sldMk cId="2438633039" sldId="294"/>
            <ac:spMk id="95" creationId="{F283A8AC-610A-47BD-B33E-FF2883908FF5}"/>
          </ac:spMkLst>
        </pc:spChg>
        <pc:spChg chg="mod topLvl">
          <ac:chgData name="Chris Sainty" userId="b32c182c-205f-447b-ab9f-bd033310bb63" providerId="ADAL" clId="{C94F5858-232B-45D1-AAC3-3937252294BF}" dt="2019-12-23T10:54:02.389" v="6811" actId="1076"/>
          <ac:spMkLst>
            <pc:docMk/>
            <pc:sldMk cId="2438633039" sldId="294"/>
            <ac:spMk id="96" creationId="{AD691FF4-B8F1-4DEF-80EA-B30A9EB4A7EE}"/>
          </ac:spMkLst>
        </pc:spChg>
        <pc:spChg chg="mod topLvl">
          <ac:chgData name="Chris Sainty" userId="b32c182c-205f-447b-ab9f-bd033310bb63" providerId="ADAL" clId="{C94F5858-232B-45D1-AAC3-3937252294BF}" dt="2019-12-23T10:54:02.389" v="6811" actId="1076"/>
          <ac:spMkLst>
            <pc:docMk/>
            <pc:sldMk cId="2438633039" sldId="294"/>
            <ac:spMk id="97" creationId="{3CE120EE-2355-422B-94F6-F25607175C7D}"/>
          </ac:spMkLst>
        </pc:spChg>
        <pc:spChg chg="mod topLvl">
          <ac:chgData name="Chris Sainty" userId="b32c182c-205f-447b-ab9f-bd033310bb63" providerId="ADAL" clId="{C94F5858-232B-45D1-AAC3-3937252294BF}" dt="2019-12-23T10:54:02.389" v="6811" actId="1076"/>
          <ac:spMkLst>
            <pc:docMk/>
            <pc:sldMk cId="2438633039" sldId="294"/>
            <ac:spMk id="98" creationId="{D5E34C34-EE56-437E-919A-EB6346F694FF}"/>
          </ac:spMkLst>
        </pc:spChg>
        <pc:spChg chg="mod topLvl">
          <ac:chgData name="Chris Sainty" userId="b32c182c-205f-447b-ab9f-bd033310bb63" providerId="ADAL" clId="{C94F5858-232B-45D1-AAC3-3937252294BF}" dt="2019-12-23T10:54:02.389" v="6811" actId="1076"/>
          <ac:spMkLst>
            <pc:docMk/>
            <pc:sldMk cId="2438633039" sldId="294"/>
            <ac:spMk id="99" creationId="{44B8C166-3155-482E-8CF4-F76C9CE6D6FD}"/>
          </ac:spMkLst>
        </pc:spChg>
        <pc:spChg chg="mod ord">
          <ac:chgData name="Chris Sainty" userId="b32c182c-205f-447b-ab9f-bd033310bb63" providerId="ADAL" clId="{C94F5858-232B-45D1-AAC3-3937252294BF}" dt="2019-12-23T12:30:29.413" v="8104" actId="1037"/>
          <ac:spMkLst>
            <pc:docMk/>
            <pc:sldMk cId="2438633039" sldId="294"/>
            <ac:spMk id="116" creationId="{48D669C2-5337-46D8-95EB-8BAB9E4A3296}"/>
          </ac:spMkLst>
        </pc:spChg>
        <pc:grpChg chg="del mod topLvl">
          <ac:chgData name="Chris Sainty" userId="b32c182c-205f-447b-ab9f-bd033310bb63" providerId="ADAL" clId="{C94F5858-232B-45D1-AAC3-3937252294BF}" dt="2019-12-23T10:53:30.281" v="6807" actId="165"/>
          <ac:grpSpMkLst>
            <pc:docMk/>
            <pc:sldMk cId="2438633039" sldId="294"/>
            <ac:grpSpMk id="7" creationId="{69D5FD49-A977-4987-B8CF-AF8FB21FFE50}"/>
          </ac:grpSpMkLst>
        </pc:grpChg>
        <pc:grpChg chg="del">
          <ac:chgData name="Chris Sainty" userId="b32c182c-205f-447b-ab9f-bd033310bb63" providerId="ADAL" clId="{C94F5858-232B-45D1-AAC3-3937252294BF}" dt="2019-12-23T10:52:57.872" v="6800" actId="165"/>
          <ac:grpSpMkLst>
            <pc:docMk/>
            <pc:sldMk cId="2438633039" sldId="294"/>
            <ac:grpSpMk id="8" creationId="{DE88A21F-D37D-4C13-96D5-9D4CD4BDF39F}"/>
          </ac:grpSpMkLst>
        </pc:grpChg>
        <pc:grpChg chg="add mod ord">
          <ac:chgData name="Chris Sainty" userId="b32c182c-205f-447b-ab9f-bd033310bb63" providerId="ADAL" clId="{C94F5858-232B-45D1-AAC3-3937252294BF}" dt="2019-12-23T11:17:54.217" v="7193" actId="1035"/>
          <ac:grpSpMkLst>
            <pc:docMk/>
            <pc:sldMk cId="2438633039" sldId="294"/>
            <ac:grpSpMk id="56" creationId="{D6A2EE16-3AD3-404B-97A0-96FC76C2424A}"/>
          </ac:grpSpMkLst>
        </pc:grpChg>
        <pc:graphicFrameChg chg="mod modGraphic">
          <ac:chgData name="Chris Sainty" userId="b32c182c-205f-447b-ab9f-bd033310bb63" providerId="ADAL" clId="{C94F5858-232B-45D1-AAC3-3937252294BF}" dt="2019-12-23T11:06:27.242" v="7137"/>
          <ac:graphicFrameMkLst>
            <pc:docMk/>
            <pc:sldMk cId="2438633039" sldId="294"/>
            <ac:graphicFrameMk id="6" creationId="{274EF546-40EC-4C79-8484-04F50CB7E0E7}"/>
          </ac:graphicFrameMkLst>
        </pc:graphicFrameChg>
        <pc:graphicFrameChg chg="del mod modGraphic">
          <ac:chgData name="Chris Sainty" userId="b32c182c-205f-447b-ab9f-bd033310bb63" providerId="ADAL" clId="{C94F5858-232B-45D1-AAC3-3937252294BF}" dt="2019-12-23T10:57:11.645" v="6878" actId="478"/>
          <ac:graphicFrameMkLst>
            <pc:docMk/>
            <pc:sldMk cId="2438633039" sldId="294"/>
            <ac:graphicFrameMk id="32" creationId="{B9FDA792-50E5-461D-9A0F-0F32199177FC}"/>
          </ac:graphicFrameMkLst>
        </pc:graphicFrameChg>
        <pc:graphicFrameChg chg="add mod modGraphic">
          <ac:chgData name="Chris Sainty" userId="b32c182c-205f-447b-ab9f-bd033310bb63" providerId="ADAL" clId="{C94F5858-232B-45D1-AAC3-3937252294BF}" dt="2019-12-23T11:04:31.033" v="7087" actId="1035"/>
          <ac:graphicFrameMkLst>
            <pc:docMk/>
            <pc:sldMk cId="2438633039" sldId="294"/>
            <ac:graphicFrameMk id="55" creationId="{57A732D5-A97D-46C6-980D-D2E6328BE31F}"/>
          </ac:graphicFrameMkLst>
        </pc:graphicFrameChg>
        <pc:picChg chg="mod topLvl">
          <ac:chgData name="Chris Sainty" userId="b32c182c-205f-447b-ab9f-bd033310bb63" providerId="ADAL" clId="{C94F5858-232B-45D1-AAC3-3937252294BF}" dt="2019-12-23T10:53:30.281" v="6807" actId="165"/>
          <ac:picMkLst>
            <pc:docMk/>
            <pc:sldMk cId="2438633039" sldId="294"/>
            <ac:picMk id="101" creationId="{1C0B4D1C-E23C-4A05-AEF5-BA9E6F964D7B}"/>
          </ac:picMkLst>
        </pc:picChg>
        <pc:cxnChg chg="add del">
          <ac:chgData name="Chris Sainty" userId="b32c182c-205f-447b-ab9f-bd033310bb63" providerId="ADAL" clId="{C94F5858-232B-45D1-AAC3-3937252294BF}" dt="2019-12-23T10:54:12.016" v="6813" actId="478"/>
          <ac:cxnSpMkLst>
            <pc:docMk/>
            <pc:sldMk cId="2438633039" sldId="294"/>
            <ac:cxnSpMk id="54" creationId="{380FD971-896F-4F81-BA44-783495370073}"/>
          </ac:cxnSpMkLst>
        </pc:cxnChg>
        <pc:cxnChg chg="mod topLvl">
          <ac:chgData name="Chris Sainty" userId="b32c182c-205f-447b-ab9f-bd033310bb63" providerId="ADAL" clId="{C94F5858-232B-45D1-AAC3-3937252294BF}" dt="2019-12-23T10:54:02.389" v="6811" actId="1076"/>
          <ac:cxnSpMkLst>
            <pc:docMk/>
            <pc:sldMk cId="2438633039" sldId="294"/>
            <ac:cxnSpMk id="100" creationId="{C40FA612-9267-48D6-983E-D9418B209EC7}"/>
          </ac:cxnSpMkLst>
        </pc:cxnChg>
      </pc:sldChg>
      <pc:sldChg chg="addSp delSp modSp add ord delAnim modAnim">
        <pc:chgData name="Chris Sainty" userId="b32c182c-205f-447b-ab9f-bd033310bb63" providerId="ADAL" clId="{C94F5858-232B-45D1-AAC3-3937252294BF}" dt="2020-01-14T15:54:49.456" v="13247"/>
        <pc:sldMkLst>
          <pc:docMk/>
          <pc:sldMk cId="150228697" sldId="296"/>
        </pc:sldMkLst>
        <pc:spChg chg="add mod">
          <ac:chgData name="Chris Sainty" userId="b32c182c-205f-447b-ab9f-bd033310bb63" providerId="ADAL" clId="{C94F5858-232B-45D1-AAC3-3937252294BF}" dt="2020-01-14T08:44:18.539" v="12877"/>
          <ac:spMkLst>
            <pc:docMk/>
            <pc:sldMk cId="150228697" sldId="296"/>
            <ac:spMk id="2" creationId="{6BCD6744-6EE8-4B4F-9CA4-D6C44D9A6F6C}"/>
          </ac:spMkLst>
        </pc:spChg>
        <pc:spChg chg="add mod">
          <ac:chgData name="Chris Sainty" userId="b32c182c-205f-447b-ab9f-bd033310bb63" providerId="ADAL" clId="{C94F5858-232B-45D1-AAC3-3937252294BF}" dt="2020-01-14T08:44:18.539" v="12877"/>
          <ac:spMkLst>
            <pc:docMk/>
            <pc:sldMk cId="150228697" sldId="296"/>
            <ac:spMk id="3" creationId="{7A72149A-8C4C-4CC8-AF4E-9B47EDBAB9E8}"/>
          </ac:spMkLst>
        </pc:spChg>
        <pc:spChg chg="add mod">
          <ac:chgData name="Chris Sainty" userId="b32c182c-205f-447b-ab9f-bd033310bb63" providerId="ADAL" clId="{C94F5858-232B-45D1-AAC3-3937252294BF}" dt="2020-01-14T08:44:18.539" v="12877"/>
          <ac:spMkLst>
            <pc:docMk/>
            <pc:sldMk cId="150228697" sldId="296"/>
            <ac:spMk id="4" creationId="{47B0A323-EEA8-4D8D-9009-6549E1A7BE65}"/>
          </ac:spMkLst>
        </pc:spChg>
        <pc:spChg chg="add mod">
          <ac:chgData name="Chris Sainty" userId="b32c182c-205f-447b-ab9f-bd033310bb63" providerId="ADAL" clId="{C94F5858-232B-45D1-AAC3-3937252294BF}" dt="2020-01-14T08:44:18.539" v="12877"/>
          <ac:spMkLst>
            <pc:docMk/>
            <pc:sldMk cId="150228697" sldId="296"/>
            <ac:spMk id="5" creationId="{F45CAF8B-BFC8-4C10-8054-E7A439B704E0}"/>
          </ac:spMkLst>
        </pc:spChg>
        <pc:spChg chg="add mod">
          <ac:chgData name="Chris Sainty" userId="b32c182c-205f-447b-ab9f-bd033310bb63" providerId="ADAL" clId="{C94F5858-232B-45D1-AAC3-3937252294BF}" dt="2020-01-14T08:44:18.539" v="12877"/>
          <ac:spMkLst>
            <pc:docMk/>
            <pc:sldMk cId="150228697" sldId="296"/>
            <ac:spMk id="6" creationId="{090B01E4-D0E8-4C27-BF53-F310587082F0}"/>
          </ac:spMkLst>
        </pc:spChg>
        <pc:spChg chg="add mod">
          <ac:chgData name="Chris Sainty" userId="b32c182c-205f-447b-ab9f-bd033310bb63" providerId="ADAL" clId="{C94F5858-232B-45D1-AAC3-3937252294BF}" dt="2020-01-14T08:44:18.539" v="12877"/>
          <ac:spMkLst>
            <pc:docMk/>
            <pc:sldMk cId="150228697" sldId="296"/>
            <ac:spMk id="7" creationId="{04DB4CFB-39E4-4CF7-A6EF-3DF2C856F468}"/>
          </ac:spMkLst>
        </pc:spChg>
        <pc:spChg chg="add mod">
          <ac:chgData name="Chris Sainty" userId="b32c182c-205f-447b-ab9f-bd033310bb63" providerId="ADAL" clId="{C94F5858-232B-45D1-AAC3-3937252294BF}" dt="2020-01-14T15:54:47.948" v="13244"/>
          <ac:spMkLst>
            <pc:docMk/>
            <pc:sldMk cId="150228697" sldId="296"/>
            <ac:spMk id="8" creationId="{2B00426F-D3EA-4DD7-B53C-9CAC7D35B117}"/>
          </ac:spMkLst>
        </pc:spChg>
        <pc:spChg chg="add del mod">
          <ac:chgData name="Chris Sainty" userId="b32c182c-205f-447b-ab9f-bd033310bb63" providerId="ADAL" clId="{C94F5858-232B-45D1-AAC3-3937252294BF}" dt="2019-12-23T11:44:42.608" v="7739" actId="478"/>
          <ac:spMkLst>
            <pc:docMk/>
            <pc:sldMk cId="150228697" sldId="296"/>
            <ac:spMk id="8" creationId="{84781072-4054-453C-A651-8D567F7FEC8B}"/>
          </ac:spMkLst>
        </pc:spChg>
        <pc:spChg chg="add mod">
          <ac:chgData name="Chris Sainty" userId="b32c182c-205f-447b-ab9f-bd033310bb63" providerId="ADAL" clId="{C94F5858-232B-45D1-AAC3-3937252294BF}" dt="2020-01-14T15:54:48.631" v="13245"/>
          <ac:spMkLst>
            <pc:docMk/>
            <pc:sldMk cId="150228697" sldId="296"/>
            <ac:spMk id="10" creationId="{9E64885D-CAEF-46DD-8C32-F539F1170DE0}"/>
          </ac:spMkLst>
        </pc:spChg>
        <pc:spChg chg="add del mod topLvl">
          <ac:chgData name="Chris Sainty" userId="b32c182c-205f-447b-ab9f-bd033310bb63" providerId="ADAL" clId="{C94F5858-232B-45D1-AAC3-3937252294BF}" dt="2019-12-23T11:49:23.291" v="7793" actId="478"/>
          <ac:spMkLst>
            <pc:docMk/>
            <pc:sldMk cId="150228697" sldId="296"/>
            <ac:spMk id="11" creationId="{977A1BFE-CF69-4BAA-A928-4DA1F71014C6}"/>
          </ac:spMkLst>
        </pc:spChg>
        <pc:spChg chg="add del mod topLvl">
          <ac:chgData name="Chris Sainty" userId="b32c182c-205f-447b-ab9f-bd033310bb63" providerId="ADAL" clId="{C94F5858-232B-45D1-AAC3-3937252294BF}" dt="2020-01-14T08:44:18.539" v="12877"/>
          <ac:spMkLst>
            <pc:docMk/>
            <pc:sldMk cId="150228697" sldId="296"/>
            <ac:spMk id="12" creationId="{5D6D34B8-7926-4A75-8970-DEC15A57CAE8}"/>
          </ac:spMkLst>
        </pc:spChg>
        <pc:spChg chg="add del mod">
          <ac:chgData name="Chris Sainty" userId="b32c182c-205f-447b-ab9f-bd033310bb63" providerId="ADAL" clId="{C94F5858-232B-45D1-AAC3-3937252294BF}" dt="2019-12-23T11:44:38.736" v="7737" actId="478"/>
          <ac:spMkLst>
            <pc:docMk/>
            <pc:sldMk cId="150228697" sldId="296"/>
            <ac:spMk id="13" creationId="{75D1A911-CBAE-427C-AFAD-4468E24B43E9}"/>
          </ac:spMkLst>
        </pc:spChg>
        <pc:spChg chg="add mod">
          <ac:chgData name="Chris Sainty" userId="b32c182c-205f-447b-ab9f-bd033310bb63" providerId="ADAL" clId="{C94F5858-232B-45D1-AAC3-3937252294BF}" dt="2020-01-14T08:44:18.539" v="12877"/>
          <ac:spMkLst>
            <pc:docMk/>
            <pc:sldMk cId="150228697" sldId="296"/>
            <ac:spMk id="14" creationId="{E380FA06-59DF-4A91-8539-E618309B2CE0}"/>
          </ac:spMkLst>
        </pc:spChg>
        <pc:spChg chg="add mod">
          <ac:chgData name="Chris Sainty" userId="b32c182c-205f-447b-ab9f-bd033310bb63" providerId="ADAL" clId="{C94F5858-232B-45D1-AAC3-3937252294BF}" dt="2020-01-14T08:44:18.539" v="12877"/>
          <ac:spMkLst>
            <pc:docMk/>
            <pc:sldMk cId="150228697" sldId="296"/>
            <ac:spMk id="15" creationId="{A079963C-542A-4CA0-81BE-6B03DBD8306B}"/>
          </ac:spMkLst>
        </pc:spChg>
        <pc:spChg chg="add mod">
          <ac:chgData name="Chris Sainty" userId="b32c182c-205f-447b-ab9f-bd033310bb63" providerId="ADAL" clId="{C94F5858-232B-45D1-AAC3-3937252294BF}" dt="2020-01-14T08:44:18.539" v="12877"/>
          <ac:spMkLst>
            <pc:docMk/>
            <pc:sldMk cId="150228697" sldId="296"/>
            <ac:spMk id="16" creationId="{ABE03BAA-FC0B-4A24-B4B9-D4D6FC9D5210}"/>
          </ac:spMkLst>
        </pc:spChg>
        <pc:spChg chg="add del">
          <ac:chgData name="Chris Sainty" userId="b32c182c-205f-447b-ab9f-bd033310bb63" providerId="ADAL" clId="{C94F5858-232B-45D1-AAC3-3937252294BF}" dt="2019-12-23T11:52:15.129" v="7863" actId="478"/>
          <ac:spMkLst>
            <pc:docMk/>
            <pc:sldMk cId="150228697" sldId="296"/>
            <ac:spMk id="19" creationId="{B708B9BD-4179-4ECB-A483-70068BB8050A}"/>
          </ac:spMkLst>
        </pc:spChg>
        <pc:spChg chg="add mod">
          <ac:chgData name="Chris Sainty" userId="b32c182c-205f-447b-ab9f-bd033310bb63" providerId="ADAL" clId="{C94F5858-232B-45D1-AAC3-3937252294BF}" dt="2020-01-14T09:03:59.441" v="13017" actId="14100"/>
          <ac:spMkLst>
            <pc:docMk/>
            <pc:sldMk cId="150228697" sldId="296"/>
            <ac:spMk id="20" creationId="{1DC608AB-9824-4C63-AA2C-AE912F1A8EEC}"/>
          </ac:spMkLst>
        </pc:spChg>
        <pc:spChg chg="add mod">
          <ac:chgData name="Chris Sainty" userId="b32c182c-205f-447b-ab9f-bd033310bb63" providerId="ADAL" clId="{C94F5858-232B-45D1-AAC3-3937252294BF}" dt="2020-01-14T08:44:18.539" v="12877"/>
          <ac:spMkLst>
            <pc:docMk/>
            <pc:sldMk cId="150228697" sldId="296"/>
            <ac:spMk id="21" creationId="{CCA91008-8E4B-468A-805C-62E9494BB305}"/>
          </ac:spMkLst>
        </pc:spChg>
        <pc:spChg chg="add mod">
          <ac:chgData name="Chris Sainty" userId="b32c182c-205f-447b-ab9f-bd033310bb63" providerId="ADAL" clId="{C94F5858-232B-45D1-AAC3-3937252294BF}" dt="2020-01-14T15:52:52.777" v="13146"/>
          <ac:spMkLst>
            <pc:docMk/>
            <pc:sldMk cId="150228697" sldId="296"/>
            <ac:spMk id="22" creationId="{986761EC-6BDF-469B-BF98-20A7E44B8D73}"/>
          </ac:spMkLst>
        </pc:spChg>
        <pc:spChg chg="add del mod">
          <ac:chgData name="Chris Sainty" userId="b32c182c-205f-447b-ab9f-bd033310bb63" providerId="ADAL" clId="{C94F5858-232B-45D1-AAC3-3937252294BF}" dt="2020-01-14T09:08:36.648" v="13090" actId="478"/>
          <ac:spMkLst>
            <pc:docMk/>
            <pc:sldMk cId="150228697" sldId="296"/>
            <ac:spMk id="23" creationId="{32FB798A-0F66-4C8F-B2A7-DA7F7BA28C97}"/>
          </ac:spMkLst>
        </pc:spChg>
        <pc:spChg chg="add mod ord">
          <ac:chgData name="Chris Sainty" userId="b32c182c-205f-447b-ab9f-bd033310bb63" providerId="ADAL" clId="{C94F5858-232B-45D1-AAC3-3937252294BF}" dt="2020-01-14T09:09:56.680" v="13117" actId="6549"/>
          <ac:spMkLst>
            <pc:docMk/>
            <pc:sldMk cId="150228697" sldId="296"/>
            <ac:spMk id="24" creationId="{8109813C-E2DA-475C-BD4C-3C282023DDC2}"/>
          </ac:spMkLst>
        </pc:spChg>
        <pc:spChg chg="add mod">
          <ac:chgData name="Chris Sainty" userId="b32c182c-205f-447b-ab9f-bd033310bb63" providerId="ADAL" clId="{C94F5858-232B-45D1-AAC3-3937252294BF}" dt="2020-01-14T15:54:49.036" v="13246"/>
          <ac:spMkLst>
            <pc:docMk/>
            <pc:sldMk cId="150228697" sldId="296"/>
            <ac:spMk id="25" creationId="{217FE57F-35F1-4C67-B159-2148961CC7CA}"/>
          </ac:spMkLst>
        </pc:spChg>
        <pc:spChg chg="add mod">
          <ac:chgData name="Chris Sainty" userId="b32c182c-205f-447b-ab9f-bd033310bb63" providerId="ADAL" clId="{C94F5858-232B-45D1-AAC3-3937252294BF}" dt="2020-01-14T15:54:49.456" v="13247"/>
          <ac:spMkLst>
            <pc:docMk/>
            <pc:sldMk cId="150228697" sldId="296"/>
            <ac:spMk id="26" creationId="{33E74AE9-7D34-4C8B-AAB6-B681EE829B94}"/>
          </ac:spMkLst>
        </pc:spChg>
        <pc:spChg chg="add del mod">
          <ac:chgData name="Chris Sainty" userId="b32c182c-205f-447b-ab9f-bd033310bb63" providerId="ADAL" clId="{C94F5858-232B-45D1-AAC3-3937252294BF}" dt="2019-12-28T11:27:30.690" v="8934" actId="478"/>
          <ac:spMkLst>
            <pc:docMk/>
            <pc:sldMk cId="150228697" sldId="296"/>
            <ac:spMk id="26" creationId="{E7872350-B409-4EF8-99C7-9064E38F9912}"/>
          </ac:spMkLst>
        </pc:spChg>
        <pc:spChg chg="add mod">
          <ac:chgData name="Chris Sainty" userId="b32c182c-205f-447b-ab9f-bd033310bb63" providerId="ADAL" clId="{C94F5858-232B-45D1-AAC3-3937252294BF}" dt="2020-01-14T15:53:09.815" v="13151" actId="14100"/>
          <ac:spMkLst>
            <pc:docMk/>
            <pc:sldMk cId="150228697" sldId="296"/>
            <ac:spMk id="27" creationId="{D92BE5F1-909A-45FF-9531-21728EE266BB}"/>
          </ac:spMkLst>
        </pc:spChg>
        <pc:spChg chg="add del">
          <ac:chgData name="Chris Sainty" userId="b32c182c-205f-447b-ab9f-bd033310bb63" providerId="ADAL" clId="{C94F5858-232B-45D1-AAC3-3937252294BF}" dt="2019-12-23T12:01:58.969" v="7957"/>
          <ac:spMkLst>
            <pc:docMk/>
            <pc:sldMk cId="150228697" sldId="296"/>
            <ac:spMk id="28" creationId="{708A232D-CD69-4A3B-A761-155F15427B05}"/>
          </ac:spMkLst>
        </pc:spChg>
        <pc:spChg chg="add mod">
          <ac:chgData name="Chris Sainty" userId="b32c182c-205f-447b-ab9f-bd033310bb63" providerId="ADAL" clId="{C94F5858-232B-45D1-AAC3-3937252294BF}" dt="2020-01-14T09:28:40.642" v="13121" actId="208"/>
          <ac:spMkLst>
            <pc:docMk/>
            <pc:sldMk cId="150228697" sldId="296"/>
            <ac:spMk id="28" creationId="{9DD5A77D-8DC6-4FD0-B85B-B1C995419C8A}"/>
          </ac:spMkLst>
        </pc:spChg>
        <pc:spChg chg="add mod">
          <ac:chgData name="Chris Sainty" userId="b32c182c-205f-447b-ab9f-bd033310bb63" providerId="ADAL" clId="{C94F5858-232B-45D1-AAC3-3937252294BF}" dt="2020-01-14T15:54:39.135" v="13242" actId="962"/>
          <ac:spMkLst>
            <pc:docMk/>
            <pc:sldMk cId="150228697" sldId="296"/>
            <ac:spMk id="29" creationId="{9B19DC76-601D-4873-92B9-B1C191289B29}"/>
          </ac:spMkLst>
        </pc:spChg>
        <pc:spChg chg="add del mod ord">
          <ac:chgData name="Chris Sainty" userId="b32c182c-205f-447b-ab9f-bd033310bb63" providerId="ADAL" clId="{C94F5858-232B-45D1-AAC3-3937252294BF}" dt="2020-01-14T09:03:55.974" v="13016" actId="478"/>
          <ac:spMkLst>
            <pc:docMk/>
            <pc:sldMk cId="150228697" sldId="296"/>
            <ac:spMk id="29" creationId="{E937DE71-568A-412C-BDEA-EB8C4C5663BD}"/>
          </ac:spMkLst>
        </pc:spChg>
        <pc:spChg chg="add mod">
          <ac:chgData name="Chris Sainty" userId="b32c182c-205f-447b-ab9f-bd033310bb63" providerId="ADAL" clId="{C94F5858-232B-45D1-AAC3-3937252294BF}" dt="2020-01-14T09:07:54.581" v="13067" actId="1076"/>
          <ac:spMkLst>
            <pc:docMk/>
            <pc:sldMk cId="150228697" sldId="296"/>
            <ac:spMk id="30" creationId="{69FD2DEB-10F5-48AE-AF1A-4741D2E11970}"/>
          </ac:spMkLst>
        </pc:spChg>
        <pc:spChg chg="add mod">
          <ac:chgData name="Chris Sainty" userId="b32c182c-205f-447b-ab9f-bd033310bb63" providerId="ADAL" clId="{C94F5858-232B-45D1-AAC3-3937252294BF}" dt="2020-01-14T15:52:42.954" v="13141"/>
          <ac:spMkLst>
            <pc:docMk/>
            <pc:sldMk cId="150228697" sldId="296"/>
            <ac:spMk id="31" creationId="{CA012084-445A-4A21-B17A-C8A0FF7DFB23}"/>
          </ac:spMkLst>
        </pc:spChg>
        <pc:spChg chg="add mod">
          <ac:chgData name="Chris Sainty" userId="b32c182c-205f-447b-ab9f-bd033310bb63" providerId="ADAL" clId="{C94F5858-232B-45D1-AAC3-3937252294BF}" dt="2020-01-14T15:54:24.710" v="13239" actId="962"/>
          <ac:spMkLst>
            <pc:docMk/>
            <pc:sldMk cId="150228697" sldId="296"/>
            <ac:spMk id="32" creationId="{0CFF7DCC-255E-4C8B-99A7-BD4D8A3AC3EA}"/>
          </ac:spMkLst>
        </pc:spChg>
        <pc:grpChg chg="mod">
          <ac:chgData name="Chris Sainty" userId="b32c182c-205f-447b-ab9f-bd033310bb63" providerId="ADAL" clId="{C94F5858-232B-45D1-AAC3-3937252294BF}" dt="2020-01-14T08:44:18.539" v="12877"/>
          <ac:grpSpMkLst>
            <pc:docMk/>
            <pc:sldMk cId="150228697" sldId="296"/>
            <ac:grpSpMk id="1" creationId="{00000000-0000-0000-0000-000000000000}"/>
          </ac:grpSpMkLst>
        </pc:grpChg>
        <pc:grpChg chg="add del mod">
          <ac:chgData name="Chris Sainty" userId="b32c182c-205f-447b-ab9f-bd033310bb63" providerId="ADAL" clId="{C94F5858-232B-45D1-AAC3-3937252294BF}" dt="2019-12-23T11:49:18.763" v="7790" actId="165"/>
          <ac:grpSpMkLst>
            <pc:docMk/>
            <pc:sldMk cId="150228697" sldId="296"/>
            <ac:grpSpMk id="10" creationId="{3EC1107A-CCCA-4F97-8F08-8A78BFD71D3C}"/>
          </ac:grpSpMkLst>
        </pc:grpChg>
        <pc:graphicFrameChg chg="add mod modGraphic">
          <ac:chgData name="Chris Sainty" userId="b32c182c-205f-447b-ab9f-bd033310bb63" providerId="ADAL" clId="{C94F5858-232B-45D1-AAC3-3937252294BF}" dt="2020-01-14T15:52:49.197" v="13144"/>
          <ac:graphicFrameMkLst>
            <pc:docMk/>
            <pc:sldMk cId="150228697" sldId="296"/>
            <ac:graphicFrameMk id="9" creationId="{37229276-2AF6-47A7-ACC0-696AAA9476FA}"/>
          </ac:graphicFrameMkLst>
        </pc:graphicFrameChg>
        <pc:cxnChg chg="add mod">
          <ac:chgData name="Chris Sainty" userId="b32c182c-205f-447b-ab9f-bd033310bb63" providerId="ADAL" clId="{C94F5858-232B-45D1-AAC3-3937252294BF}" dt="2020-01-14T09:10:07.190" v="13118" actId="14100"/>
          <ac:cxnSpMkLst>
            <pc:docMk/>
            <pc:sldMk cId="150228697" sldId="296"/>
            <ac:cxnSpMk id="17" creationId="{A5495AA7-5C53-4FB2-8E95-F672E0AEDA63}"/>
          </ac:cxnSpMkLst>
        </pc:cxnChg>
      </pc:sldChg>
      <pc:sldChg chg="modSp add ord">
        <pc:chgData name="Chris Sainty" userId="b32c182c-205f-447b-ab9f-bd033310bb63" providerId="ADAL" clId="{C94F5858-232B-45D1-AAC3-3937252294BF}" dt="2020-01-14T17:35:10.178" v="13474" actId="20577"/>
        <pc:sldMkLst>
          <pc:docMk/>
          <pc:sldMk cId="2395772806" sldId="298"/>
        </pc:sldMkLst>
        <pc:spChg chg="mod">
          <ac:chgData name="Chris Sainty" userId="b32c182c-205f-447b-ab9f-bd033310bb63" providerId="ADAL" clId="{C94F5858-232B-45D1-AAC3-3937252294BF}" dt="2020-01-14T17:35:10.178" v="13474" actId="20577"/>
          <ac:spMkLst>
            <pc:docMk/>
            <pc:sldMk cId="2395772806" sldId="298"/>
            <ac:spMk id="2" creationId="{8E370A17-BA8D-4C11-99AB-8577AEB2891B}"/>
          </ac:spMkLst>
        </pc:spChg>
      </pc:sldChg>
      <pc:sldChg chg="modSp add ord modNotesTx">
        <pc:chgData name="Chris Sainty" userId="b32c182c-205f-447b-ab9f-bd033310bb63" providerId="ADAL" clId="{C94F5858-232B-45D1-AAC3-3937252294BF}" dt="2020-01-04T13:51:38.442" v="10804"/>
        <pc:sldMkLst>
          <pc:docMk/>
          <pc:sldMk cId="3227171516" sldId="304"/>
        </pc:sldMkLst>
        <pc:spChg chg="mod">
          <ac:chgData name="Chris Sainty" userId="b32c182c-205f-447b-ab9f-bd033310bb63" providerId="ADAL" clId="{C94F5858-232B-45D1-AAC3-3937252294BF}" dt="2020-01-04T11:05:09.047" v="9910" actId="20577"/>
          <ac:spMkLst>
            <pc:docMk/>
            <pc:sldMk cId="3227171516" sldId="304"/>
            <ac:spMk id="2" creationId="{D2AA5501-2780-4406-9155-0F7E707DB62F}"/>
          </ac:spMkLst>
        </pc:spChg>
      </pc:sldChg>
      <pc:sldChg chg="modSp add">
        <pc:chgData name="Chris Sainty" userId="b32c182c-205f-447b-ab9f-bd033310bb63" providerId="ADAL" clId="{C94F5858-232B-45D1-AAC3-3937252294BF}" dt="2020-01-02T17:03:58.888" v="9099" actId="20577"/>
        <pc:sldMkLst>
          <pc:docMk/>
          <pc:sldMk cId="3396030107" sldId="306"/>
        </pc:sldMkLst>
        <pc:spChg chg="mod">
          <ac:chgData name="Chris Sainty" userId="b32c182c-205f-447b-ab9f-bd033310bb63" providerId="ADAL" clId="{C94F5858-232B-45D1-AAC3-3937252294BF}" dt="2020-01-02T17:03:58.888" v="9099" actId="20577"/>
          <ac:spMkLst>
            <pc:docMk/>
            <pc:sldMk cId="3396030107" sldId="306"/>
            <ac:spMk id="2" creationId="{31946355-E63C-438E-AFDF-16EACF29445D}"/>
          </ac:spMkLst>
        </pc:spChg>
      </pc:sldChg>
      <pc:sldChg chg="addSp delSp modSp add modAnim">
        <pc:chgData name="Chris Sainty" userId="b32c182c-205f-447b-ab9f-bd033310bb63" providerId="ADAL" clId="{C94F5858-232B-45D1-AAC3-3937252294BF}" dt="2020-01-04T12:27:03.484" v="10082"/>
        <pc:sldMkLst>
          <pc:docMk/>
          <pc:sldMk cId="38796641" sldId="308"/>
        </pc:sldMkLst>
        <pc:spChg chg="add del">
          <ac:chgData name="Chris Sainty" userId="b32c182c-205f-447b-ab9f-bd033310bb63" providerId="ADAL" clId="{C94F5858-232B-45D1-AAC3-3937252294BF}" dt="2020-01-03T13:39:59.117" v="9504" actId="478"/>
          <ac:spMkLst>
            <pc:docMk/>
            <pc:sldMk cId="38796641" sldId="308"/>
            <ac:spMk id="2" creationId="{0A5F6C0F-11CD-4F54-AECF-E5DD6E64BFA1}"/>
          </ac:spMkLst>
        </pc:spChg>
        <pc:spChg chg="add del">
          <ac:chgData name="Chris Sainty" userId="b32c182c-205f-447b-ab9f-bd033310bb63" providerId="ADAL" clId="{C94F5858-232B-45D1-AAC3-3937252294BF}" dt="2020-01-03T13:39:59.117" v="9504" actId="478"/>
          <ac:spMkLst>
            <pc:docMk/>
            <pc:sldMk cId="38796641" sldId="308"/>
            <ac:spMk id="3" creationId="{34028779-DA83-4B00-9C46-D354F81C6DEB}"/>
          </ac:spMkLst>
        </pc:spChg>
        <pc:spChg chg="add mod">
          <ac:chgData name="Chris Sainty" userId="b32c182c-205f-447b-ab9f-bd033310bb63" providerId="ADAL" clId="{C94F5858-232B-45D1-AAC3-3937252294BF}" dt="2020-01-04T12:15:44.014" v="9979" actId="207"/>
          <ac:spMkLst>
            <pc:docMk/>
            <pc:sldMk cId="38796641" sldId="308"/>
            <ac:spMk id="4" creationId="{2781D1A8-0179-429A-A9CB-B21F442E57A9}"/>
          </ac:spMkLst>
        </pc:spChg>
        <pc:spChg chg="add mod topLvl">
          <ac:chgData name="Chris Sainty" userId="b32c182c-205f-447b-ab9f-bd033310bb63" providerId="ADAL" clId="{C94F5858-232B-45D1-AAC3-3937252294BF}" dt="2020-01-04T12:26:14.609" v="10074" actId="164"/>
          <ac:spMkLst>
            <pc:docMk/>
            <pc:sldMk cId="38796641" sldId="308"/>
            <ac:spMk id="5" creationId="{00F96263-41D0-4389-BC39-B229E6AE3EEC}"/>
          </ac:spMkLst>
        </pc:spChg>
        <pc:spChg chg="add mod topLvl">
          <ac:chgData name="Chris Sainty" userId="b32c182c-205f-447b-ab9f-bd033310bb63" providerId="ADAL" clId="{C94F5858-232B-45D1-AAC3-3937252294BF}" dt="2020-01-04T12:26:14.609" v="10074" actId="164"/>
          <ac:spMkLst>
            <pc:docMk/>
            <pc:sldMk cId="38796641" sldId="308"/>
            <ac:spMk id="6" creationId="{EC61BDA7-6E20-4F9E-A0D0-180B33F5431C}"/>
          </ac:spMkLst>
        </pc:spChg>
        <pc:spChg chg="add mod">
          <ac:chgData name="Chris Sainty" userId="b32c182c-205f-447b-ab9f-bd033310bb63" providerId="ADAL" clId="{C94F5858-232B-45D1-AAC3-3937252294BF}" dt="2020-01-03T13:51:49.409" v="9719" actId="164"/>
          <ac:spMkLst>
            <pc:docMk/>
            <pc:sldMk cId="38796641" sldId="308"/>
            <ac:spMk id="10" creationId="{F20A3000-3766-465B-B0DD-0676B36656B3}"/>
          </ac:spMkLst>
        </pc:spChg>
        <pc:spChg chg="add mod">
          <ac:chgData name="Chris Sainty" userId="b32c182c-205f-447b-ab9f-bd033310bb63" providerId="ADAL" clId="{C94F5858-232B-45D1-AAC3-3937252294BF}" dt="2020-01-03T13:55:42.876" v="9853" actId="20577"/>
          <ac:spMkLst>
            <pc:docMk/>
            <pc:sldMk cId="38796641" sldId="308"/>
            <ac:spMk id="12" creationId="{DEB83403-7CF5-4333-8179-A4379776294E}"/>
          </ac:spMkLst>
        </pc:spChg>
        <pc:spChg chg="add mod">
          <ac:chgData name="Chris Sainty" userId="b32c182c-205f-447b-ab9f-bd033310bb63" providerId="ADAL" clId="{C94F5858-232B-45D1-AAC3-3937252294BF}" dt="2020-01-03T13:54:39.362" v="9814" actId="164"/>
          <ac:spMkLst>
            <pc:docMk/>
            <pc:sldMk cId="38796641" sldId="308"/>
            <ac:spMk id="19" creationId="{7A326E4E-A93C-4EB1-98E7-7306DD70E3EE}"/>
          </ac:spMkLst>
        </pc:spChg>
        <pc:spChg chg="add mod">
          <ac:chgData name="Chris Sainty" userId="b32c182c-205f-447b-ab9f-bd033310bb63" providerId="ADAL" clId="{C94F5858-232B-45D1-AAC3-3937252294BF}" dt="2020-01-04T12:16:03.191" v="9985" actId="20577"/>
          <ac:spMkLst>
            <pc:docMk/>
            <pc:sldMk cId="38796641" sldId="308"/>
            <ac:spMk id="20" creationId="{FF48F111-47EE-4475-86DC-3AC0A126AC00}"/>
          </ac:spMkLst>
        </pc:spChg>
        <pc:grpChg chg="add del mod">
          <ac:chgData name="Chris Sainty" userId="b32c182c-205f-447b-ab9f-bd033310bb63" providerId="ADAL" clId="{C94F5858-232B-45D1-AAC3-3937252294BF}" dt="2020-01-03T13:49:24.034" v="9636" actId="165"/>
          <ac:grpSpMkLst>
            <pc:docMk/>
            <pc:sldMk cId="38796641" sldId="308"/>
            <ac:grpSpMk id="9" creationId="{188EB5ED-8939-467D-B993-7CD56CB49767}"/>
          </ac:grpSpMkLst>
        </pc:grpChg>
        <pc:grpChg chg="add del mod">
          <ac:chgData name="Chris Sainty" userId="b32c182c-205f-447b-ab9f-bd033310bb63" providerId="ADAL" clId="{C94F5858-232B-45D1-AAC3-3937252294BF}" dt="2020-01-03T13:52:27.744" v="9726" actId="165"/>
          <ac:grpSpMkLst>
            <pc:docMk/>
            <pc:sldMk cId="38796641" sldId="308"/>
            <ac:grpSpMk id="11" creationId="{8A0ADDF5-02FE-4A38-B545-56563204082A}"/>
          </ac:grpSpMkLst>
        </pc:grpChg>
        <pc:grpChg chg="add mod">
          <ac:chgData name="Chris Sainty" userId="b32c182c-205f-447b-ab9f-bd033310bb63" providerId="ADAL" clId="{C94F5858-232B-45D1-AAC3-3937252294BF}" dt="2020-01-04T12:26:38.494" v="10077"/>
          <ac:grpSpMkLst>
            <pc:docMk/>
            <pc:sldMk cId="38796641" sldId="308"/>
            <ac:grpSpMk id="16" creationId="{E033E35B-0AB8-4B9A-9D6B-1F605274B024}"/>
          </ac:grpSpMkLst>
        </pc:grpChg>
        <pc:grpChg chg="add del mod">
          <ac:chgData name="Chris Sainty" userId="b32c182c-205f-447b-ab9f-bd033310bb63" providerId="ADAL" clId="{C94F5858-232B-45D1-AAC3-3937252294BF}" dt="2020-01-04T12:24:45.445" v="10060" actId="165"/>
          <ac:grpSpMkLst>
            <pc:docMk/>
            <pc:sldMk cId="38796641" sldId="308"/>
            <ac:grpSpMk id="18" creationId="{50ED2B34-C1DD-444F-923C-9AB5BE202629}"/>
          </ac:grpSpMkLst>
        </pc:grpChg>
        <pc:grpChg chg="add mod">
          <ac:chgData name="Chris Sainty" userId="b32c182c-205f-447b-ab9f-bd033310bb63" providerId="ADAL" clId="{C94F5858-232B-45D1-AAC3-3937252294BF}" dt="2020-01-04T12:26:37.709" v="10076"/>
          <ac:grpSpMkLst>
            <pc:docMk/>
            <pc:sldMk cId="38796641" sldId="308"/>
            <ac:grpSpMk id="24" creationId="{BE19F9AF-35E9-409C-836D-DC8023E361AA}"/>
          </ac:grpSpMkLst>
        </pc:grpChg>
        <pc:grpChg chg="add mod">
          <ac:chgData name="Chris Sainty" userId="b32c182c-205f-447b-ab9f-bd033310bb63" providerId="ADAL" clId="{C94F5858-232B-45D1-AAC3-3937252294BF}" dt="2020-01-04T12:26:21.169" v="10075" actId="962"/>
          <ac:grpSpMkLst>
            <pc:docMk/>
            <pc:sldMk cId="38796641" sldId="308"/>
            <ac:grpSpMk id="27" creationId="{C3A2AE73-1B24-4963-AE4B-77041586A970}"/>
          </ac:grpSpMkLst>
        </pc:grpChg>
        <pc:cxnChg chg="add mod topLvl">
          <ac:chgData name="Chris Sainty" userId="b32c182c-205f-447b-ab9f-bd033310bb63" providerId="ADAL" clId="{C94F5858-232B-45D1-AAC3-3937252294BF}" dt="2020-01-04T12:26:14.609" v="10074" actId="164"/>
          <ac:cxnSpMkLst>
            <pc:docMk/>
            <pc:sldMk cId="38796641" sldId="308"/>
            <ac:cxnSpMk id="8" creationId="{58B63388-6703-4A74-87AF-BC90B9CE6F74}"/>
          </ac:cxnSpMkLst>
        </pc:cxnChg>
        <pc:cxnChg chg="add mod">
          <ac:chgData name="Chris Sainty" userId="b32c182c-205f-447b-ab9f-bd033310bb63" providerId="ADAL" clId="{C94F5858-232B-45D1-AAC3-3937252294BF}" dt="2020-01-03T13:51:49.409" v="9719" actId="164"/>
          <ac:cxnSpMkLst>
            <pc:docMk/>
            <pc:sldMk cId="38796641" sldId="308"/>
            <ac:cxnSpMk id="13" creationId="{306AFE67-5318-4776-B512-59844635AB10}"/>
          </ac:cxnSpMkLst>
        </pc:cxnChg>
        <pc:cxnChg chg="add mod">
          <ac:chgData name="Chris Sainty" userId="b32c182c-205f-447b-ab9f-bd033310bb63" providerId="ADAL" clId="{C94F5858-232B-45D1-AAC3-3937252294BF}" dt="2020-01-03T13:54:39.362" v="9814" actId="164"/>
          <ac:cxnSpMkLst>
            <pc:docMk/>
            <pc:sldMk cId="38796641" sldId="308"/>
            <ac:cxnSpMk id="21" creationId="{24AC0A89-2F06-40A7-94C3-293A2E51BC59}"/>
          </ac:cxnSpMkLst>
        </pc:cxnChg>
      </pc:sldChg>
      <pc:sldChg chg="addSp delSp modSp add delAnim modAnim">
        <pc:chgData name="Chris Sainty" userId="b32c182c-205f-447b-ab9f-bd033310bb63" providerId="ADAL" clId="{C94F5858-232B-45D1-AAC3-3937252294BF}" dt="2020-01-10T11:17:35.453" v="12531"/>
        <pc:sldMkLst>
          <pc:docMk/>
          <pc:sldMk cId="245973905" sldId="310"/>
        </pc:sldMkLst>
        <pc:spChg chg="del">
          <ac:chgData name="Chris Sainty" userId="b32c182c-205f-447b-ab9f-bd033310bb63" providerId="ADAL" clId="{C94F5858-232B-45D1-AAC3-3937252294BF}" dt="2020-01-04T12:29:56.563" v="10098" actId="478"/>
          <ac:spMkLst>
            <pc:docMk/>
            <pc:sldMk cId="245973905" sldId="310"/>
            <ac:spMk id="2" creationId="{7119BC7E-0E73-4423-9B2F-294EE88C8FB4}"/>
          </ac:spMkLst>
        </pc:spChg>
        <pc:spChg chg="add mod">
          <ac:chgData name="Chris Sainty" userId="b32c182c-205f-447b-ab9f-bd033310bb63" providerId="ADAL" clId="{C94F5858-232B-45D1-AAC3-3937252294BF}" dt="2020-01-08T21:25:01.241" v="12469" actId="20577"/>
          <ac:spMkLst>
            <pc:docMk/>
            <pc:sldMk cId="245973905" sldId="310"/>
            <ac:spMk id="2" creationId="{83B8A338-10ED-4823-A9A5-3DB5011B29F8}"/>
          </ac:spMkLst>
        </pc:spChg>
        <pc:spChg chg="mod">
          <ac:chgData name="Chris Sainty" userId="b32c182c-205f-447b-ab9f-bd033310bb63" providerId="ADAL" clId="{C94F5858-232B-45D1-AAC3-3937252294BF}" dt="2020-01-07T09:17:17.014" v="11960" actId="1076"/>
          <ac:spMkLst>
            <pc:docMk/>
            <pc:sldMk cId="245973905" sldId="310"/>
            <ac:spMk id="3" creationId="{FF9BC5F6-32B0-4D99-A14A-1A5EAF717789}"/>
          </ac:spMkLst>
        </pc:spChg>
        <pc:spChg chg="add del mod">
          <ac:chgData name="Chris Sainty" userId="b32c182c-205f-447b-ab9f-bd033310bb63" providerId="ADAL" clId="{C94F5858-232B-45D1-AAC3-3937252294BF}" dt="2020-01-04T12:48:20.508" v="10283" actId="478"/>
          <ac:spMkLst>
            <pc:docMk/>
            <pc:sldMk cId="245973905" sldId="310"/>
            <ac:spMk id="4" creationId="{2CF6E294-B5B3-4F34-94AD-FD8673FAC558}"/>
          </ac:spMkLst>
        </pc:spChg>
        <pc:spChg chg="add del mod">
          <ac:chgData name="Chris Sainty" userId="b32c182c-205f-447b-ab9f-bd033310bb63" providerId="ADAL" clId="{C94F5858-232B-45D1-AAC3-3937252294BF}" dt="2020-01-04T12:48:14.614" v="10281" actId="478"/>
          <ac:spMkLst>
            <pc:docMk/>
            <pc:sldMk cId="245973905" sldId="310"/>
            <ac:spMk id="5" creationId="{221393F0-1D3C-4336-925E-3C524B42BBC6}"/>
          </ac:spMkLst>
        </pc:spChg>
        <pc:spChg chg="add del mod">
          <ac:chgData name="Chris Sainty" userId="b32c182c-205f-447b-ab9f-bd033310bb63" providerId="ADAL" clId="{C94F5858-232B-45D1-AAC3-3937252294BF}" dt="2020-01-04T12:48:15.406" v="10282" actId="478"/>
          <ac:spMkLst>
            <pc:docMk/>
            <pc:sldMk cId="245973905" sldId="310"/>
            <ac:spMk id="6" creationId="{0B7BF1A4-5B39-4AF8-82A7-19E680DCBF90}"/>
          </ac:spMkLst>
        </pc:spChg>
        <pc:spChg chg="add mod">
          <ac:chgData name="Chris Sainty" userId="b32c182c-205f-447b-ab9f-bd033310bb63" providerId="ADAL" clId="{C94F5858-232B-45D1-AAC3-3937252294BF}" dt="2020-01-07T09:28:37.743" v="12039" actId="207"/>
          <ac:spMkLst>
            <pc:docMk/>
            <pc:sldMk cId="245973905" sldId="310"/>
            <ac:spMk id="6" creationId="{8172DAAF-D5B6-453A-A7B2-EE9329B4B3BE}"/>
          </ac:spMkLst>
        </pc:spChg>
        <pc:spChg chg="add mod ord">
          <ac:chgData name="Chris Sainty" userId="b32c182c-205f-447b-ab9f-bd033310bb63" providerId="ADAL" clId="{C94F5858-232B-45D1-AAC3-3937252294BF}" dt="2020-01-10T11:17:35.453" v="12531"/>
          <ac:spMkLst>
            <pc:docMk/>
            <pc:sldMk cId="245973905" sldId="310"/>
            <ac:spMk id="7" creationId="{84DCC5EB-320E-4461-AC63-364FE2B41997}"/>
          </ac:spMkLst>
        </pc:spChg>
        <pc:spChg chg="add mod">
          <ac:chgData name="Chris Sainty" userId="b32c182c-205f-447b-ab9f-bd033310bb63" providerId="ADAL" clId="{C94F5858-232B-45D1-AAC3-3937252294BF}" dt="2020-01-07T09:09:03.408" v="11866" actId="1076"/>
          <ac:spMkLst>
            <pc:docMk/>
            <pc:sldMk cId="245973905" sldId="310"/>
            <ac:spMk id="8" creationId="{098A158C-74EC-4FC1-892A-04238D3AD812}"/>
          </ac:spMkLst>
        </pc:spChg>
        <pc:spChg chg="add del mod">
          <ac:chgData name="Chris Sainty" userId="b32c182c-205f-447b-ab9f-bd033310bb63" providerId="ADAL" clId="{C94F5858-232B-45D1-AAC3-3937252294BF}" dt="2020-01-04T12:37:59.785" v="10203" actId="478"/>
          <ac:spMkLst>
            <pc:docMk/>
            <pc:sldMk cId="245973905" sldId="310"/>
            <ac:spMk id="8" creationId="{4F350676-5D2E-4A94-A48A-A63A9792848A}"/>
          </ac:spMkLst>
        </pc:spChg>
        <pc:spChg chg="add mod">
          <ac:chgData name="Chris Sainty" userId="b32c182c-205f-447b-ab9f-bd033310bb63" providerId="ADAL" clId="{C94F5858-232B-45D1-AAC3-3937252294BF}" dt="2020-01-06T21:22:06.843" v="11703" actId="164"/>
          <ac:spMkLst>
            <pc:docMk/>
            <pc:sldMk cId="245973905" sldId="310"/>
            <ac:spMk id="10" creationId="{46363FE2-3A5A-4318-AD3A-6FEDF8F7922C}"/>
          </ac:spMkLst>
        </pc:spChg>
        <pc:spChg chg="add del mod">
          <ac:chgData name="Chris Sainty" userId="b32c182c-205f-447b-ab9f-bd033310bb63" providerId="ADAL" clId="{C94F5858-232B-45D1-AAC3-3937252294BF}" dt="2020-01-04T15:50:34.480" v="10988" actId="478"/>
          <ac:spMkLst>
            <pc:docMk/>
            <pc:sldMk cId="245973905" sldId="310"/>
            <ac:spMk id="10" creationId="{E472F673-A3B4-4456-9BBE-5B33E0369B9B}"/>
          </ac:spMkLst>
        </pc:spChg>
        <pc:spChg chg="add mod">
          <ac:chgData name="Chris Sainty" userId="b32c182c-205f-447b-ab9f-bd033310bb63" providerId="ADAL" clId="{C94F5858-232B-45D1-AAC3-3937252294BF}" dt="2020-01-08T21:26:07.191" v="12517" actId="20577"/>
          <ac:spMkLst>
            <pc:docMk/>
            <pc:sldMk cId="245973905" sldId="310"/>
            <ac:spMk id="11" creationId="{7AE4983F-E819-46CF-9F6B-1C2758577907}"/>
          </ac:spMkLst>
        </pc:spChg>
        <pc:spChg chg="add mod">
          <ac:chgData name="Chris Sainty" userId="b32c182c-205f-447b-ab9f-bd033310bb63" providerId="ADAL" clId="{C94F5858-232B-45D1-AAC3-3937252294BF}" dt="2020-01-08T21:26:13.064" v="12528" actId="20577"/>
          <ac:spMkLst>
            <pc:docMk/>
            <pc:sldMk cId="245973905" sldId="310"/>
            <ac:spMk id="12" creationId="{063BA479-F365-4B70-8084-31DEC5080103}"/>
          </ac:spMkLst>
        </pc:spChg>
        <pc:spChg chg="add del mod">
          <ac:chgData name="Chris Sainty" userId="b32c182c-205f-447b-ab9f-bd033310bb63" providerId="ADAL" clId="{C94F5858-232B-45D1-AAC3-3937252294BF}" dt="2020-01-04T12:50:04.803" v="10297" actId="478"/>
          <ac:spMkLst>
            <pc:docMk/>
            <pc:sldMk cId="245973905" sldId="310"/>
            <ac:spMk id="12" creationId="{F4CCA26D-6DBD-4077-9E00-297018D57E6B}"/>
          </ac:spMkLst>
        </pc:spChg>
        <pc:spChg chg="add del mod">
          <ac:chgData name="Chris Sainty" userId="b32c182c-205f-447b-ab9f-bd033310bb63" providerId="ADAL" clId="{C94F5858-232B-45D1-AAC3-3937252294BF}" dt="2020-01-07T09:02:07.201" v="11814" actId="478"/>
          <ac:spMkLst>
            <pc:docMk/>
            <pc:sldMk cId="245973905" sldId="310"/>
            <ac:spMk id="13" creationId="{546CFFDC-D2F9-4B15-B389-7CB55FAA151A}"/>
          </ac:spMkLst>
        </pc:spChg>
        <pc:spChg chg="add mod topLvl">
          <ac:chgData name="Chris Sainty" userId="b32c182c-205f-447b-ab9f-bd033310bb63" providerId="ADAL" clId="{C94F5858-232B-45D1-AAC3-3937252294BF}" dt="2020-01-07T09:17:21.738" v="11961" actId="164"/>
          <ac:spMkLst>
            <pc:docMk/>
            <pc:sldMk cId="245973905" sldId="310"/>
            <ac:spMk id="14" creationId="{40F5EE9A-BFE0-4808-980F-464A1CC30AEC}"/>
          </ac:spMkLst>
        </pc:spChg>
        <pc:spChg chg="add del mod">
          <ac:chgData name="Chris Sainty" userId="b32c182c-205f-447b-ab9f-bd033310bb63" providerId="ADAL" clId="{C94F5858-232B-45D1-AAC3-3937252294BF}" dt="2020-01-04T15:50:34.480" v="10988" actId="478"/>
          <ac:spMkLst>
            <pc:docMk/>
            <pc:sldMk cId="245973905" sldId="310"/>
            <ac:spMk id="14" creationId="{8DEDFD10-E58E-4F77-841A-64E46A3444F8}"/>
          </ac:spMkLst>
        </pc:spChg>
        <pc:spChg chg="add mod topLvl">
          <ac:chgData name="Chris Sainty" userId="b32c182c-205f-447b-ab9f-bd033310bb63" providerId="ADAL" clId="{C94F5858-232B-45D1-AAC3-3937252294BF}" dt="2020-01-07T09:17:21.738" v="11961" actId="164"/>
          <ac:spMkLst>
            <pc:docMk/>
            <pc:sldMk cId="245973905" sldId="310"/>
            <ac:spMk id="15" creationId="{29592ABA-DD89-4249-999C-9B0A7B21461E}"/>
          </ac:spMkLst>
        </pc:spChg>
        <pc:spChg chg="add mod topLvl">
          <ac:chgData name="Chris Sainty" userId="b32c182c-205f-447b-ab9f-bd033310bb63" providerId="ADAL" clId="{C94F5858-232B-45D1-AAC3-3937252294BF}" dt="2020-01-07T09:17:21.738" v="11961" actId="164"/>
          <ac:spMkLst>
            <pc:docMk/>
            <pc:sldMk cId="245973905" sldId="310"/>
            <ac:spMk id="16" creationId="{0AFAF188-5134-4038-91A3-3C3A11A3F60D}"/>
          </ac:spMkLst>
        </pc:spChg>
        <pc:spChg chg="add mod topLvl">
          <ac:chgData name="Chris Sainty" userId="b32c182c-205f-447b-ab9f-bd033310bb63" providerId="ADAL" clId="{C94F5858-232B-45D1-AAC3-3937252294BF}" dt="2020-01-07T09:17:21.738" v="11961" actId="164"/>
          <ac:spMkLst>
            <pc:docMk/>
            <pc:sldMk cId="245973905" sldId="310"/>
            <ac:spMk id="17" creationId="{02412CC3-81A9-4884-87C8-3C566476DAA7}"/>
          </ac:spMkLst>
        </pc:spChg>
        <pc:spChg chg="add mod topLvl">
          <ac:chgData name="Chris Sainty" userId="b32c182c-205f-447b-ab9f-bd033310bb63" providerId="ADAL" clId="{C94F5858-232B-45D1-AAC3-3937252294BF}" dt="2020-01-07T09:17:21.738" v="11961" actId="164"/>
          <ac:spMkLst>
            <pc:docMk/>
            <pc:sldMk cId="245973905" sldId="310"/>
            <ac:spMk id="18" creationId="{6E2CE9D1-A52C-4A7E-A68F-99226935CD40}"/>
          </ac:spMkLst>
        </pc:spChg>
        <pc:spChg chg="add mod topLvl">
          <ac:chgData name="Chris Sainty" userId="b32c182c-205f-447b-ab9f-bd033310bb63" providerId="ADAL" clId="{C94F5858-232B-45D1-AAC3-3937252294BF}" dt="2020-01-08T21:25:11.725" v="12475" actId="20577"/>
          <ac:spMkLst>
            <pc:docMk/>
            <pc:sldMk cId="245973905" sldId="310"/>
            <ac:spMk id="21" creationId="{58AEF32A-6567-48ED-BDEB-70D4A083A625}"/>
          </ac:spMkLst>
        </pc:spChg>
        <pc:spChg chg="mod topLvl">
          <ac:chgData name="Chris Sainty" userId="b32c182c-205f-447b-ab9f-bd033310bb63" providerId="ADAL" clId="{C94F5858-232B-45D1-AAC3-3937252294BF}" dt="2020-01-08T21:25:50.091" v="12498" actId="20577"/>
          <ac:spMkLst>
            <pc:docMk/>
            <pc:sldMk cId="245973905" sldId="310"/>
            <ac:spMk id="24" creationId="{CCE18C68-CA83-47DC-BFC0-81F2E5859205}"/>
          </ac:spMkLst>
        </pc:spChg>
        <pc:spChg chg="mod topLvl">
          <ac:chgData name="Chris Sainty" userId="b32c182c-205f-447b-ab9f-bd033310bb63" providerId="ADAL" clId="{C94F5858-232B-45D1-AAC3-3937252294BF}" dt="2020-01-08T21:25:53.757" v="12506" actId="20577"/>
          <ac:spMkLst>
            <pc:docMk/>
            <pc:sldMk cId="245973905" sldId="310"/>
            <ac:spMk id="25" creationId="{1DB53557-7F43-47A8-9283-594A8BE54A6A}"/>
          </ac:spMkLst>
        </pc:spChg>
        <pc:spChg chg="add mod ord">
          <ac:chgData name="Chris Sainty" userId="b32c182c-205f-447b-ab9f-bd033310bb63" providerId="ADAL" clId="{C94F5858-232B-45D1-AAC3-3937252294BF}" dt="2020-01-07T09:30:00.337" v="12050" actId="207"/>
          <ac:spMkLst>
            <pc:docMk/>
            <pc:sldMk cId="245973905" sldId="310"/>
            <ac:spMk id="26" creationId="{F17463C8-ECBD-4AD3-9D65-B49F49675C93}"/>
          </ac:spMkLst>
        </pc:spChg>
        <pc:spChg chg="add mod">
          <ac:chgData name="Chris Sainty" userId="b32c182c-205f-447b-ab9f-bd033310bb63" providerId="ADAL" clId="{C94F5858-232B-45D1-AAC3-3937252294BF}" dt="2020-01-07T09:11:05.413" v="11889" actId="1076"/>
          <ac:spMkLst>
            <pc:docMk/>
            <pc:sldMk cId="245973905" sldId="310"/>
            <ac:spMk id="28" creationId="{54414137-C840-4483-BB03-CAEC5E7F60AB}"/>
          </ac:spMkLst>
        </pc:spChg>
        <pc:spChg chg="add mod">
          <ac:chgData name="Chris Sainty" userId="b32c182c-205f-447b-ab9f-bd033310bb63" providerId="ADAL" clId="{C94F5858-232B-45D1-AAC3-3937252294BF}" dt="2020-01-07T09:11:28.848" v="11910" actId="20577"/>
          <ac:spMkLst>
            <pc:docMk/>
            <pc:sldMk cId="245973905" sldId="310"/>
            <ac:spMk id="29" creationId="{C538FE62-25DD-4852-93E1-D6872A3D4F31}"/>
          </ac:spMkLst>
        </pc:spChg>
        <pc:spChg chg="add del mod">
          <ac:chgData name="Chris Sainty" userId="b32c182c-205f-447b-ab9f-bd033310bb63" providerId="ADAL" clId="{C94F5858-232B-45D1-AAC3-3937252294BF}" dt="2020-01-07T09:13:36.252" v="11920" actId="478"/>
          <ac:spMkLst>
            <pc:docMk/>
            <pc:sldMk cId="245973905" sldId="310"/>
            <ac:spMk id="33" creationId="{D1B7B6D9-FED4-4538-B159-DCF58900E29B}"/>
          </ac:spMkLst>
        </pc:spChg>
        <pc:spChg chg="add mod">
          <ac:chgData name="Chris Sainty" userId="b32c182c-205f-447b-ab9f-bd033310bb63" providerId="ADAL" clId="{C94F5858-232B-45D1-AAC3-3937252294BF}" dt="2020-01-07T09:30:15.745" v="12051" actId="13822"/>
          <ac:spMkLst>
            <pc:docMk/>
            <pc:sldMk cId="245973905" sldId="310"/>
            <ac:spMk id="39" creationId="{1234860B-4F78-43BE-9BE7-06655E7456AB}"/>
          </ac:spMkLst>
        </pc:spChg>
        <pc:grpChg chg="add mod">
          <ac:chgData name="Chris Sainty" userId="b32c182c-205f-447b-ab9f-bd033310bb63" providerId="ADAL" clId="{C94F5858-232B-45D1-AAC3-3937252294BF}" dt="2020-01-07T09:09:03.408" v="11866" actId="1076"/>
          <ac:grpSpMkLst>
            <pc:docMk/>
            <pc:sldMk cId="245973905" sldId="310"/>
            <ac:grpSpMk id="4" creationId="{0F1D24E5-ED71-4876-A5A6-4E31AE2C3CB1}"/>
          </ac:grpSpMkLst>
        </pc:grpChg>
        <pc:grpChg chg="add mod">
          <ac:chgData name="Chris Sainty" userId="b32c182c-205f-447b-ab9f-bd033310bb63" providerId="ADAL" clId="{C94F5858-232B-45D1-AAC3-3937252294BF}" dt="2020-01-08T21:26:02.954" v="12508"/>
          <ac:grpSpMkLst>
            <pc:docMk/>
            <pc:sldMk cId="245973905" sldId="310"/>
            <ac:grpSpMk id="5" creationId="{127C0DAA-E8B7-461B-9321-5FED3FA78030}"/>
          </ac:grpSpMkLst>
        </pc:grpChg>
        <pc:grpChg chg="add del mod">
          <ac:chgData name="Chris Sainty" userId="b32c182c-205f-447b-ab9f-bd033310bb63" providerId="ADAL" clId="{C94F5858-232B-45D1-AAC3-3937252294BF}" dt="2020-01-07T09:16:55.505" v="11952" actId="165"/>
          <ac:grpSpMkLst>
            <pc:docMk/>
            <pc:sldMk cId="245973905" sldId="310"/>
            <ac:grpSpMk id="22" creationId="{58ED9557-CDAD-410C-93E5-9D3DC410167B}"/>
          </ac:grpSpMkLst>
        </pc:grpChg>
        <pc:grpChg chg="add del mod">
          <ac:chgData name="Chris Sainty" userId="b32c182c-205f-447b-ab9f-bd033310bb63" providerId="ADAL" clId="{C94F5858-232B-45D1-AAC3-3937252294BF}" dt="2020-01-07T09:05:53.706" v="11831" actId="165"/>
          <ac:grpSpMkLst>
            <pc:docMk/>
            <pc:sldMk cId="245973905" sldId="310"/>
            <ac:grpSpMk id="23" creationId="{566A940A-B04D-4B92-A449-CA9537CC29F4}"/>
          </ac:grpSpMkLst>
        </pc:grpChg>
        <pc:grpChg chg="add mod">
          <ac:chgData name="Chris Sainty" userId="b32c182c-205f-447b-ab9f-bd033310bb63" providerId="ADAL" clId="{C94F5858-232B-45D1-AAC3-3937252294BF}" dt="2020-01-07T09:10:04.621" v="11871" actId="1076"/>
          <ac:grpSpMkLst>
            <pc:docMk/>
            <pc:sldMk cId="245973905" sldId="310"/>
            <ac:grpSpMk id="27" creationId="{9D75EE0F-DA1C-4028-BC0B-7164540F8535}"/>
          </ac:grpSpMkLst>
        </pc:grpChg>
        <pc:grpChg chg="add mod">
          <ac:chgData name="Chris Sainty" userId="b32c182c-205f-447b-ab9f-bd033310bb63" providerId="ADAL" clId="{C94F5858-232B-45D1-AAC3-3937252294BF}" dt="2020-01-08T21:25:17.570" v="12477" actId="1076"/>
          <ac:grpSpMkLst>
            <pc:docMk/>
            <pc:sldMk cId="245973905" sldId="310"/>
            <ac:grpSpMk id="40" creationId="{E7A6F62C-D36B-4B87-B76D-A73CBC32F47B}"/>
          </ac:grpSpMkLst>
        </pc:grpChg>
        <pc:graphicFrameChg chg="add del mod modGraphic">
          <ac:chgData name="Chris Sainty" userId="b32c182c-205f-447b-ab9f-bd033310bb63" providerId="ADAL" clId="{C94F5858-232B-45D1-AAC3-3937252294BF}" dt="2020-01-07T09:02:15.612" v="11815" actId="478"/>
          <ac:graphicFrameMkLst>
            <pc:docMk/>
            <pc:sldMk cId="245973905" sldId="310"/>
            <ac:graphicFrameMk id="9" creationId="{0C3A9079-2DED-42CC-9EB5-FAF2295BCD5F}"/>
          </ac:graphicFrameMkLst>
        </pc:graphicFrameChg>
        <pc:graphicFrameChg chg="add del mod modGraphic">
          <ac:chgData name="Chris Sainty" userId="b32c182c-205f-447b-ab9f-bd033310bb63" providerId="ADAL" clId="{C94F5858-232B-45D1-AAC3-3937252294BF}" dt="2020-01-04T15:50:34.480" v="10988" actId="478"/>
          <ac:graphicFrameMkLst>
            <pc:docMk/>
            <pc:sldMk cId="245973905" sldId="310"/>
            <ac:graphicFrameMk id="11" creationId="{240F3E46-6CF4-428F-B522-3F7C2C7F3EF8}"/>
          </ac:graphicFrameMkLst>
        </pc:graphicFrameChg>
        <pc:picChg chg="add mod topLvl">
          <ac:chgData name="Chris Sainty" userId="b32c182c-205f-447b-ab9f-bd033310bb63" providerId="ADAL" clId="{C94F5858-232B-45D1-AAC3-3937252294BF}" dt="2020-01-07T09:17:21.738" v="11961" actId="164"/>
          <ac:picMkLst>
            <pc:docMk/>
            <pc:sldMk cId="245973905" sldId="310"/>
            <ac:picMk id="20" creationId="{D3D86B1F-B75A-4C4C-AB1A-16705B1B7105}"/>
          </ac:picMkLst>
        </pc:picChg>
        <pc:picChg chg="add mod">
          <ac:chgData name="Chris Sainty" userId="b32c182c-205f-447b-ab9f-bd033310bb63" providerId="ADAL" clId="{C94F5858-232B-45D1-AAC3-3937252294BF}" dt="2020-01-07T09:12:12.988" v="11916" actId="1076"/>
          <ac:picMkLst>
            <pc:docMk/>
            <pc:sldMk cId="245973905" sldId="310"/>
            <ac:picMk id="31" creationId="{3C0FB08D-A7C5-4A26-84F7-7564CEFBA487}"/>
          </ac:picMkLst>
        </pc:picChg>
        <pc:picChg chg="add mod">
          <ac:chgData name="Chris Sainty" userId="b32c182c-205f-447b-ab9f-bd033310bb63" providerId="ADAL" clId="{C94F5858-232B-45D1-AAC3-3937252294BF}" dt="2020-01-07T09:12:19.430" v="11918" actId="1076"/>
          <ac:picMkLst>
            <pc:docMk/>
            <pc:sldMk cId="245973905" sldId="310"/>
            <ac:picMk id="32" creationId="{DDDD1442-A6A1-4127-BA47-B32815C3F581}"/>
          </ac:picMkLst>
        </pc:picChg>
        <pc:cxnChg chg="add mod topLvl">
          <ac:chgData name="Chris Sainty" userId="b32c182c-205f-447b-ab9f-bd033310bb63" providerId="ADAL" clId="{C94F5858-232B-45D1-AAC3-3937252294BF}" dt="2020-01-07T09:17:21.738" v="11961" actId="164"/>
          <ac:cxnSpMkLst>
            <pc:docMk/>
            <pc:sldMk cId="245973905" sldId="310"/>
            <ac:cxnSpMk id="19" creationId="{B8B69FBA-D1BF-4B3F-98A6-95CAFB4C6623}"/>
          </ac:cxnSpMkLst>
        </pc:cxnChg>
        <pc:cxnChg chg="add mod">
          <ac:chgData name="Chris Sainty" userId="b32c182c-205f-447b-ab9f-bd033310bb63" providerId="ADAL" clId="{C94F5858-232B-45D1-AAC3-3937252294BF}" dt="2020-01-07T09:30:25.729" v="12052" actId="208"/>
          <ac:cxnSpMkLst>
            <pc:docMk/>
            <pc:sldMk cId="245973905" sldId="310"/>
            <ac:cxnSpMk id="35" creationId="{6086AEB8-7460-426E-A57A-48AEF20FA8FD}"/>
          </ac:cxnSpMkLst>
        </pc:cxnChg>
        <pc:cxnChg chg="add mod">
          <ac:chgData name="Chris Sainty" userId="b32c182c-205f-447b-ab9f-bd033310bb63" providerId="ADAL" clId="{C94F5858-232B-45D1-AAC3-3937252294BF}" dt="2020-01-07T09:30:28.772" v="12053" actId="208"/>
          <ac:cxnSpMkLst>
            <pc:docMk/>
            <pc:sldMk cId="245973905" sldId="310"/>
            <ac:cxnSpMk id="38" creationId="{8405FCAD-50B0-4608-A554-A97D7D95C530}"/>
          </ac:cxnSpMkLst>
        </pc:cxnChg>
      </pc:sldChg>
      <pc:sldChg chg="addSp delSp modSp add ord delAnim modAnim">
        <pc:chgData name="Chris Sainty" userId="b32c182c-205f-447b-ab9f-bd033310bb63" providerId="ADAL" clId="{C94F5858-232B-45D1-AAC3-3937252294BF}" dt="2020-01-14T10:21:48.264" v="13138"/>
        <pc:sldMkLst>
          <pc:docMk/>
          <pc:sldMk cId="1499753171" sldId="311"/>
        </pc:sldMkLst>
        <pc:spChg chg="add mod ord">
          <ac:chgData name="Chris Sainty" userId="b32c182c-205f-447b-ab9f-bd033310bb63" providerId="ADAL" clId="{C94F5858-232B-45D1-AAC3-3937252294BF}" dt="2020-01-07T10:28:04.554" v="12102"/>
          <ac:spMkLst>
            <pc:docMk/>
            <pc:sldMk cId="1499753171" sldId="311"/>
            <ac:spMk id="2" creationId="{0B0E7AA2-BB1A-403B-9BFF-D71D35E1497D}"/>
          </ac:spMkLst>
        </pc:spChg>
        <pc:spChg chg="add mod ord">
          <ac:chgData name="Chris Sainty" userId="b32c182c-205f-447b-ab9f-bd033310bb63" providerId="ADAL" clId="{C94F5858-232B-45D1-AAC3-3937252294BF}" dt="2020-01-07T10:27:59.307" v="12100"/>
          <ac:spMkLst>
            <pc:docMk/>
            <pc:sldMk cId="1499753171" sldId="311"/>
            <ac:spMk id="3" creationId="{307C47D8-7576-47B7-964D-5BBDEB1D1A79}"/>
          </ac:spMkLst>
        </pc:spChg>
        <pc:spChg chg="add mod">
          <ac:chgData name="Chris Sainty" userId="b32c182c-205f-447b-ab9f-bd033310bb63" providerId="ADAL" clId="{C94F5858-232B-45D1-AAC3-3937252294BF}" dt="2020-01-05T16:38:15.659" v="11152"/>
          <ac:spMkLst>
            <pc:docMk/>
            <pc:sldMk cId="1499753171" sldId="311"/>
            <ac:spMk id="4" creationId="{A5F3C80C-41D4-45DB-B585-65CBB2F0B685}"/>
          </ac:spMkLst>
        </pc:spChg>
        <pc:spChg chg="add del mod">
          <ac:chgData name="Chris Sainty" userId="b32c182c-205f-447b-ab9f-bd033310bb63" providerId="ADAL" clId="{C94F5858-232B-45D1-AAC3-3937252294BF}" dt="2020-01-05T16:36:22.054" v="11131" actId="478"/>
          <ac:spMkLst>
            <pc:docMk/>
            <pc:sldMk cId="1499753171" sldId="311"/>
            <ac:spMk id="5" creationId="{7F910CEF-22E1-4140-B850-817297B49C02}"/>
          </ac:spMkLst>
        </pc:spChg>
        <pc:spChg chg="mod">
          <ac:chgData name="Chris Sainty" userId="b32c182c-205f-447b-ab9f-bd033310bb63" providerId="ADAL" clId="{C94F5858-232B-45D1-AAC3-3937252294BF}" dt="2020-01-05T17:09:02.570" v="11634" actId="20577"/>
          <ac:spMkLst>
            <pc:docMk/>
            <pc:sldMk cId="1499753171" sldId="311"/>
            <ac:spMk id="6" creationId="{3332CCC4-F799-44E3-9C99-34906987BC95}"/>
          </ac:spMkLst>
        </pc:spChg>
        <pc:spChg chg="mod">
          <ac:chgData name="Chris Sainty" userId="b32c182c-205f-447b-ab9f-bd033310bb63" providerId="ADAL" clId="{C94F5858-232B-45D1-AAC3-3937252294BF}" dt="2020-01-05T16:30:10.365" v="11083" actId="20577"/>
          <ac:spMkLst>
            <pc:docMk/>
            <pc:sldMk cId="1499753171" sldId="311"/>
            <ac:spMk id="7" creationId="{DE67F4F1-2F90-481F-821A-F8EE1D2467D5}"/>
          </ac:spMkLst>
        </pc:spChg>
        <pc:spChg chg="add del mod">
          <ac:chgData name="Chris Sainty" userId="b32c182c-205f-447b-ab9f-bd033310bb63" providerId="ADAL" clId="{C94F5858-232B-45D1-AAC3-3937252294BF}" dt="2020-01-04T15:47:55.246" v="10979" actId="478"/>
          <ac:spMkLst>
            <pc:docMk/>
            <pc:sldMk cId="1499753171" sldId="311"/>
            <ac:spMk id="8" creationId="{408900E1-03E6-4173-A06C-849E7BC5AFEA}"/>
          </ac:spMkLst>
        </pc:spChg>
        <pc:spChg chg="mod">
          <ac:chgData name="Chris Sainty" userId="b32c182c-205f-447b-ab9f-bd033310bb63" providerId="ADAL" clId="{C94F5858-232B-45D1-AAC3-3937252294BF}" dt="2020-01-05T17:09:35.695" v="11671" actId="6549"/>
          <ac:spMkLst>
            <pc:docMk/>
            <pc:sldMk cId="1499753171" sldId="311"/>
            <ac:spMk id="9" creationId="{76BD2F82-4958-4676-BFD9-930B090D7D88}"/>
          </ac:spMkLst>
        </pc:spChg>
        <pc:spChg chg="add mod">
          <ac:chgData name="Chris Sainty" userId="b32c182c-205f-447b-ab9f-bd033310bb63" providerId="ADAL" clId="{C94F5858-232B-45D1-AAC3-3937252294BF}" dt="2020-01-05T17:05:21.906" v="11506" actId="1035"/>
          <ac:spMkLst>
            <pc:docMk/>
            <pc:sldMk cId="1499753171" sldId="311"/>
            <ac:spMk id="11" creationId="{EEFF9722-B9A6-4137-8E4B-D88EB11C143C}"/>
          </ac:spMkLst>
        </pc:spChg>
        <pc:spChg chg="mod">
          <ac:chgData name="Chris Sainty" userId="b32c182c-205f-447b-ab9f-bd033310bb63" providerId="ADAL" clId="{C94F5858-232B-45D1-AAC3-3937252294BF}" dt="2020-01-05T16:29:19.661" v="11041" actId="1076"/>
          <ac:spMkLst>
            <pc:docMk/>
            <pc:sldMk cId="1499753171" sldId="311"/>
            <ac:spMk id="12" creationId="{B89DEF7B-3707-48E6-8A5F-E38B31635768}"/>
          </ac:spMkLst>
        </pc:spChg>
        <pc:spChg chg="mod">
          <ac:chgData name="Chris Sainty" userId="b32c182c-205f-447b-ab9f-bd033310bb63" providerId="ADAL" clId="{C94F5858-232B-45D1-AAC3-3937252294BF}" dt="2020-01-05T17:09:06.853" v="11635" actId="14100"/>
          <ac:spMkLst>
            <pc:docMk/>
            <pc:sldMk cId="1499753171" sldId="311"/>
            <ac:spMk id="13" creationId="{C92C29BA-E0B5-4CC6-AFA1-9501C4CBEF0E}"/>
          </ac:spMkLst>
        </pc:spChg>
        <pc:spChg chg="add mod">
          <ac:chgData name="Chris Sainty" userId="b32c182c-205f-447b-ab9f-bd033310bb63" providerId="ADAL" clId="{C94F5858-232B-45D1-AAC3-3937252294BF}" dt="2020-01-05T17:03:08.329" v="11390" actId="1036"/>
          <ac:spMkLst>
            <pc:docMk/>
            <pc:sldMk cId="1499753171" sldId="311"/>
            <ac:spMk id="14" creationId="{80D2AB7B-7C61-4F1F-86BE-61DBBE649A08}"/>
          </ac:spMkLst>
        </pc:spChg>
        <pc:spChg chg="add mod">
          <ac:chgData name="Chris Sainty" userId="b32c182c-205f-447b-ab9f-bd033310bb63" providerId="ADAL" clId="{C94F5858-232B-45D1-AAC3-3937252294BF}" dt="2020-01-05T17:03:25.672" v="11425" actId="1036"/>
          <ac:spMkLst>
            <pc:docMk/>
            <pc:sldMk cId="1499753171" sldId="311"/>
            <ac:spMk id="15" creationId="{9A535927-1B1E-4BD4-8979-A6C537B47726}"/>
          </ac:spMkLst>
        </pc:spChg>
        <pc:spChg chg="add mod">
          <ac:chgData name="Chris Sainty" userId="b32c182c-205f-447b-ab9f-bd033310bb63" providerId="ADAL" clId="{C94F5858-232B-45D1-AAC3-3937252294BF}" dt="2020-01-05T17:03:21.686" v="11412" actId="1036"/>
          <ac:spMkLst>
            <pc:docMk/>
            <pc:sldMk cId="1499753171" sldId="311"/>
            <ac:spMk id="16" creationId="{604D66D3-9F5B-41D1-A477-2C22FB9B47B2}"/>
          </ac:spMkLst>
        </pc:spChg>
        <pc:spChg chg="del">
          <ac:chgData name="Chris Sainty" userId="b32c182c-205f-447b-ab9f-bd033310bb63" providerId="ADAL" clId="{C94F5858-232B-45D1-AAC3-3937252294BF}" dt="2020-01-04T12:50:19.172" v="10315" actId="478"/>
          <ac:spMkLst>
            <pc:docMk/>
            <pc:sldMk cId="1499753171" sldId="311"/>
            <ac:spMk id="16" creationId="{6F234B38-99B3-43BB-B651-B3D9B3C5865D}"/>
          </ac:spMkLst>
        </pc:spChg>
        <pc:graphicFrameChg chg="del">
          <ac:chgData name="Chris Sainty" userId="b32c182c-205f-447b-ab9f-bd033310bb63" providerId="ADAL" clId="{C94F5858-232B-45D1-AAC3-3937252294BF}" dt="2020-01-04T12:50:20.151" v="10316" actId="478"/>
          <ac:graphicFrameMkLst>
            <pc:docMk/>
            <pc:sldMk cId="1499753171" sldId="311"/>
            <ac:graphicFrameMk id="15" creationId="{CAA19C6D-0F42-47C4-A5E7-4C34B7DD8CBA}"/>
          </ac:graphicFrameMkLst>
        </pc:graphicFrameChg>
        <pc:cxnChg chg="del">
          <ac:chgData name="Chris Sainty" userId="b32c182c-205f-447b-ab9f-bd033310bb63" providerId="ADAL" clId="{C94F5858-232B-45D1-AAC3-3937252294BF}" dt="2020-01-04T12:50:21.139" v="10317" actId="478"/>
          <ac:cxnSpMkLst>
            <pc:docMk/>
            <pc:sldMk cId="1499753171" sldId="311"/>
            <ac:cxnSpMk id="11" creationId="{7DB807E1-7D47-4F63-A8B4-9248492E547F}"/>
          </ac:cxnSpMkLst>
        </pc:cxnChg>
        <pc:cxnChg chg="del">
          <ac:chgData name="Chris Sainty" userId="b32c182c-205f-447b-ab9f-bd033310bb63" providerId="ADAL" clId="{C94F5858-232B-45D1-AAC3-3937252294BF}" dt="2020-01-04T12:50:22.017" v="10318" actId="478"/>
          <ac:cxnSpMkLst>
            <pc:docMk/>
            <pc:sldMk cId="1499753171" sldId="311"/>
            <ac:cxnSpMk id="14" creationId="{2842F872-6CEF-497A-AAB1-9AC02F2287BE}"/>
          </ac:cxnSpMkLst>
        </pc:cxnChg>
      </pc:sldChg>
      <pc:sldChg chg="addSp delSp modSp add">
        <pc:chgData name="Chris Sainty" userId="b32c182c-205f-447b-ab9f-bd033310bb63" providerId="ADAL" clId="{C94F5858-232B-45D1-AAC3-3937252294BF}" dt="2020-01-14T10:19:54.879" v="13136" actId="1035"/>
        <pc:sldMkLst>
          <pc:docMk/>
          <pc:sldMk cId="1968935521" sldId="317"/>
        </pc:sldMkLst>
        <pc:spChg chg="mod">
          <ac:chgData name="Chris Sainty" userId="b32c182c-205f-447b-ab9f-bd033310bb63" providerId="ADAL" clId="{C94F5858-232B-45D1-AAC3-3937252294BF}" dt="2020-01-12T22:39:16.648" v="12560" actId="5793"/>
          <ac:spMkLst>
            <pc:docMk/>
            <pc:sldMk cId="1968935521" sldId="317"/>
            <ac:spMk id="2" creationId="{8BA241BD-1585-4F6F-AD67-11F2DFDF6387}"/>
          </ac:spMkLst>
        </pc:spChg>
        <pc:spChg chg="add mod">
          <ac:chgData name="Chris Sainty" userId="b32c182c-205f-447b-ab9f-bd033310bb63" providerId="ADAL" clId="{C94F5858-232B-45D1-AAC3-3937252294BF}" dt="2020-01-12T22:55:52.508" v="12722" actId="207"/>
          <ac:spMkLst>
            <pc:docMk/>
            <pc:sldMk cId="1968935521" sldId="317"/>
            <ac:spMk id="3" creationId="{84EFB1EA-21F2-48E0-87A4-64DDD0808A18}"/>
          </ac:spMkLst>
        </pc:spChg>
        <pc:picChg chg="add mod">
          <ac:chgData name="Chris Sainty" userId="b32c182c-205f-447b-ab9f-bd033310bb63" providerId="ADAL" clId="{C94F5858-232B-45D1-AAC3-3937252294BF}" dt="2020-01-12T22:55:33.095" v="12691" actId="1076"/>
          <ac:picMkLst>
            <pc:docMk/>
            <pc:sldMk cId="1968935521" sldId="317"/>
            <ac:picMk id="5" creationId="{2F36DBA8-4F00-46CF-B70A-FEFC6EEB6386}"/>
          </ac:picMkLst>
        </pc:picChg>
        <pc:picChg chg="add del mod">
          <ac:chgData name="Chris Sainty" userId="b32c182c-205f-447b-ab9f-bd033310bb63" providerId="ADAL" clId="{C94F5858-232B-45D1-AAC3-3937252294BF}" dt="2020-01-12T22:55:46.259" v="12721" actId="478"/>
          <ac:picMkLst>
            <pc:docMk/>
            <pc:sldMk cId="1968935521" sldId="317"/>
            <ac:picMk id="7" creationId="{D490983E-4A62-4455-B52D-25C26C722ABA}"/>
          </ac:picMkLst>
        </pc:picChg>
        <pc:picChg chg="add mod">
          <ac:chgData name="Chris Sainty" userId="b32c182c-205f-447b-ab9f-bd033310bb63" providerId="ADAL" clId="{C94F5858-232B-45D1-AAC3-3937252294BF}" dt="2020-01-14T10:19:54.879" v="13136" actId="1035"/>
          <ac:picMkLst>
            <pc:docMk/>
            <pc:sldMk cId="1968935521" sldId="317"/>
            <ac:picMk id="9" creationId="{66CF5227-CC9F-4970-9487-893123A1D5B8}"/>
          </ac:picMkLst>
        </pc:picChg>
      </pc:sldChg>
      <pc:sldChg chg="modSp add del modTransition modAnim">
        <pc:chgData name="Chris Sainty" userId="b32c182c-205f-447b-ab9f-bd033310bb63" providerId="ADAL" clId="{C94F5858-232B-45D1-AAC3-3937252294BF}" dt="2020-01-14T16:24:44.088" v="13424" actId="2696"/>
        <pc:sldMkLst>
          <pc:docMk/>
          <pc:sldMk cId="3269137535" sldId="318"/>
        </pc:sldMkLst>
        <pc:spChg chg="mod">
          <ac:chgData name="Chris Sainty" userId="b32c182c-205f-447b-ab9f-bd033310bb63" providerId="ADAL" clId="{C94F5858-232B-45D1-AAC3-3937252294BF}" dt="2020-01-14T15:57:28.337" v="13323" actId="6549"/>
          <ac:spMkLst>
            <pc:docMk/>
            <pc:sldMk cId="3269137535" sldId="318"/>
            <ac:spMk id="2" creationId="{83B8A338-10ED-4823-A9A5-3DB5011B29F8}"/>
          </ac:spMkLst>
        </pc:spChg>
        <pc:spChg chg="mod">
          <ac:chgData name="Chris Sainty" userId="b32c182c-205f-447b-ab9f-bd033310bb63" providerId="ADAL" clId="{C94F5858-232B-45D1-AAC3-3937252294BF}" dt="2020-01-14T15:56:13.170" v="13251"/>
          <ac:spMkLst>
            <pc:docMk/>
            <pc:sldMk cId="3269137535" sldId="318"/>
            <ac:spMk id="7" creationId="{84DCC5EB-320E-4461-AC63-364FE2B41997}"/>
          </ac:spMkLst>
        </pc:spChg>
        <pc:spChg chg="mod">
          <ac:chgData name="Chris Sainty" userId="b32c182c-205f-447b-ab9f-bd033310bb63" providerId="ADAL" clId="{C94F5858-232B-45D1-AAC3-3937252294BF}" dt="2020-01-14T15:56:32.511" v="13267" actId="20577"/>
          <ac:spMkLst>
            <pc:docMk/>
            <pc:sldMk cId="3269137535" sldId="318"/>
            <ac:spMk id="11" creationId="{7AE4983F-E819-46CF-9F6B-1C2758577907}"/>
          </ac:spMkLst>
        </pc:spChg>
        <pc:spChg chg="mod">
          <ac:chgData name="Chris Sainty" userId="b32c182c-205f-447b-ab9f-bd033310bb63" providerId="ADAL" clId="{C94F5858-232B-45D1-AAC3-3937252294BF}" dt="2020-01-14T15:56:39.895" v="13271" actId="20577"/>
          <ac:spMkLst>
            <pc:docMk/>
            <pc:sldMk cId="3269137535" sldId="318"/>
            <ac:spMk id="12" creationId="{063BA479-F365-4B70-8084-31DEC5080103}"/>
          </ac:spMkLst>
        </pc:spChg>
        <pc:spChg chg="mod">
          <ac:chgData name="Chris Sainty" userId="b32c182c-205f-447b-ab9f-bd033310bb63" providerId="ADAL" clId="{C94F5858-232B-45D1-AAC3-3937252294BF}" dt="2020-01-14T15:57:06.376" v="13305" actId="20577"/>
          <ac:spMkLst>
            <pc:docMk/>
            <pc:sldMk cId="3269137535" sldId="318"/>
            <ac:spMk id="21" creationId="{58AEF32A-6567-48ED-BDEB-70D4A083A625}"/>
          </ac:spMkLst>
        </pc:spChg>
        <pc:spChg chg="mod">
          <ac:chgData name="Chris Sainty" userId="b32c182c-205f-447b-ab9f-bd033310bb63" providerId="ADAL" clId="{C94F5858-232B-45D1-AAC3-3937252294BF}" dt="2020-01-14T15:56:47.693" v="13280" actId="20577"/>
          <ac:spMkLst>
            <pc:docMk/>
            <pc:sldMk cId="3269137535" sldId="318"/>
            <ac:spMk id="24" creationId="{CCE18C68-CA83-47DC-BFC0-81F2E5859205}"/>
          </ac:spMkLst>
        </pc:spChg>
        <pc:spChg chg="mod">
          <ac:chgData name="Chris Sainty" userId="b32c182c-205f-447b-ab9f-bd033310bb63" providerId="ADAL" clId="{C94F5858-232B-45D1-AAC3-3937252294BF}" dt="2020-01-14T15:56:51.974" v="13288" actId="20577"/>
          <ac:spMkLst>
            <pc:docMk/>
            <pc:sldMk cId="3269137535" sldId="318"/>
            <ac:spMk id="25" creationId="{1DB53557-7F43-47A8-9283-594A8BE54A6A}"/>
          </ac:spMkLst>
        </pc:spChg>
        <pc:grpChg chg="mod">
          <ac:chgData name="Chris Sainty" userId="b32c182c-205f-447b-ab9f-bd033310bb63" providerId="ADAL" clId="{C94F5858-232B-45D1-AAC3-3937252294BF}" dt="2020-01-14T15:56:11.342" v="13250"/>
          <ac:grpSpMkLst>
            <pc:docMk/>
            <pc:sldMk cId="3269137535" sldId="318"/>
            <ac:grpSpMk id="5" creationId="{127C0DAA-E8B7-461B-9321-5FED3FA78030}"/>
          </ac:grpSpMkLst>
        </pc:grpChg>
      </pc:sldChg>
      <pc:sldChg chg="modSp add">
        <pc:chgData name="Chris Sainty" userId="b32c182c-205f-447b-ab9f-bd033310bb63" providerId="ADAL" clId="{C94F5858-232B-45D1-AAC3-3937252294BF}" dt="2020-01-14T16:24:22.431" v="13423"/>
        <pc:sldMkLst>
          <pc:docMk/>
          <pc:sldMk cId="328447800" sldId="319"/>
        </pc:sldMkLst>
        <pc:spChg chg="mod">
          <ac:chgData name="Chris Sainty" userId="b32c182c-205f-447b-ab9f-bd033310bb63" providerId="ADAL" clId="{C94F5858-232B-45D1-AAC3-3937252294BF}" dt="2020-01-14T16:23:09.805" v="13345" actId="20577"/>
          <ac:spMkLst>
            <pc:docMk/>
            <pc:sldMk cId="328447800" sldId="319"/>
            <ac:spMk id="2" creationId="{83B8A338-10ED-4823-A9A5-3DB5011B29F8}"/>
          </ac:spMkLst>
        </pc:spChg>
        <pc:spChg chg="mod">
          <ac:chgData name="Chris Sainty" userId="b32c182c-205f-447b-ab9f-bd033310bb63" providerId="ADAL" clId="{C94F5858-232B-45D1-AAC3-3937252294BF}" dt="2020-01-14T16:24:19.781" v="13422" actId="20577"/>
          <ac:spMkLst>
            <pc:docMk/>
            <pc:sldMk cId="328447800" sldId="319"/>
            <ac:spMk id="7" creationId="{84DCC5EB-320E-4461-AC63-364FE2B41997}"/>
          </ac:spMkLst>
        </pc:spChg>
        <pc:spChg chg="mod">
          <ac:chgData name="Chris Sainty" userId="b32c182c-205f-447b-ab9f-bd033310bb63" providerId="ADAL" clId="{C94F5858-232B-45D1-AAC3-3937252294BF}" dt="2020-01-14T16:24:02.999" v="13389" actId="20577"/>
          <ac:spMkLst>
            <pc:docMk/>
            <pc:sldMk cId="328447800" sldId="319"/>
            <ac:spMk id="11" creationId="{7AE4983F-E819-46CF-9F6B-1C2758577907}"/>
          </ac:spMkLst>
        </pc:spChg>
        <pc:spChg chg="mod">
          <ac:chgData name="Chris Sainty" userId="b32c182c-205f-447b-ab9f-bd033310bb63" providerId="ADAL" clId="{C94F5858-232B-45D1-AAC3-3937252294BF}" dt="2020-01-14T16:24:08.218" v="13400" actId="20577"/>
          <ac:spMkLst>
            <pc:docMk/>
            <pc:sldMk cId="328447800" sldId="319"/>
            <ac:spMk id="12" creationId="{063BA479-F365-4B70-8084-31DEC5080103}"/>
          </ac:spMkLst>
        </pc:spChg>
        <pc:spChg chg="mod">
          <ac:chgData name="Chris Sainty" userId="b32c182c-205f-447b-ab9f-bd033310bb63" providerId="ADAL" clId="{C94F5858-232B-45D1-AAC3-3937252294BF}" dt="2020-01-14T16:23:35.796" v="13362" actId="20577"/>
          <ac:spMkLst>
            <pc:docMk/>
            <pc:sldMk cId="328447800" sldId="319"/>
            <ac:spMk id="21" creationId="{58AEF32A-6567-48ED-BDEB-70D4A083A625}"/>
          </ac:spMkLst>
        </pc:spChg>
        <pc:spChg chg="mod">
          <ac:chgData name="Chris Sainty" userId="b32c182c-205f-447b-ab9f-bd033310bb63" providerId="ADAL" clId="{C94F5858-232B-45D1-AAC3-3937252294BF}" dt="2020-01-14T16:23:48.979" v="13371" actId="20577"/>
          <ac:spMkLst>
            <pc:docMk/>
            <pc:sldMk cId="328447800" sldId="319"/>
            <ac:spMk id="24" creationId="{CCE18C68-CA83-47DC-BFC0-81F2E5859205}"/>
          </ac:spMkLst>
        </pc:spChg>
        <pc:spChg chg="mod">
          <ac:chgData name="Chris Sainty" userId="b32c182c-205f-447b-ab9f-bd033310bb63" providerId="ADAL" clId="{C94F5858-232B-45D1-AAC3-3937252294BF}" dt="2020-01-14T16:23:52.534" v="13379" actId="20577"/>
          <ac:spMkLst>
            <pc:docMk/>
            <pc:sldMk cId="328447800" sldId="319"/>
            <ac:spMk id="25" creationId="{1DB53557-7F43-47A8-9283-594A8BE54A6A}"/>
          </ac:spMkLst>
        </pc:spChg>
        <pc:grpChg chg="mod">
          <ac:chgData name="Chris Sainty" userId="b32c182c-205f-447b-ab9f-bd033310bb63" providerId="ADAL" clId="{C94F5858-232B-45D1-AAC3-3937252294BF}" dt="2020-01-14T16:24:22.431" v="13423"/>
          <ac:grpSpMkLst>
            <pc:docMk/>
            <pc:sldMk cId="328447800" sldId="319"/>
            <ac:grpSpMk id="5" creationId="{127C0DAA-E8B7-461B-9321-5FED3FA78030}"/>
          </ac:grpSpMkLst>
        </pc:grpChg>
      </pc:sldChg>
      <pc:sldMasterChg chg="delSldLayout modSldLayout">
        <pc:chgData name="Chris Sainty" userId="b32c182c-205f-447b-ab9f-bd033310bb63" providerId="ADAL" clId="{C94F5858-232B-45D1-AAC3-3937252294BF}" dt="2019-12-22T15:29:59.538" v="5404" actId="2696"/>
        <pc:sldMasterMkLst>
          <pc:docMk/>
          <pc:sldMasterMk cId="3593001564" sldId="2147483715"/>
        </pc:sldMasterMkLst>
        <pc:sldLayoutChg chg="modSp">
          <pc:chgData name="Chris Sainty" userId="b32c182c-205f-447b-ab9f-bd033310bb63" providerId="ADAL" clId="{C94F5858-232B-45D1-AAC3-3937252294BF}" dt="2019-12-18T14:46:20.844" v="34" actId="20577"/>
          <pc:sldLayoutMkLst>
            <pc:docMk/>
            <pc:sldMasterMk cId="3593001564" sldId="2147483715"/>
            <pc:sldLayoutMk cId="2853996036" sldId="2147483717"/>
          </pc:sldLayoutMkLst>
          <pc:spChg chg="mod">
            <ac:chgData name="Chris Sainty" userId="b32c182c-205f-447b-ab9f-bd033310bb63" providerId="ADAL" clId="{C94F5858-232B-45D1-AAC3-3937252294BF}" dt="2019-12-18T14:46:20.844" v="34" actId="20577"/>
            <ac:spMkLst>
              <pc:docMk/>
              <pc:sldMasterMk cId="3593001564" sldId="2147483715"/>
              <pc:sldLayoutMk cId="2853996036" sldId="2147483717"/>
              <ac:spMk id="13" creationId="{00000000-0000-0000-0000-000000000000}"/>
            </ac:spMkLst>
          </pc:spChg>
          <pc:spChg chg="mod">
            <ac:chgData name="Chris Sainty" userId="b32c182c-205f-447b-ab9f-bd033310bb63" providerId="ADAL" clId="{C94F5858-232B-45D1-AAC3-3937252294BF}" dt="2019-12-18T14:45:48.580" v="11" actId="20577"/>
            <ac:spMkLst>
              <pc:docMk/>
              <pc:sldMasterMk cId="3593001564" sldId="2147483715"/>
              <pc:sldLayoutMk cId="2853996036" sldId="2147483717"/>
              <ac:spMk id="14" creationId="{00000000-0000-0000-0000-000000000000}"/>
            </ac:spMkLst>
          </pc:spChg>
        </pc:sldLayoutChg>
        <pc:sldLayoutChg chg="modSp">
          <pc:chgData name="Chris Sainty" userId="b32c182c-205f-447b-ab9f-bd033310bb63" providerId="ADAL" clId="{C94F5858-232B-45D1-AAC3-3937252294BF}" dt="2019-12-20T13:48:46.941" v="2312" actId="20577"/>
          <pc:sldLayoutMkLst>
            <pc:docMk/>
            <pc:sldMasterMk cId="3593001564" sldId="2147483715"/>
            <pc:sldLayoutMk cId="4149648272" sldId="2147483753"/>
          </pc:sldLayoutMkLst>
          <pc:spChg chg="mod ord">
            <ac:chgData name="Chris Sainty" userId="b32c182c-205f-447b-ab9f-bd033310bb63" providerId="ADAL" clId="{C94F5858-232B-45D1-AAC3-3937252294BF}" dt="2019-12-20T13:48:46.941" v="2312" actId="20577"/>
            <ac:spMkLst>
              <pc:docMk/>
              <pc:sldMasterMk cId="3593001564" sldId="2147483715"/>
              <pc:sldLayoutMk cId="4149648272" sldId="2147483753"/>
              <ac:spMk id="3" creationId="{E231ED1D-3304-42EE-8EF4-679A6BE4CBA5}"/>
            </ac:spMkLst>
          </pc:spChg>
        </pc:sldLayoutChg>
      </pc:sldMasterChg>
    </pc:docChg>
  </pc:docChgLst>
  <pc:docChgLst>
    <pc:chgData name="Beth Massi" userId="bd08b5aa-02b2-43fc-b15c-eeea7517ad71" providerId="ADAL" clId="{78114B2D-6E35-4402-B75B-DCAD7BBF03DA}"/>
    <pc:docChg chg="custSel modMainMaster">
      <pc:chgData name="Beth Massi" userId="bd08b5aa-02b2-43fc-b15c-eeea7517ad71" providerId="ADAL" clId="{78114B2D-6E35-4402-B75B-DCAD7BBF03DA}" dt="2019-12-13T22:37:55.229" v="33" actId="14100"/>
      <pc:docMkLst>
        <pc:docMk/>
      </pc:docMkLst>
      <pc:sldMasterChg chg="modSldLayout">
        <pc:chgData name="Beth Massi" userId="bd08b5aa-02b2-43fc-b15c-eeea7517ad71" providerId="ADAL" clId="{78114B2D-6E35-4402-B75B-DCAD7BBF03DA}" dt="2019-12-13T22:37:55.229" v="33" actId="14100"/>
        <pc:sldMasterMkLst>
          <pc:docMk/>
          <pc:sldMasterMk cId="3593001564" sldId="2147483715"/>
        </pc:sldMasterMkLst>
        <pc:sldLayoutChg chg="addSp delSp modSp mod">
          <pc:chgData name="Beth Massi" userId="bd08b5aa-02b2-43fc-b15c-eeea7517ad71" providerId="ADAL" clId="{78114B2D-6E35-4402-B75B-DCAD7BBF03DA}" dt="2019-12-13T22:30:54.903" v="7" actId="167"/>
          <pc:sldLayoutMkLst>
            <pc:docMk/>
            <pc:sldMasterMk cId="3593001564" sldId="2147483715"/>
            <pc:sldLayoutMk cId="662093450" sldId="2147483716"/>
          </pc:sldLayoutMkLst>
          <pc:spChg chg="mod">
            <ac:chgData name="Beth Massi" userId="bd08b5aa-02b2-43fc-b15c-eeea7517ad71" providerId="ADAL" clId="{78114B2D-6E35-4402-B75B-DCAD7BBF03DA}" dt="2019-12-13T22:30:02.006" v="5" actId="20577"/>
            <ac:spMkLst>
              <pc:docMk/>
              <pc:sldMasterMk cId="3593001564" sldId="2147483715"/>
              <pc:sldLayoutMk cId="662093450" sldId="2147483716"/>
              <ac:spMk id="2" creationId="{6E3E4BBD-D484-4B33-8113-1E7DD1741B22}"/>
            </ac:spMkLst>
          </pc:spChg>
          <pc:picChg chg="del">
            <ac:chgData name="Beth Massi" userId="bd08b5aa-02b2-43fc-b15c-eeea7517ad71" providerId="ADAL" clId="{78114B2D-6E35-4402-B75B-DCAD7BBF03DA}" dt="2019-12-13T22:29:56.804" v="0" actId="478"/>
            <ac:picMkLst>
              <pc:docMk/>
              <pc:sldMasterMk cId="3593001564" sldId="2147483715"/>
              <pc:sldLayoutMk cId="662093450" sldId="2147483716"/>
              <ac:picMk id="4" creationId="{7EC29070-1FD3-47A5-811F-38481046D8D9}"/>
            </ac:picMkLst>
          </pc:picChg>
          <pc:picChg chg="add mod ord">
            <ac:chgData name="Beth Massi" userId="bd08b5aa-02b2-43fc-b15c-eeea7517ad71" providerId="ADAL" clId="{78114B2D-6E35-4402-B75B-DCAD7BBF03DA}" dt="2019-12-13T22:30:54.903" v="7" actId="167"/>
            <ac:picMkLst>
              <pc:docMk/>
              <pc:sldMasterMk cId="3593001564" sldId="2147483715"/>
              <pc:sldLayoutMk cId="662093450" sldId="2147483716"/>
              <ac:picMk id="5" creationId="{88776052-BB1A-4D55-BE82-5990609C6676}"/>
            </ac:picMkLst>
          </pc:picChg>
        </pc:sldLayoutChg>
        <pc:sldLayoutChg chg="addSp modSp mod">
          <pc:chgData name="Beth Massi" userId="bd08b5aa-02b2-43fc-b15c-eeea7517ad71" providerId="ADAL" clId="{78114B2D-6E35-4402-B75B-DCAD7BBF03DA}" dt="2019-12-13T22:37:55.229" v="33" actId="14100"/>
          <pc:sldLayoutMkLst>
            <pc:docMk/>
            <pc:sldMasterMk cId="3593001564" sldId="2147483715"/>
            <pc:sldLayoutMk cId="2853996036" sldId="2147483717"/>
          </pc:sldLayoutMkLst>
          <pc:spChg chg="mod">
            <ac:chgData name="Beth Massi" userId="bd08b5aa-02b2-43fc-b15c-eeea7517ad71" providerId="ADAL" clId="{78114B2D-6E35-4402-B75B-DCAD7BBF03DA}" dt="2019-12-13T22:37:55.229" v="33" actId="14100"/>
            <ac:spMkLst>
              <pc:docMk/>
              <pc:sldMasterMk cId="3593001564" sldId="2147483715"/>
              <pc:sldLayoutMk cId="2853996036" sldId="2147483717"/>
              <ac:spMk id="14" creationId="{00000000-0000-0000-0000-000000000000}"/>
            </ac:spMkLst>
          </pc:spChg>
          <pc:spChg chg="mod">
            <ac:chgData name="Beth Massi" userId="bd08b5aa-02b2-43fc-b15c-eeea7517ad71" providerId="ADAL" clId="{78114B2D-6E35-4402-B75B-DCAD7BBF03DA}" dt="2019-12-13T22:35:10.811" v="18" actId="207"/>
            <ac:spMkLst>
              <pc:docMk/>
              <pc:sldMasterMk cId="3593001564" sldId="2147483715"/>
              <pc:sldLayoutMk cId="2853996036" sldId="2147483717"/>
              <ac:spMk id="18" creationId="{00414B93-1C7A-463B-94D3-C75120E48B38}"/>
            </ac:spMkLst>
          </pc:spChg>
          <pc:picChg chg="add mod">
            <ac:chgData name="Beth Massi" userId="bd08b5aa-02b2-43fc-b15c-eeea7517ad71" providerId="ADAL" clId="{78114B2D-6E35-4402-B75B-DCAD7BBF03DA}" dt="2019-12-13T22:37:44.091" v="32" actId="1076"/>
            <ac:picMkLst>
              <pc:docMk/>
              <pc:sldMasterMk cId="3593001564" sldId="2147483715"/>
              <pc:sldLayoutMk cId="2853996036" sldId="2147483717"/>
              <ac:picMk id="3" creationId="{764DA5CA-F8A0-4AC7-8122-7D6A39C60AAE}"/>
            </ac:picMkLst>
          </pc:picChg>
        </pc:sldLayoutChg>
        <pc:sldLayoutChg chg="setBg">
          <pc:chgData name="Beth Massi" userId="bd08b5aa-02b2-43fc-b15c-eeea7517ad71" providerId="ADAL" clId="{78114B2D-6E35-4402-B75B-DCAD7BBF03DA}" dt="2019-12-13T22:36:32.523" v="27"/>
          <pc:sldLayoutMkLst>
            <pc:docMk/>
            <pc:sldMasterMk cId="3593001564" sldId="2147483715"/>
            <pc:sldLayoutMk cId="1926334072" sldId="2147483726"/>
          </pc:sldLayoutMkLst>
        </pc:sldLayoutChg>
        <pc:sldLayoutChg chg="modSp mod setBg">
          <pc:chgData name="Beth Massi" userId="bd08b5aa-02b2-43fc-b15c-eeea7517ad71" providerId="ADAL" clId="{78114B2D-6E35-4402-B75B-DCAD7BBF03DA}" dt="2019-12-13T22:36:13.131" v="26" actId="1076"/>
          <pc:sldLayoutMkLst>
            <pc:docMk/>
            <pc:sldMasterMk cId="3593001564" sldId="2147483715"/>
            <pc:sldLayoutMk cId="408960744" sldId="2147483728"/>
          </pc:sldLayoutMkLst>
          <pc:spChg chg="mod ord">
            <ac:chgData name="Beth Massi" userId="bd08b5aa-02b2-43fc-b15c-eeea7517ad71" providerId="ADAL" clId="{78114B2D-6E35-4402-B75B-DCAD7BBF03DA}" dt="2019-12-13T22:36:11.667" v="25" actId="167"/>
            <ac:spMkLst>
              <pc:docMk/>
              <pc:sldMasterMk cId="3593001564" sldId="2147483715"/>
              <pc:sldLayoutMk cId="408960744" sldId="2147483728"/>
              <ac:spMk id="8" creationId="{00000000-0000-0000-0000-000000000000}"/>
            </ac:spMkLst>
          </pc:spChg>
          <pc:picChg chg="mod ord">
            <ac:chgData name="Beth Massi" userId="bd08b5aa-02b2-43fc-b15c-eeea7517ad71" providerId="ADAL" clId="{78114B2D-6E35-4402-B75B-DCAD7BBF03DA}" dt="2019-12-13T22:36:13.131" v="26" actId="1076"/>
            <ac:picMkLst>
              <pc:docMk/>
              <pc:sldMasterMk cId="3593001564" sldId="2147483715"/>
              <pc:sldLayoutMk cId="408960744" sldId="2147483728"/>
              <ac:picMk id="2" creationId="{BB4BD62E-DE50-443B-986C-2AABE50DB88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3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6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776052-BB1A-4D55-BE82-5990609C66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focus.dotnetconf.net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tx2">
              <a:lumMod val="60000"/>
              <a:lumOff val="40000"/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rgbClr val="511C7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Routing A-Z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7" y="3821145"/>
            <a:ext cx="9074088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Chris Sainty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64DA5CA-F8A0-4AC7-8122-7D6A39C60AA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857" y="3886202"/>
            <a:ext cx="723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52" r:id="rId9"/>
    <p:sldLayoutId id="2147483753" r:id="rId10"/>
    <p:sldLayoutId id="2147483728" r:id="rId11"/>
    <p:sldLayoutId id="2147483726" r:id="rId12"/>
    <p:sldLayoutId id="2147483754" r:id="rId13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81D1A8-0179-429A-A9CB-B21F442E57A9}"/>
              </a:ext>
            </a:extLst>
          </p:cNvPr>
          <p:cNvSpPr txBox="1"/>
          <p:nvPr/>
        </p:nvSpPr>
        <p:spPr>
          <a:xfrm>
            <a:off x="313509" y="1434608"/>
            <a:ext cx="11564982" cy="3373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2880" tIns="146304" rIns="182880" bIns="146304" rtlCol="0">
            <a:spAutoFit/>
          </a:bodyPr>
          <a:lstStyle/>
          <a:p>
            <a:r>
              <a:rPr lang="fr-FR" sz="2000" dirty="0">
                <a:solidFill>
                  <a:srgbClr val="0F00D8"/>
                </a:solidFill>
                <a:latin typeface="Consolas" panose="020B0609020204030204" pitchFamily="49" charset="0"/>
              </a:rPr>
              <a:t>&lt;</a:t>
            </a:r>
            <a:r>
              <a:rPr lang="fr-FR" sz="2000" b="1" dirty="0">
                <a:solidFill>
                  <a:srgbClr val="6A2C91"/>
                </a:solidFill>
                <a:latin typeface="Consolas" panose="020B0609020204030204" pitchFamily="49" charset="0"/>
              </a:rPr>
              <a:t>Router</a:t>
            </a:r>
            <a:r>
              <a:rPr lang="fr-FR" sz="2000" dirty="0">
                <a:solidFill>
                  <a:srgbClr val="6A2C91"/>
                </a:solidFill>
                <a:latin typeface="Consolas" panose="020B0609020204030204" pitchFamily="49" charset="0"/>
              </a:rPr>
              <a:t> </a:t>
            </a:r>
            <a:r>
              <a:rPr lang="fr-FR" sz="2000" b="1" dirty="0" err="1">
                <a:solidFill>
                  <a:srgbClr val="6A2C91"/>
                </a:solidFill>
                <a:latin typeface="Consolas" panose="020B0609020204030204" pitchFamily="49" charset="0"/>
              </a:rPr>
              <a:t>AppAssembly</a:t>
            </a:r>
            <a:r>
              <a:rPr lang="fr-FR" sz="2000" dirty="0">
                <a:solidFill>
                  <a:srgbClr val="0F00D8"/>
                </a:solidFill>
                <a:latin typeface="Consolas" panose="020B0609020204030204" pitchFamily="49" charset="0"/>
              </a:rPr>
              <a:t>="</a:t>
            </a:r>
            <a:r>
              <a:rPr lang="fr-FR" sz="2000" dirty="0"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fr-FR" sz="2000" dirty="0" err="1">
                <a:solidFill>
                  <a:srgbClr val="0F00D8"/>
                </a:solidFill>
                <a:latin typeface="Consolas" panose="020B0609020204030204" pitchFamily="49" charset="0"/>
              </a:rPr>
              <a:t>typeof</a:t>
            </a:r>
            <a:r>
              <a:rPr lang="fr-FR" sz="2000" dirty="0"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chemeClr val="accent3"/>
                </a:solidFill>
                <a:latin typeface="Consolas" panose="020B0609020204030204" pitchFamily="49" charset="0"/>
              </a:rPr>
              <a:t>Program</a:t>
            </a:r>
            <a:r>
              <a:rPr lang="fr-FR" sz="2000" dirty="0">
                <a:latin typeface="Consolas" panose="020B0609020204030204" pitchFamily="49" charset="0"/>
              </a:rPr>
              <a:t>).</a:t>
            </a:r>
            <a:r>
              <a:rPr lang="fr-FR" sz="2000" dirty="0" err="1">
                <a:latin typeface="Consolas" panose="020B0609020204030204" pitchFamily="49" charset="0"/>
              </a:rPr>
              <a:t>Assembly</a:t>
            </a:r>
            <a:r>
              <a:rPr lang="fr-FR" sz="2000" dirty="0">
                <a:solidFill>
                  <a:srgbClr val="0F00D8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0F00D8"/>
                </a:solidFill>
                <a:latin typeface="Consolas" panose="020B0609020204030204" pitchFamily="49" charset="0"/>
              </a:rPr>
              <a:t>&lt;</a:t>
            </a:r>
            <a:r>
              <a:rPr lang="en-GB" sz="2000" b="1" dirty="0">
                <a:solidFill>
                  <a:srgbClr val="6A2C91"/>
                </a:solidFill>
                <a:latin typeface="Consolas" panose="020B0609020204030204" pitchFamily="49" charset="0"/>
              </a:rPr>
              <a:t>Found</a:t>
            </a:r>
            <a:r>
              <a:rPr lang="en-GB" sz="2000" dirty="0">
                <a:solidFill>
                  <a:srgbClr val="6A2C91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6A2C91"/>
                </a:solidFill>
                <a:latin typeface="Consolas" panose="020B0609020204030204" pitchFamily="49" charset="0"/>
              </a:rPr>
              <a:t>Context</a:t>
            </a:r>
            <a:r>
              <a:rPr lang="en-GB" sz="2000" dirty="0">
                <a:solidFill>
                  <a:srgbClr val="0F00D8"/>
                </a:solidFill>
                <a:latin typeface="Consolas" panose="020B0609020204030204" pitchFamily="49" charset="0"/>
              </a:rPr>
              <a:t>="</a:t>
            </a:r>
            <a:r>
              <a:rPr lang="en-GB" sz="2000" dirty="0" err="1">
                <a:solidFill>
                  <a:srgbClr val="0F00D8"/>
                </a:solidFill>
                <a:latin typeface="Consolas" panose="020B0609020204030204" pitchFamily="49" charset="0"/>
              </a:rPr>
              <a:t>routeData</a:t>
            </a:r>
            <a:r>
              <a:rPr lang="en-GB" sz="2000" dirty="0">
                <a:solidFill>
                  <a:srgbClr val="0F00D8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        </a:t>
            </a:r>
            <a:r>
              <a:rPr lang="en-GB" sz="2000" dirty="0">
                <a:solidFill>
                  <a:srgbClr val="0F00D8"/>
                </a:solidFill>
                <a:latin typeface="Consolas" panose="020B0609020204030204" pitchFamily="49" charset="0"/>
              </a:rPr>
              <a:t>&lt;</a:t>
            </a:r>
            <a:r>
              <a:rPr lang="en-GB" sz="2000" b="1" dirty="0" err="1">
                <a:solidFill>
                  <a:srgbClr val="6A2C91"/>
                </a:solidFill>
                <a:latin typeface="Consolas" panose="020B0609020204030204" pitchFamily="49" charset="0"/>
              </a:rPr>
              <a:t>RouteView</a:t>
            </a:r>
            <a:r>
              <a:rPr lang="en-GB" sz="2000" dirty="0">
                <a:solidFill>
                  <a:srgbClr val="6A2C91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 err="1">
                <a:solidFill>
                  <a:srgbClr val="6A2C91"/>
                </a:solidFill>
                <a:latin typeface="Consolas" panose="020B0609020204030204" pitchFamily="49" charset="0"/>
              </a:rPr>
              <a:t>RouteData</a:t>
            </a:r>
            <a:r>
              <a:rPr lang="en-GB" sz="2000" dirty="0">
                <a:solidFill>
                  <a:srgbClr val="0F00D8"/>
                </a:solidFill>
                <a:latin typeface="Consolas" panose="020B0609020204030204" pitchFamily="49" charset="0"/>
              </a:rPr>
              <a:t>="</a:t>
            </a:r>
            <a:r>
              <a:rPr lang="en-GB" sz="2000" dirty="0"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sz="2000" dirty="0" err="1">
                <a:latin typeface="Consolas" panose="020B0609020204030204" pitchFamily="49" charset="0"/>
              </a:rPr>
              <a:t>routeData</a:t>
            </a:r>
            <a:r>
              <a:rPr lang="en-GB" sz="2000" dirty="0">
                <a:solidFill>
                  <a:srgbClr val="0F00D8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000" b="1" dirty="0" err="1">
                <a:solidFill>
                  <a:srgbClr val="6A2C91"/>
                </a:solidFill>
                <a:latin typeface="Consolas" panose="020B0609020204030204" pitchFamily="49" charset="0"/>
              </a:rPr>
              <a:t>DefaultLayout</a:t>
            </a:r>
            <a:r>
              <a:rPr lang="en-GB" sz="2000" dirty="0">
                <a:solidFill>
                  <a:srgbClr val="0F00D8"/>
                </a:solidFill>
                <a:latin typeface="Consolas" panose="020B0609020204030204" pitchFamily="49" charset="0"/>
              </a:rPr>
              <a:t>="</a:t>
            </a:r>
            <a:r>
              <a:rPr lang="en-GB" sz="2000" dirty="0"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sz="2000" dirty="0" err="1">
                <a:solidFill>
                  <a:srgbClr val="0F00D8"/>
                </a:solidFill>
                <a:latin typeface="Consolas" panose="020B0609020204030204" pitchFamily="49" charset="0"/>
              </a:rPr>
              <a:t>typeof</a:t>
            </a:r>
            <a:r>
              <a:rPr lang="en-GB" sz="2000" dirty="0"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MainLayout</a:t>
            </a:r>
            <a:r>
              <a:rPr lang="en-GB" sz="2000" dirty="0">
                <a:latin typeface="Consolas" panose="020B0609020204030204" pitchFamily="49" charset="0"/>
              </a:rPr>
              <a:t>)</a:t>
            </a:r>
            <a:r>
              <a:rPr lang="en-GB" sz="2000" dirty="0">
                <a:solidFill>
                  <a:srgbClr val="0F00D8"/>
                </a:solidFill>
                <a:latin typeface="Consolas" panose="020B0609020204030204" pitchFamily="49" charset="0"/>
              </a:rPr>
              <a:t>" /&gt;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0F00D8"/>
                </a:solidFill>
                <a:latin typeface="Consolas" panose="020B0609020204030204" pitchFamily="49" charset="0"/>
              </a:rPr>
              <a:t>&lt;/</a:t>
            </a:r>
            <a:r>
              <a:rPr lang="en-GB" sz="2000" b="1" dirty="0">
                <a:solidFill>
                  <a:srgbClr val="6A2C91"/>
                </a:solidFill>
                <a:latin typeface="Consolas" panose="020B0609020204030204" pitchFamily="49" charset="0"/>
              </a:rPr>
              <a:t>Found</a:t>
            </a:r>
            <a:r>
              <a:rPr lang="en-GB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0F00D8"/>
                </a:solidFill>
                <a:latin typeface="Consolas" panose="020B0609020204030204" pitchFamily="49" charset="0"/>
              </a:rPr>
              <a:t>&lt;</a:t>
            </a:r>
            <a:r>
              <a:rPr lang="en-GB" sz="2000" b="1" dirty="0" err="1">
                <a:solidFill>
                  <a:srgbClr val="6A2C91"/>
                </a:solidFill>
                <a:latin typeface="Consolas" panose="020B0609020204030204" pitchFamily="49" charset="0"/>
              </a:rPr>
              <a:t>NotFound</a:t>
            </a:r>
            <a:r>
              <a:rPr lang="en-GB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        </a:t>
            </a:r>
            <a:r>
              <a:rPr lang="en-GB" sz="2000" dirty="0">
                <a:solidFill>
                  <a:srgbClr val="0F00D8"/>
                </a:solidFill>
                <a:latin typeface="Consolas" panose="020B0609020204030204" pitchFamily="49" charset="0"/>
              </a:rPr>
              <a:t>&lt;</a:t>
            </a:r>
            <a:r>
              <a:rPr lang="en-GB" sz="2000" b="1" dirty="0" err="1">
                <a:solidFill>
                  <a:srgbClr val="6A2C91"/>
                </a:solidFill>
                <a:latin typeface="Consolas" panose="020B0609020204030204" pitchFamily="49" charset="0"/>
              </a:rPr>
              <a:t>LayoutView</a:t>
            </a:r>
            <a:r>
              <a:rPr lang="en-GB" sz="2000" dirty="0">
                <a:solidFill>
                  <a:srgbClr val="6A2C91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6A2C91"/>
                </a:solidFill>
                <a:latin typeface="Consolas" panose="020B0609020204030204" pitchFamily="49" charset="0"/>
              </a:rPr>
              <a:t>Layout</a:t>
            </a:r>
            <a:r>
              <a:rPr lang="en-GB" sz="2000" dirty="0">
                <a:solidFill>
                  <a:srgbClr val="0F00D8"/>
                </a:solidFill>
                <a:latin typeface="Consolas" panose="020B0609020204030204" pitchFamily="49" charset="0"/>
              </a:rPr>
              <a:t>="</a:t>
            </a:r>
            <a:r>
              <a:rPr lang="en-GB" sz="2000" dirty="0"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sz="2000" dirty="0" err="1">
                <a:solidFill>
                  <a:srgbClr val="0F00D8"/>
                </a:solidFill>
                <a:latin typeface="Consolas" panose="020B0609020204030204" pitchFamily="49" charset="0"/>
              </a:rPr>
              <a:t>typeof</a:t>
            </a:r>
            <a:r>
              <a:rPr lang="en-GB" sz="2000" dirty="0"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MainLayout</a:t>
            </a:r>
            <a:r>
              <a:rPr lang="en-GB" sz="2000" dirty="0">
                <a:latin typeface="Consolas" panose="020B0609020204030204" pitchFamily="49" charset="0"/>
              </a:rPr>
              <a:t>)</a:t>
            </a:r>
            <a:r>
              <a:rPr lang="en-GB" sz="2000" dirty="0">
                <a:solidFill>
                  <a:srgbClr val="0F00D8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            </a:t>
            </a:r>
            <a:r>
              <a:rPr lang="en-GB" sz="2000" dirty="0">
                <a:solidFill>
                  <a:srgbClr val="0F00D8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>
                <a:solidFill>
                  <a:srgbClr val="6A2C91"/>
                </a:solidFill>
                <a:latin typeface="Consolas" panose="020B0609020204030204" pitchFamily="49" charset="0"/>
              </a:rPr>
              <a:t>p</a:t>
            </a:r>
            <a:r>
              <a:rPr lang="en-GB" sz="2000" dirty="0">
                <a:solidFill>
                  <a:srgbClr val="0F00D8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latin typeface="Consolas" panose="020B0609020204030204" pitchFamily="49" charset="0"/>
              </a:rPr>
              <a:t>Sorry, there's nothing at this address.</a:t>
            </a:r>
            <a:r>
              <a:rPr lang="en-GB" sz="2000" dirty="0">
                <a:solidFill>
                  <a:srgbClr val="0F00D8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>
                <a:solidFill>
                  <a:srgbClr val="6A2C91"/>
                </a:solidFill>
                <a:latin typeface="Consolas" panose="020B0609020204030204" pitchFamily="49" charset="0"/>
              </a:rPr>
              <a:t>p</a:t>
            </a:r>
            <a:r>
              <a:rPr lang="en-GB" sz="2000" dirty="0">
                <a:solidFill>
                  <a:srgbClr val="0F00D8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        </a:t>
            </a:r>
            <a:r>
              <a:rPr lang="en-GB" sz="2000" dirty="0">
                <a:solidFill>
                  <a:srgbClr val="0F00D8"/>
                </a:solidFill>
                <a:latin typeface="Consolas" panose="020B0609020204030204" pitchFamily="49" charset="0"/>
              </a:rPr>
              <a:t>&lt;/</a:t>
            </a:r>
            <a:r>
              <a:rPr lang="en-GB" sz="2000" b="1" dirty="0" err="1">
                <a:solidFill>
                  <a:srgbClr val="6A2C91"/>
                </a:solidFill>
                <a:latin typeface="Consolas" panose="020B0609020204030204" pitchFamily="49" charset="0"/>
              </a:rPr>
              <a:t>LayoutView</a:t>
            </a:r>
            <a:r>
              <a:rPr lang="en-GB" sz="2000" dirty="0">
                <a:solidFill>
                  <a:srgbClr val="0F00D8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0F00D8"/>
                </a:solidFill>
                <a:latin typeface="Consolas" panose="020B0609020204030204" pitchFamily="49" charset="0"/>
              </a:rPr>
              <a:t>&lt;/</a:t>
            </a:r>
            <a:r>
              <a:rPr lang="en-GB" sz="2000" b="1" dirty="0" err="1">
                <a:solidFill>
                  <a:srgbClr val="6A2C91"/>
                </a:solidFill>
                <a:latin typeface="Consolas" panose="020B0609020204030204" pitchFamily="49" charset="0"/>
              </a:rPr>
              <a:t>NotFound</a:t>
            </a:r>
            <a:r>
              <a:rPr lang="en-GB" sz="2000" dirty="0">
                <a:solidFill>
                  <a:srgbClr val="0F00D8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000" dirty="0">
                <a:solidFill>
                  <a:srgbClr val="0F00D8"/>
                </a:solidFill>
                <a:latin typeface="Consolas" panose="020B0609020204030204" pitchFamily="49" charset="0"/>
              </a:rPr>
              <a:t>&lt;/</a:t>
            </a:r>
            <a:r>
              <a:rPr lang="en-GB" sz="2000" b="1" dirty="0">
                <a:solidFill>
                  <a:srgbClr val="6A2C91"/>
                </a:solidFill>
                <a:latin typeface="Consolas" panose="020B0609020204030204" pitchFamily="49" charset="0"/>
              </a:rPr>
              <a:t>Router</a:t>
            </a:r>
            <a:r>
              <a:rPr lang="en-GB" sz="2000" dirty="0">
                <a:solidFill>
                  <a:srgbClr val="0F00D8"/>
                </a:solidFill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F00D8"/>
              </a:solidFill>
              <a:latin typeface="Consolas" panose="020B0609020204030204" pitchFamily="49" charset="0"/>
            </a:endParaRPr>
          </a:p>
        </p:txBody>
      </p:sp>
      <p:grpSp>
        <p:nvGrpSpPr>
          <p:cNvPr id="27" name="AppAssembly">
            <a:extLst>
              <a:ext uri="{FF2B5EF4-FFF2-40B4-BE49-F238E27FC236}">
                <a16:creationId xmlns:a16="http://schemas.microsoft.com/office/drawing/2014/main" id="{C3A2AE73-1B24-4963-AE4B-77041586A970}"/>
              </a:ext>
            </a:extLst>
          </p:cNvPr>
          <p:cNvGrpSpPr/>
          <p:nvPr/>
        </p:nvGrpSpPr>
        <p:grpSpPr>
          <a:xfrm>
            <a:off x="781687" y="173758"/>
            <a:ext cx="7105351" cy="1743532"/>
            <a:chOff x="781687" y="173758"/>
            <a:chExt cx="7105351" cy="17435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F96263-41D0-4389-BC39-B229E6AE3EEC}"/>
                </a:ext>
              </a:extLst>
            </p:cNvPr>
            <p:cNvSpPr/>
            <p:nvPr/>
          </p:nvSpPr>
          <p:spPr bwMode="auto">
            <a:xfrm>
              <a:off x="1548205" y="1578961"/>
              <a:ext cx="5572316" cy="338329"/>
            </a:xfrm>
            <a:prstGeom prst="rect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61BDA7-6E20-4F9E-A0D0-180B33F5431C}"/>
                </a:ext>
              </a:extLst>
            </p:cNvPr>
            <p:cNvSpPr txBox="1"/>
            <p:nvPr/>
          </p:nvSpPr>
          <p:spPr>
            <a:xfrm>
              <a:off x="781687" y="173758"/>
              <a:ext cx="7105351" cy="98180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Where to find Page Components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(Any component with an </a:t>
              </a:r>
              <a:r>
                <a:rPr lang="en-GB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Consolas" panose="020B0609020204030204" pitchFamily="49" charset="0"/>
                </a:rPr>
                <a:t>@Page</a:t>
              </a:r>
              <a:r>
                <a:rPr lang="en-GB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directive)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8B63388-6703-4A74-87AF-BC90B9CE6F74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4334363" y="1155565"/>
              <a:ext cx="0" cy="423396"/>
            </a:xfrm>
            <a:prstGeom prst="straightConnector1">
              <a:avLst/>
            </a:prstGeom>
            <a:ln w="28575">
              <a:headEnd type="non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6" name="FoundTemplate">
            <a:extLst>
              <a:ext uri="{FF2B5EF4-FFF2-40B4-BE49-F238E27FC236}">
                <a16:creationId xmlns:a16="http://schemas.microsoft.com/office/drawing/2014/main" id="{E033E35B-0AB8-4B9A-9D6B-1F605274B024}"/>
              </a:ext>
            </a:extLst>
          </p:cNvPr>
          <p:cNvGrpSpPr/>
          <p:nvPr/>
        </p:nvGrpSpPr>
        <p:grpSpPr>
          <a:xfrm>
            <a:off x="999564" y="226655"/>
            <a:ext cx="10722395" cy="2610935"/>
            <a:chOff x="999564" y="226655"/>
            <a:chExt cx="10722395" cy="261093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0A3000-3766-465B-B0DD-0676B36656B3}"/>
                </a:ext>
              </a:extLst>
            </p:cNvPr>
            <p:cNvSpPr/>
            <p:nvPr/>
          </p:nvSpPr>
          <p:spPr bwMode="auto">
            <a:xfrm>
              <a:off x="999564" y="1881894"/>
              <a:ext cx="10722395" cy="955696"/>
            </a:xfrm>
            <a:prstGeom prst="rect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B83403-7CF5-4333-8179-A4379776294E}"/>
                </a:ext>
              </a:extLst>
            </p:cNvPr>
            <p:cNvSpPr txBox="1"/>
            <p:nvPr/>
          </p:nvSpPr>
          <p:spPr>
            <a:xfrm>
              <a:off x="3475821" y="226655"/>
              <a:ext cx="5240358" cy="96026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The Page Component which matches the route is displayed here.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6AFE67-5318-4776-B512-59844635AB10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6096000" y="1186918"/>
              <a:ext cx="0" cy="694976"/>
            </a:xfrm>
            <a:prstGeom prst="straightConnector1">
              <a:avLst/>
            </a:prstGeom>
            <a:ln w="28575">
              <a:headEnd type="non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4" name="NotFoundTemplate">
            <a:extLst>
              <a:ext uri="{FF2B5EF4-FFF2-40B4-BE49-F238E27FC236}">
                <a16:creationId xmlns:a16="http://schemas.microsoft.com/office/drawing/2014/main" id="{BE19F9AF-35E9-409C-836D-DC8023E361AA}"/>
              </a:ext>
            </a:extLst>
          </p:cNvPr>
          <p:cNvGrpSpPr/>
          <p:nvPr/>
        </p:nvGrpSpPr>
        <p:grpSpPr>
          <a:xfrm>
            <a:off x="999564" y="2822633"/>
            <a:ext cx="7716615" cy="3416669"/>
            <a:chOff x="999564" y="2822633"/>
            <a:chExt cx="7716615" cy="341666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A326E4E-A93C-4EB1-98E7-7306DD70E3EE}"/>
                </a:ext>
              </a:extLst>
            </p:cNvPr>
            <p:cNvSpPr/>
            <p:nvPr/>
          </p:nvSpPr>
          <p:spPr bwMode="auto">
            <a:xfrm>
              <a:off x="999564" y="2822633"/>
              <a:ext cx="7660689" cy="1542890"/>
            </a:xfrm>
            <a:prstGeom prst="rect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48F111-47EE-4475-86DC-3AC0A126AC00}"/>
                </a:ext>
              </a:extLst>
            </p:cNvPr>
            <p:cNvSpPr txBox="1"/>
            <p:nvPr/>
          </p:nvSpPr>
          <p:spPr>
            <a:xfrm>
              <a:off x="3475821" y="5279039"/>
              <a:ext cx="5240358" cy="96026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Displays when no match is found for a route.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4AC0A89-2F06-40A7-94C3-293A2E51BC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4365523"/>
              <a:ext cx="0" cy="913517"/>
            </a:xfrm>
            <a:prstGeom prst="straightConnector1">
              <a:avLst/>
            </a:prstGeom>
            <a:ln w="28575">
              <a:headEnd type="non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966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B8D50B77-DA4F-4492-9851-61E0A395EC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481" y="796879"/>
            <a:ext cx="7854525" cy="7854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2CCC4-F799-44E3-9C99-34906987BC95}"/>
              </a:ext>
            </a:extLst>
          </p:cNvPr>
          <p:cNvSpPr txBox="1"/>
          <p:nvPr/>
        </p:nvSpPr>
        <p:spPr>
          <a:xfrm>
            <a:off x="511089" y="1806514"/>
            <a:ext cx="5843312" cy="11264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2880" tIns="146304" rIns="182880" bIns="146304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@page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6A2C91"/>
                </a:solidFill>
                <a:latin typeface="Consolas" panose="020B0609020204030204" pitchFamily="49" charset="0"/>
              </a:rPr>
              <a:t>"/items"</a:t>
            </a:r>
          </a:p>
          <a:p>
            <a:endParaRPr lang="en-GB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F00D8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6A2C91"/>
                </a:solidFill>
                <a:latin typeface="Consolas" panose="020B0609020204030204" pitchFamily="49" charset="0"/>
              </a:rPr>
              <a:t>h1</a:t>
            </a:r>
            <a:r>
              <a:rPr lang="en-GB" dirty="0">
                <a:solidFill>
                  <a:srgbClr val="0F00D8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latin typeface="Consolas" panose="020B0609020204030204" pitchFamily="49" charset="0"/>
              </a:rPr>
              <a:t>View Items</a:t>
            </a:r>
            <a:r>
              <a:rPr lang="en-GB" dirty="0">
                <a:solidFill>
                  <a:srgbClr val="0F00D8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6A2C91"/>
                </a:solidFill>
                <a:latin typeface="Consolas" panose="020B0609020204030204" pitchFamily="49" charset="0"/>
              </a:rPr>
              <a:t>h1</a:t>
            </a:r>
            <a:r>
              <a:rPr lang="en-GB" dirty="0">
                <a:solidFill>
                  <a:srgbClr val="0F00D8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67F4F1-2F90-481F-821A-F8EE1D246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GB" dirty="0"/>
              <a:t>Discovering Page 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BD2F82-4958-4676-BFD9-930B090D7D88}"/>
              </a:ext>
            </a:extLst>
          </p:cNvPr>
          <p:cNvSpPr txBox="1"/>
          <p:nvPr/>
        </p:nvSpPr>
        <p:spPr>
          <a:xfrm>
            <a:off x="511089" y="3853754"/>
            <a:ext cx="5843313" cy="1449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2880" tIns="146304" rIns="182880" bIns="146304" rtlCol="0">
            <a:spAutoFit/>
          </a:bodyPr>
          <a:lstStyle/>
          <a:p>
            <a:r>
              <a:rPr lang="en-GB" sz="1500" dirty="0">
                <a:latin typeface="Consolas" panose="020B0609020204030204" pitchFamily="49" charset="0"/>
              </a:rPr>
              <a:t>[</a:t>
            </a:r>
            <a:r>
              <a:rPr lang="en-GB" sz="1500" dirty="0" err="1">
                <a:latin typeface="Consolas" panose="020B0609020204030204" pitchFamily="49" charset="0"/>
              </a:rPr>
              <a:t>RouteAttribute</a:t>
            </a:r>
            <a:r>
              <a:rPr lang="en-GB" sz="1500" dirty="0">
                <a:latin typeface="Consolas" panose="020B0609020204030204" pitchFamily="49" charset="0"/>
              </a:rPr>
              <a:t>("/items")]</a:t>
            </a:r>
          </a:p>
          <a:p>
            <a:r>
              <a:rPr lang="en-GB" sz="1500" dirty="0">
                <a:solidFill>
                  <a:srgbClr val="0F00D8"/>
                </a:solidFill>
                <a:latin typeface="Consolas" panose="020B0609020204030204" pitchFamily="49" charset="0"/>
              </a:rPr>
              <a:t>public partial class</a:t>
            </a:r>
            <a:r>
              <a:rPr lang="en-GB" sz="1500" dirty="0">
                <a:latin typeface="Consolas" panose="020B0609020204030204" pitchFamily="49" charset="0"/>
              </a:rPr>
              <a:t> </a:t>
            </a:r>
            <a:r>
              <a:rPr lang="en-GB" sz="1500" dirty="0" err="1">
                <a:solidFill>
                  <a:schemeClr val="accent3"/>
                </a:solidFill>
                <a:latin typeface="Consolas" panose="020B0609020204030204" pitchFamily="49" charset="0"/>
              </a:rPr>
              <a:t>ViewItems</a:t>
            </a:r>
            <a:r>
              <a:rPr lang="en-GB" sz="1500" dirty="0">
                <a:latin typeface="Consolas" panose="020B0609020204030204" pitchFamily="49" charset="0"/>
              </a:rPr>
              <a:t> : </a:t>
            </a:r>
            <a:r>
              <a:rPr lang="en-GB" sz="1500" dirty="0" err="1">
                <a:latin typeface="Consolas" panose="020B0609020204030204" pitchFamily="49" charset="0"/>
              </a:rPr>
              <a:t>ComponentBase</a:t>
            </a:r>
            <a:endParaRPr lang="en-GB" sz="1500" dirty="0">
              <a:latin typeface="Consolas" panose="020B0609020204030204" pitchFamily="49" charset="0"/>
            </a:endParaRPr>
          </a:p>
          <a:p>
            <a:r>
              <a:rPr lang="en-GB" sz="1500" dirty="0">
                <a:latin typeface="Consolas" panose="020B0609020204030204" pitchFamily="49" charset="0"/>
              </a:rPr>
              <a:t>{</a:t>
            </a:r>
          </a:p>
          <a:p>
            <a:r>
              <a:rPr lang="en-GB" sz="1500" dirty="0">
                <a:latin typeface="Consolas" panose="020B0609020204030204" pitchFamily="49" charset="0"/>
              </a:rPr>
              <a:t>   </a:t>
            </a:r>
            <a:r>
              <a:rPr lang="en-GB" sz="15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en-GB" sz="1500" dirty="0">
              <a:latin typeface="Consolas" panose="020B0609020204030204" pitchFamily="49" charset="0"/>
            </a:endParaRPr>
          </a:p>
          <a:p>
            <a:r>
              <a:rPr lang="en-GB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9DEF7B-3707-48E6-8A5F-E38B31635768}"/>
              </a:ext>
            </a:extLst>
          </p:cNvPr>
          <p:cNvSpPr/>
          <p:nvPr/>
        </p:nvSpPr>
        <p:spPr bwMode="auto">
          <a:xfrm>
            <a:off x="660554" y="3988167"/>
            <a:ext cx="3292811" cy="265177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2C29BA-E0B5-4CC6-AFA1-9501C4CBEF0E}"/>
              </a:ext>
            </a:extLst>
          </p:cNvPr>
          <p:cNvSpPr/>
          <p:nvPr/>
        </p:nvSpPr>
        <p:spPr bwMode="auto">
          <a:xfrm>
            <a:off x="652299" y="1945791"/>
            <a:ext cx="1833913" cy="314732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EFF9722-B9A6-4137-8E4B-D88EB11C143C}"/>
              </a:ext>
            </a:extLst>
          </p:cNvPr>
          <p:cNvSpPr/>
          <p:nvPr/>
        </p:nvSpPr>
        <p:spPr bwMode="auto">
          <a:xfrm>
            <a:off x="6908145" y="1424033"/>
            <a:ext cx="4931860" cy="4517594"/>
          </a:xfrm>
          <a:prstGeom prst="roundRect">
            <a:avLst/>
          </a:prstGeom>
          <a:solidFill>
            <a:srgbClr val="6A2C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Router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F3C80C-41D4-45DB-B585-65CBB2F0B685}"/>
              </a:ext>
            </a:extLst>
          </p:cNvPr>
          <p:cNvSpPr/>
          <p:nvPr/>
        </p:nvSpPr>
        <p:spPr bwMode="auto">
          <a:xfrm>
            <a:off x="7203112" y="2583917"/>
            <a:ext cx="4389120" cy="304406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Route Table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80D2AB7B-7C61-4F1F-86BE-61DBBE649A08}"/>
              </a:ext>
            </a:extLst>
          </p:cNvPr>
          <p:cNvSpPr/>
          <p:nvPr/>
        </p:nvSpPr>
        <p:spPr bwMode="auto">
          <a:xfrm>
            <a:off x="7486281" y="3380942"/>
            <a:ext cx="3934870" cy="1970247"/>
          </a:xfrm>
          <a:prstGeom prst="flowChartAlternateProcess">
            <a:avLst/>
          </a:prstGeom>
          <a:solidFill>
            <a:srgbClr val="C2D4D0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chemeClr val="accent3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Route Entry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535927-1B1E-4BD4-8979-A6C537B47726}"/>
              </a:ext>
            </a:extLst>
          </p:cNvPr>
          <p:cNvSpPr txBox="1"/>
          <p:nvPr/>
        </p:nvSpPr>
        <p:spPr>
          <a:xfrm>
            <a:off x="7984979" y="4051458"/>
            <a:ext cx="3023679" cy="5032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500" b="1" dirty="0">
                <a:solidFill>
                  <a:schemeClr val="accent3">
                    <a:lumMod val="50000"/>
                  </a:schemeClr>
                </a:solidFill>
              </a:rPr>
              <a:t>Template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D66D3-9F5B-41D1-A477-2C22FB9B47B2}"/>
              </a:ext>
            </a:extLst>
          </p:cNvPr>
          <p:cNvSpPr txBox="1"/>
          <p:nvPr/>
        </p:nvSpPr>
        <p:spPr>
          <a:xfrm>
            <a:off x="7984980" y="4620411"/>
            <a:ext cx="3023678" cy="5032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500" b="1" dirty="0">
                <a:solidFill>
                  <a:schemeClr val="accent3">
                    <a:lumMod val="50000"/>
                  </a:schemeClr>
                </a:solidFill>
              </a:rPr>
              <a:t>Handler</a:t>
            </a:r>
          </a:p>
        </p:txBody>
      </p:sp>
      <p:sp>
        <p:nvSpPr>
          <p:cNvPr id="2" name="ViewItemDetails">
            <a:extLst>
              <a:ext uri="{FF2B5EF4-FFF2-40B4-BE49-F238E27FC236}">
                <a16:creationId xmlns:a16="http://schemas.microsoft.com/office/drawing/2014/main" id="{0B0E7AA2-BB1A-403B-9BFF-D71D35E1497D}"/>
              </a:ext>
            </a:extLst>
          </p:cNvPr>
          <p:cNvSpPr txBox="1"/>
          <p:nvPr/>
        </p:nvSpPr>
        <p:spPr>
          <a:xfrm>
            <a:off x="2819575" y="4177570"/>
            <a:ext cx="1719308" cy="329824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500" dirty="0" err="1">
                <a:solidFill>
                  <a:schemeClr val="accent3"/>
                </a:solidFill>
                <a:latin typeface="Consolas" panose="020B0609020204030204" pitchFamily="49" charset="0"/>
              </a:rPr>
              <a:t>ViewItems</a:t>
            </a:r>
            <a:endParaRPr lang="en-GB" sz="15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" name="RouteTemplate">
            <a:extLst>
              <a:ext uri="{FF2B5EF4-FFF2-40B4-BE49-F238E27FC236}">
                <a16:creationId xmlns:a16="http://schemas.microsoft.com/office/drawing/2014/main" id="{307C47D8-7576-47B7-964D-5BBDEB1D1A79}"/>
              </a:ext>
            </a:extLst>
          </p:cNvPr>
          <p:cNvSpPr txBox="1"/>
          <p:nvPr/>
        </p:nvSpPr>
        <p:spPr>
          <a:xfrm>
            <a:off x="2400946" y="3988670"/>
            <a:ext cx="1558227" cy="280452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500" dirty="0">
                <a:latin typeface="Consolas" panose="020B0609020204030204" pitchFamily="49" charset="0"/>
              </a:rPr>
              <a:t>/items</a:t>
            </a:r>
            <a:endParaRPr lang="en-GB" sz="15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99753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1.85185E-6 L 0.52279 0.0770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07" y="384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42 0.00463 L 0.55534 0.02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38" y="101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6" grpId="0" animBg="1"/>
      <p:bldP spid="2" grpId="0"/>
      <p:bldP spid="2" grpId="1"/>
      <p:bldP spid="3" grpId="0"/>
      <p:bldP spid="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8109813C-E2DA-475C-BD4C-3C282023DDC2}"/>
              </a:ext>
            </a:extLst>
          </p:cNvPr>
          <p:cNvSpPr txBox="1">
            <a:spLocks/>
          </p:cNvSpPr>
          <p:nvPr/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GB" dirty="0"/>
              <a:t>Intercepting Navigation Events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BCD6744-6EE8-4B4F-9CA4-D6C44D9A6F6C}"/>
              </a:ext>
            </a:extLst>
          </p:cNvPr>
          <p:cNvSpPr/>
          <p:nvPr/>
        </p:nvSpPr>
        <p:spPr bwMode="auto">
          <a:xfrm>
            <a:off x="764989" y="2381207"/>
            <a:ext cx="2348753" cy="890494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Event Delegator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72149A-8C4C-4CC8-AF4E-9B47EDBAB9E8}"/>
              </a:ext>
            </a:extLst>
          </p:cNvPr>
          <p:cNvSpPr txBox="1"/>
          <p:nvPr/>
        </p:nvSpPr>
        <p:spPr>
          <a:xfrm>
            <a:off x="90628" y="1300435"/>
            <a:ext cx="3988311" cy="4060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72000" rIns="108000" bIns="7200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1600" dirty="0">
                <a:solidFill>
                  <a:srgbClr val="6A2C91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a</a:t>
            </a:r>
            <a:r>
              <a:rPr lang="en-GB" sz="16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1600" dirty="0">
                <a:solidFill>
                  <a:srgbClr val="0F00D8"/>
                </a:solidFill>
                <a:latin typeface="Consolas" panose="020B0609020204030204" pitchFamily="49" charset="0"/>
              </a:rPr>
              <a:t>=“/items/2”&gt;</a:t>
            </a: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</a:rPr>
              <a:t>View </a:t>
            </a:r>
            <a:r>
              <a:rPr lang="en-GB" sz="1600" dirty="0">
                <a:latin typeface="Consolas" panose="020B0609020204030204" pitchFamily="49" charset="0"/>
              </a:rPr>
              <a:t>Item</a:t>
            </a:r>
            <a:r>
              <a:rPr lang="en-GB" sz="1600" dirty="0">
                <a:solidFill>
                  <a:srgbClr val="0F00D8"/>
                </a:solidFill>
                <a:latin typeface="Consolas" panose="020B0609020204030204" pitchFamily="49" charset="0"/>
              </a:rPr>
              <a:t>&lt;/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a</a:t>
            </a:r>
            <a:r>
              <a:rPr lang="en-GB" sz="1600" dirty="0">
                <a:solidFill>
                  <a:srgbClr val="0F00D8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47B0A323-EEA8-4D8D-9009-6549E1A7BE65}"/>
              </a:ext>
            </a:extLst>
          </p:cNvPr>
          <p:cNvSpPr/>
          <p:nvPr/>
        </p:nvSpPr>
        <p:spPr bwMode="auto">
          <a:xfrm>
            <a:off x="1769547" y="1814540"/>
            <a:ext cx="339635" cy="517065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5CAF8B-BFC8-4C10-8054-E7A439B704E0}"/>
              </a:ext>
            </a:extLst>
          </p:cNvPr>
          <p:cNvSpPr/>
          <p:nvPr/>
        </p:nvSpPr>
        <p:spPr bwMode="auto">
          <a:xfrm>
            <a:off x="4078939" y="2381207"/>
            <a:ext cx="2348753" cy="890494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Navigation Manager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90B01E4-D0E8-4C27-BF53-F310587082F0}"/>
              </a:ext>
            </a:extLst>
          </p:cNvPr>
          <p:cNvSpPr/>
          <p:nvPr/>
        </p:nvSpPr>
        <p:spPr bwMode="auto">
          <a:xfrm rot="16200000">
            <a:off x="3426523" y="2567921"/>
            <a:ext cx="339635" cy="517065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DB4CFB-39E4-4CF7-A6EF-3DF2C856F468}"/>
              </a:ext>
            </a:extLst>
          </p:cNvPr>
          <p:cNvSpPr/>
          <p:nvPr/>
        </p:nvSpPr>
        <p:spPr bwMode="auto">
          <a:xfrm>
            <a:off x="400620" y="3953534"/>
            <a:ext cx="6444667" cy="276401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000" b="1" dirty="0">
                <a:solidFill>
                  <a:schemeClr val="accent1"/>
                </a:solidFill>
                <a:ea typeface="Segoe UI" pitchFamily="34" charset="0"/>
                <a:cs typeface="Segoe UI" pitchFamily="34" charset="0"/>
              </a:rPr>
              <a:t>Navigation Manager</a:t>
            </a:r>
          </a:p>
        </p:txBody>
      </p:sp>
      <p:graphicFrame>
        <p:nvGraphicFramePr>
          <p:cNvPr id="9" name="Route Found">
            <a:extLst>
              <a:ext uri="{FF2B5EF4-FFF2-40B4-BE49-F238E27FC236}">
                <a16:creationId xmlns:a16="http://schemas.microsoft.com/office/drawing/2014/main" id="{37229276-2AF6-47A7-ACC0-696AAA947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797731"/>
              </p:ext>
            </p:extLst>
          </p:nvPr>
        </p:nvGraphicFramePr>
        <p:xfrm>
          <a:off x="764788" y="4669536"/>
          <a:ext cx="1947204" cy="1690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204">
                  <a:extLst>
                    <a:ext uri="{9D8B030D-6E8A-4147-A177-3AD203B41FA5}">
                      <a16:colId xmlns:a16="http://schemas.microsoft.com/office/drawing/2014/main" val="2067400019"/>
                    </a:ext>
                  </a:extLst>
                </a:gridCol>
              </a:tblGrid>
              <a:tr h="338177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Checks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018613"/>
                  </a:ext>
                </a:extLst>
              </a:tr>
              <a:tr h="338177">
                <a:tc>
                  <a:txBody>
                    <a:bodyPr/>
                    <a:lstStyle/>
                    <a:p>
                      <a:r>
                        <a:rPr lang="en-GB" sz="1200" dirty="0"/>
                        <a:t>Interception Enabled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7236864"/>
                  </a:ext>
                </a:extLst>
              </a:tr>
              <a:tr h="338177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Modifier Key Pressed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6455298"/>
                  </a:ext>
                </a:extLst>
              </a:tr>
              <a:tr h="338177">
                <a:tc>
                  <a:txBody>
                    <a:bodyPr/>
                    <a:lstStyle/>
                    <a:p>
                      <a:r>
                        <a:rPr lang="en-GB" sz="1200" dirty="0"/>
                        <a:t>Target Attribute Present</a:t>
                      </a:r>
                      <a:endParaRPr lang="en-GB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087601"/>
                  </a:ext>
                </a:extLst>
              </a:tr>
              <a:tr h="338177">
                <a:tc>
                  <a:txBody>
                    <a:bodyPr/>
                    <a:lstStyle/>
                    <a:p>
                      <a:r>
                        <a:rPr lang="en-GB" sz="1200" dirty="0"/>
                        <a:t>Within Scope of Base URI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351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D6D34B8-7926-4A75-8970-DEC15A57CAE8}"/>
              </a:ext>
            </a:extLst>
          </p:cNvPr>
          <p:cNvSpPr txBox="1"/>
          <p:nvPr/>
        </p:nvSpPr>
        <p:spPr>
          <a:xfrm>
            <a:off x="3028337" y="4677089"/>
            <a:ext cx="3386632" cy="54168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182880" tIns="146304" rIns="182880" bIns="146304" rtlCol="0">
            <a:spAutoFit/>
          </a:bodyPr>
          <a:lstStyle/>
          <a:p>
            <a:r>
              <a:rPr lang="en-GB" sz="1600" dirty="0">
                <a:solidFill>
                  <a:schemeClr val="accent1"/>
                </a:solidFill>
              </a:rPr>
              <a:t>Event continues as normal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80FA06-59DF-4A91-8539-E618309B2CE0}"/>
              </a:ext>
            </a:extLst>
          </p:cNvPr>
          <p:cNvSpPr txBox="1"/>
          <p:nvPr/>
        </p:nvSpPr>
        <p:spPr>
          <a:xfrm>
            <a:off x="3028337" y="5418628"/>
            <a:ext cx="3386632" cy="94179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46304" rIns="182880" bIns="146304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Update browser history &amp; address bar</a:t>
            </a:r>
          </a:p>
          <a:p>
            <a:b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chemeClr val="bg1"/>
                </a:solidFill>
              </a:rPr>
              <a:t>Call </a:t>
            </a:r>
            <a:r>
              <a:rPr lang="en-GB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notifyLocationChanged</a:t>
            </a:r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(…)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079963C-542A-4CA0-81BE-6B03DBD8306B}"/>
              </a:ext>
            </a:extLst>
          </p:cNvPr>
          <p:cNvSpPr/>
          <p:nvPr/>
        </p:nvSpPr>
        <p:spPr bwMode="auto">
          <a:xfrm>
            <a:off x="5083496" y="3377683"/>
            <a:ext cx="339635" cy="517065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BE03BAA-FC0B-4A24-B4B9-D4D6FC9D5210}"/>
              </a:ext>
            </a:extLst>
          </p:cNvPr>
          <p:cNvSpPr/>
          <p:nvPr/>
        </p:nvSpPr>
        <p:spPr bwMode="auto">
          <a:xfrm rot="16200000">
            <a:off x="7127863" y="5413320"/>
            <a:ext cx="339635" cy="1391895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495AA7-5C53-4FB2-8E95-F672E0AEDA63}"/>
              </a:ext>
            </a:extLst>
          </p:cNvPr>
          <p:cNvCxnSpPr>
            <a:cxnSpLocks/>
          </p:cNvCxnSpPr>
          <p:nvPr/>
        </p:nvCxnSpPr>
        <p:spPr>
          <a:xfrm>
            <a:off x="7262883" y="1163917"/>
            <a:ext cx="0" cy="5694083"/>
          </a:xfrm>
          <a:prstGeom prst="line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DC608AB-9824-4C63-AA2C-AE912F1A8EEC}"/>
              </a:ext>
            </a:extLst>
          </p:cNvPr>
          <p:cNvSpPr/>
          <p:nvPr/>
        </p:nvSpPr>
        <p:spPr bwMode="auto">
          <a:xfrm>
            <a:off x="8098075" y="4624934"/>
            <a:ext cx="3370268" cy="1929581"/>
          </a:xfrm>
          <a:prstGeom prst="roundRect">
            <a:avLst/>
          </a:prstGeom>
          <a:solidFill>
            <a:srgbClr val="6A2C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Navigation Manager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A91008-8E4B-468A-805C-62E9494BB305}"/>
              </a:ext>
            </a:extLst>
          </p:cNvPr>
          <p:cNvSpPr txBox="1"/>
          <p:nvPr/>
        </p:nvSpPr>
        <p:spPr>
          <a:xfrm>
            <a:off x="4777464" y="1163917"/>
            <a:ext cx="290511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JavaScript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6761EC-6BDF-469B-BF98-20A7E44B8D73}"/>
              </a:ext>
            </a:extLst>
          </p:cNvPr>
          <p:cNvSpPr txBox="1"/>
          <p:nvPr/>
        </p:nvSpPr>
        <p:spPr>
          <a:xfrm>
            <a:off x="6320788" y="1165533"/>
            <a:ext cx="290511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C#</a:t>
            </a:r>
          </a:p>
        </p:txBody>
      </p:sp>
      <p:sp>
        <p:nvSpPr>
          <p:cNvPr id="27" name="Router">
            <a:extLst>
              <a:ext uri="{FF2B5EF4-FFF2-40B4-BE49-F238E27FC236}">
                <a16:creationId xmlns:a16="http://schemas.microsoft.com/office/drawing/2014/main" id="{D92BE5F1-909A-45FF-9531-21728EE266BB}"/>
              </a:ext>
            </a:extLst>
          </p:cNvPr>
          <p:cNvSpPr/>
          <p:nvPr/>
        </p:nvSpPr>
        <p:spPr bwMode="auto">
          <a:xfrm>
            <a:off x="8093635" y="1936507"/>
            <a:ext cx="3370265" cy="1861374"/>
          </a:xfrm>
          <a:prstGeom prst="roundRect">
            <a:avLst/>
          </a:prstGeom>
          <a:solidFill>
            <a:srgbClr val="6A2C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Router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69FD2DEB-10F5-48AE-AF1A-4741D2E11970}"/>
              </a:ext>
            </a:extLst>
          </p:cNvPr>
          <p:cNvSpPr/>
          <p:nvPr/>
        </p:nvSpPr>
        <p:spPr bwMode="auto">
          <a:xfrm rot="10800000">
            <a:off x="9643684" y="3894748"/>
            <a:ext cx="339635" cy="633318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head tag">
            <a:extLst>
              <a:ext uri="{FF2B5EF4-FFF2-40B4-BE49-F238E27FC236}">
                <a16:creationId xmlns:a16="http://schemas.microsoft.com/office/drawing/2014/main" id="{2B00426F-D3EA-4DD7-B53C-9CAC7D35B117}"/>
              </a:ext>
            </a:extLst>
          </p:cNvPr>
          <p:cNvSpPr txBox="1"/>
          <p:nvPr/>
        </p:nvSpPr>
        <p:spPr>
          <a:xfrm>
            <a:off x="2152680" y="2021249"/>
            <a:ext cx="8349858" cy="343478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2880" tIns="146304" rIns="182880" bIns="146304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https://contosostore.com/</a:t>
            </a:r>
          </a:p>
          <a:p>
            <a:endParaRPr lang="en-GB" dirty="0">
              <a:solidFill>
                <a:srgbClr val="0F00D8"/>
              </a:solidFill>
            </a:endParaRPr>
          </a:p>
          <a:p>
            <a:r>
              <a:rPr lang="en-GB" dirty="0">
                <a:solidFill>
                  <a:srgbClr val="0F00D8"/>
                </a:solidFill>
              </a:rPr>
              <a:t>&lt;</a:t>
            </a:r>
            <a:r>
              <a:rPr lang="en-GB" dirty="0">
                <a:solidFill>
                  <a:srgbClr val="800000"/>
                </a:solidFill>
              </a:rPr>
              <a:t>head</a:t>
            </a:r>
            <a:r>
              <a:rPr lang="en-GB" dirty="0">
                <a:solidFill>
                  <a:srgbClr val="0F00D8"/>
                </a:solidFill>
              </a:rPr>
              <a:t>&gt;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rgbClr val="0F00D8"/>
                </a:solidFill>
              </a:rPr>
              <a:t>&lt;</a:t>
            </a:r>
            <a:r>
              <a:rPr lang="en-GB" dirty="0">
                <a:solidFill>
                  <a:srgbClr val="800000"/>
                </a:solidFill>
              </a:rPr>
              <a:t>meta </a:t>
            </a:r>
            <a:r>
              <a:rPr lang="en-GB" dirty="0">
                <a:solidFill>
                  <a:srgbClr val="FF0000"/>
                </a:solidFill>
              </a:rPr>
              <a:t>charset</a:t>
            </a:r>
            <a:r>
              <a:rPr lang="en-GB" dirty="0">
                <a:solidFill>
                  <a:srgbClr val="0F00D8"/>
                </a:solidFill>
              </a:rPr>
              <a:t>="utf-8" /&gt;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rgbClr val="0F00D8"/>
                </a:solidFill>
              </a:rPr>
              <a:t>&lt;</a:t>
            </a:r>
            <a:r>
              <a:rPr lang="en-GB" dirty="0">
                <a:solidFill>
                  <a:srgbClr val="800000"/>
                </a:solidFill>
              </a:rPr>
              <a:t>meta </a:t>
            </a:r>
            <a:r>
              <a:rPr lang="en-GB" dirty="0">
                <a:solidFill>
                  <a:srgbClr val="FF0000"/>
                </a:solidFill>
              </a:rPr>
              <a:t>name</a:t>
            </a:r>
            <a:r>
              <a:rPr lang="en-GB" dirty="0">
                <a:solidFill>
                  <a:srgbClr val="0F00D8"/>
                </a:solidFill>
              </a:rPr>
              <a:t>="viewport" </a:t>
            </a:r>
            <a:r>
              <a:rPr lang="en-GB" dirty="0">
                <a:solidFill>
                  <a:srgbClr val="FF0000"/>
                </a:solidFill>
              </a:rPr>
              <a:t>content</a:t>
            </a:r>
            <a:r>
              <a:rPr lang="en-GB" dirty="0">
                <a:solidFill>
                  <a:srgbClr val="0F00D8"/>
                </a:solidFill>
              </a:rPr>
              <a:t>="width=device-width, initial-scale=1.0" /&gt;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rgbClr val="0F00D8"/>
                </a:solidFill>
              </a:rPr>
              <a:t>&lt;</a:t>
            </a:r>
            <a:r>
              <a:rPr lang="en-GB" dirty="0">
                <a:solidFill>
                  <a:srgbClr val="800000"/>
                </a:solidFill>
              </a:rPr>
              <a:t>title</a:t>
            </a:r>
            <a:r>
              <a:rPr lang="en-GB" dirty="0">
                <a:solidFill>
                  <a:srgbClr val="0F00D8"/>
                </a:solidFill>
              </a:rPr>
              <a:t>&gt;</a:t>
            </a:r>
            <a:r>
              <a:rPr lang="en-GB" dirty="0"/>
              <a:t>Blazor is Awesome!</a:t>
            </a:r>
            <a:r>
              <a:rPr lang="en-GB" dirty="0">
                <a:solidFill>
                  <a:srgbClr val="0F00D8"/>
                </a:solidFill>
              </a:rPr>
              <a:t>&lt;/</a:t>
            </a:r>
            <a:r>
              <a:rPr lang="en-GB" dirty="0">
                <a:solidFill>
                  <a:srgbClr val="800000"/>
                </a:solidFill>
              </a:rPr>
              <a:t>title</a:t>
            </a:r>
            <a:r>
              <a:rPr lang="en-GB" dirty="0">
                <a:solidFill>
                  <a:srgbClr val="0F00D8"/>
                </a:solidFill>
              </a:rPr>
              <a:t>&gt;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rgbClr val="0F00D8"/>
                </a:solidFill>
              </a:rPr>
              <a:t>&lt;</a:t>
            </a:r>
            <a:r>
              <a:rPr lang="en-GB" dirty="0">
                <a:solidFill>
                  <a:srgbClr val="800000"/>
                </a:solidFill>
              </a:rPr>
              <a:t>base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href</a:t>
            </a:r>
            <a:r>
              <a:rPr lang="en-GB" dirty="0">
                <a:solidFill>
                  <a:srgbClr val="0F00D8"/>
                </a:solidFill>
              </a:rPr>
              <a:t>="/"</a:t>
            </a:r>
            <a:r>
              <a:rPr lang="en-GB" dirty="0"/>
              <a:t> /&gt;</a:t>
            </a:r>
          </a:p>
          <a:p>
            <a:endParaRPr lang="en-GB" b="1" dirty="0"/>
          </a:p>
          <a:p>
            <a:r>
              <a:rPr lang="en-GB" dirty="0"/>
              <a:t>    </a:t>
            </a:r>
            <a:r>
              <a:rPr lang="en-GB" dirty="0">
                <a:solidFill>
                  <a:srgbClr val="0F00D8"/>
                </a:solidFill>
              </a:rPr>
              <a:t>&lt;</a:t>
            </a:r>
            <a:r>
              <a:rPr lang="en-GB" dirty="0">
                <a:solidFill>
                  <a:srgbClr val="800000"/>
                </a:solidFill>
              </a:rPr>
              <a:t>link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rel</a:t>
            </a:r>
            <a:r>
              <a:rPr lang="en-GB" dirty="0">
                <a:solidFill>
                  <a:srgbClr val="0F00D8"/>
                </a:solidFill>
              </a:rPr>
              <a:t>="stylesheet"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href</a:t>
            </a:r>
            <a:r>
              <a:rPr lang="en-GB" dirty="0">
                <a:solidFill>
                  <a:srgbClr val="0F00D8"/>
                </a:solidFill>
              </a:rPr>
              <a:t>="</a:t>
            </a:r>
            <a:r>
              <a:rPr lang="en-GB" dirty="0" err="1">
                <a:solidFill>
                  <a:srgbClr val="0F00D8"/>
                </a:solidFill>
              </a:rPr>
              <a:t>css</a:t>
            </a:r>
            <a:r>
              <a:rPr lang="en-GB" dirty="0">
                <a:solidFill>
                  <a:srgbClr val="0F00D8"/>
                </a:solidFill>
              </a:rPr>
              <a:t>/bootstrap/bootstrap.min.css" /&gt;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rgbClr val="0F00D8"/>
                </a:solidFill>
              </a:rPr>
              <a:t>&lt;</a:t>
            </a:r>
            <a:r>
              <a:rPr lang="en-GB" dirty="0">
                <a:solidFill>
                  <a:srgbClr val="800000"/>
                </a:solidFill>
              </a:rPr>
              <a:t>link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href</a:t>
            </a:r>
            <a:r>
              <a:rPr lang="en-GB" dirty="0">
                <a:solidFill>
                  <a:srgbClr val="0F00D8"/>
                </a:solidFill>
              </a:rPr>
              <a:t>="</a:t>
            </a:r>
            <a:r>
              <a:rPr lang="en-GB" dirty="0" err="1">
                <a:solidFill>
                  <a:srgbClr val="0F00D8"/>
                </a:solidFill>
              </a:rPr>
              <a:t>css</a:t>
            </a:r>
            <a:r>
              <a:rPr lang="en-GB" dirty="0">
                <a:solidFill>
                  <a:srgbClr val="0F00D8"/>
                </a:solidFill>
              </a:rPr>
              <a:t>/site.css"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rel</a:t>
            </a:r>
            <a:r>
              <a:rPr lang="en-GB" dirty="0">
                <a:solidFill>
                  <a:srgbClr val="0F00D8"/>
                </a:solidFill>
              </a:rPr>
              <a:t>="stylesheet" /&gt;</a:t>
            </a:r>
          </a:p>
          <a:p>
            <a:r>
              <a:rPr lang="en-GB" dirty="0">
                <a:solidFill>
                  <a:srgbClr val="0F00D8"/>
                </a:solidFill>
              </a:rPr>
              <a:t>&lt;/</a:t>
            </a:r>
            <a:r>
              <a:rPr lang="en-GB" dirty="0">
                <a:solidFill>
                  <a:srgbClr val="800000"/>
                </a:solidFill>
              </a:rPr>
              <a:t>head</a:t>
            </a:r>
            <a:r>
              <a:rPr lang="en-GB" dirty="0">
                <a:solidFill>
                  <a:srgbClr val="0F00D8"/>
                </a:solidFill>
              </a:rPr>
              <a:t>&gt;</a:t>
            </a:r>
            <a:endParaRPr lang="en-GB" sz="2400" dirty="0">
              <a:solidFill>
                <a:srgbClr val="0F00D8"/>
              </a:solidFill>
            </a:endParaRPr>
          </a:p>
        </p:txBody>
      </p:sp>
      <p:sp>
        <p:nvSpPr>
          <p:cNvPr id="10" name="base tag highlight">
            <a:extLst>
              <a:ext uri="{FF2B5EF4-FFF2-40B4-BE49-F238E27FC236}">
                <a16:creationId xmlns:a16="http://schemas.microsoft.com/office/drawing/2014/main" id="{9E64885D-CAEF-46DD-8C32-F539F1170DE0}"/>
              </a:ext>
            </a:extLst>
          </p:cNvPr>
          <p:cNvSpPr/>
          <p:nvPr/>
        </p:nvSpPr>
        <p:spPr bwMode="auto">
          <a:xfrm>
            <a:off x="2516778" y="3855350"/>
            <a:ext cx="1915883" cy="369454"/>
          </a:xfrm>
          <a:prstGeom prst="rect">
            <a:avLst/>
          </a:prstGeom>
          <a:noFill/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head tag updated">
            <a:extLst>
              <a:ext uri="{FF2B5EF4-FFF2-40B4-BE49-F238E27FC236}">
                <a16:creationId xmlns:a16="http://schemas.microsoft.com/office/drawing/2014/main" id="{217FE57F-35F1-4C67-B159-2148961CC7CA}"/>
              </a:ext>
            </a:extLst>
          </p:cNvPr>
          <p:cNvSpPr txBox="1"/>
          <p:nvPr/>
        </p:nvSpPr>
        <p:spPr>
          <a:xfrm>
            <a:off x="2152680" y="2020847"/>
            <a:ext cx="8349858" cy="343478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2880" tIns="146304" rIns="182880" bIns="146304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https://contosostore.com/blazor</a:t>
            </a:r>
          </a:p>
          <a:p>
            <a:endParaRPr lang="en-GB" dirty="0">
              <a:solidFill>
                <a:srgbClr val="0F00D8"/>
              </a:solidFill>
            </a:endParaRPr>
          </a:p>
          <a:p>
            <a:r>
              <a:rPr lang="en-GB" dirty="0">
                <a:solidFill>
                  <a:srgbClr val="0F00D8"/>
                </a:solidFill>
              </a:rPr>
              <a:t>&lt;</a:t>
            </a:r>
            <a:r>
              <a:rPr lang="en-GB" dirty="0">
                <a:solidFill>
                  <a:srgbClr val="800000"/>
                </a:solidFill>
              </a:rPr>
              <a:t>head</a:t>
            </a:r>
            <a:r>
              <a:rPr lang="en-GB" dirty="0">
                <a:solidFill>
                  <a:srgbClr val="0F00D8"/>
                </a:solidFill>
              </a:rPr>
              <a:t>&gt;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rgbClr val="0F00D8"/>
                </a:solidFill>
              </a:rPr>
              <a:t>&lt;</a:t>
            </a:r>
            <a:r>
              <a:rPr lang="en-GB" dirty="0">
                <a:solidFill>
                  <a:srgbClr val="800000"/>
                </a:solidFill>
              </a:rPr>
              <a:t>meta </a:t>
            </a:r>
            <a:r>
              <a:rPr lang="en-GB" dirty="0">
                <a:solidFill>
                  <a:srgbClr val="FF0000"/>
                </a:solidFill>
              </a:rPr>
              <a:t>charset</a:t>
            </a:r>
            <a:r>
              <a:rPr lang="en-GB" dirty="0">
                <a:solidFill>
                  <a:srgbClr val="0F00D8"/>
                </a:solidFill>
              </a:rPr>
              <a:t>="utf-8" /&gt;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rgbClr val="0F00D8"/>
                </a:solidFill>
              </a:rPr>
              <a:t>&lt;</a:t>
            </a:r>
            <a:r>
              <a:rPr lang="en-GB" dirty="0">
                <a:solidFill>
                  <a:srgbClr val="800000"/>
                </a:solidFill>
              </a:rPr>
              <a:t>meta </a:t>
            </a:r>
            <a:r>
              <a:rPr lang="en-GB" dirty="0">
                <a:solidFill>
                  <a:srgbClr val="FF0000"/>
                </a:solidFill>
              </a:rPr>
              <a:t>name</a:t>
            </a:r>
            <a:r>
              <a:rPr lang="en-GB" dirty="0">
                <a:solidFill>
                  <a:srgbClr val="0F00D8"/>
                </a:solidFill>
              </a:rPr>
              <a:t>="viewport" </a:t>
            </a:r>
            <a:r>
              <a:rPr lang="en-GB" dirty="0">
                <a:solidFill>
                  <a:srgbClr val="FF0000"/>
                </a:solidFill>
              </a:rPr>
              <a:t>content</a:t>
            </a:r>
            <a:r>
              <a:rPr lang="en-GB" dirty="0">
                <a:solidFill>
                  <a:srgbClr val="0F00D8"/>
                </a:solidFill>
              </a:rPr>
              <a:t>="width=device-width, initial-scale=1.0" /&gt;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rgbClr val="0F00D8"/>
                </a:solidFill>
              </a:rPr>
              <a:t>&lt;</a:t>
            </a:r>
            <a:r>
              <a:rPr lang="en-GB" dirty="0">
                <a:solidFill>
                  <a:srgbClr val="800000"/>
                </a:solidFill>
              </a:rPr>
              <a:t>title</a:t>
            </a:r>
            <a:r>
              <a:rPr lang="en-GB" dirty="0">
                <a:solidFill>
                  <a:srgbClr val="0F00D8"/>
                </a:solidFill>
              </a:rPr>
              <a:t>&gt;</a:t>
            </a:r>
            <a:r>
              <a:rPr lang="en-GB" dirty="0"/>
              <a:t>Blazor is Awesome!</a:t>
            </a:r>
            <a:r>
              <a:rPr lang="en-GB" dirty="0">
                <a:solidFill>
                  <a:srgbClr val="0F00D8"/>
                </a:solidFill>
              </a:rPr>
              <a:t>&lt;/</a:t>
            </a:r>
            <a:r>
              <a:rPr lang="en-GB" dirty="0">
                <a:solidFill>
                  <a:srgbClr val="800000"/>
                </a:solidFill>
              </a:rPr>
              <a:t>title</a:t>
            </a:r>
            <a:r>
              <a:rPr lang="en-GB" dirty="0">
                <a:solidFill>
                  <a:srgbClr val="0F00D8"/>
                </a:solidFill>
              </a:rPr>
              <a:t>&gt;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rgbClr val="0F00D8"/>
                </a:solidFill>
              </a:rPr>
              <a:t>&lt;</a:t>
            </a:r>
            <a:r>
              <a:rPr lang="en-GB" dirty="0">
                <a:solidFill>
                  <a:srgbClr val="800000"/>
                </a:solidFill>
              </a:rPr>
              <a:t>base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href</a:t>
            </a:r>
            <a:r>
              <a:rPr lang="en-GB" dirty="0">
                <a:solidFill>
                  <a:srgbClr val="0F00D8"/>
                </a:solidFill>
              </a:rPr>
              <a:t>="/</a:t>
            </a:r>
            <a:r>
              <a:rPr lang="en-GB" dirty="0" err="1">
                <a:solidFill>
                  <a:srgbClr val="0F00D8"/>
                </a:solidFill>
              </a:rPr>
              <a:t>blazor</a:t>
            </a:r>
            <a:r>
              <a:rPr lang="en-GB" dirty="0">
                <a:solidFill>
                  <a:srgbClr val="0F00D8"/>
                </a:solidFill>
              </a:rPr>
              <a:t>/"</a:t>
            </a:r>
            <a:r>
              <a:rPr lang="en-GB" dirty="0"/>
              <a:t> /&gt;</a:t>
            </a:r>
          </a:p>
          <a:p>
            <a:endParaRPr lang="en-GB" b="1" dirty="0"/>
          </a:p>
          <a:p>
            <a:r>
              <a:rPr lang="en-GB" dirty="0"/>
              <a:t>    </a:t>
            </a:r>
            <a:r>
              <a:rPr lang="en-GB" dirty="0">
                <a:solidFill>
                  <a:srgbClr val="0F00D8"/>
                </a:solidFill>
              </a:rPr>
              <a:t>&lt;</a:t>
            </a:r>
            <a:r>
              <a:rPr lang="en-GB" dirty="0">
                <a:solidFill>
                  <a:srgbClr val="800000"/>
                </a:solidFill>
              </a:rPr>
              <a:t>link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rel</a:t>
            </a:r>
            <a:r>
              <a:rPr lang="en-GB" dirty="0">
                <a:solidFill>
                  <a:srgbClr val="0F00D8"/>
                </a:solidFill>
              </a:rPr>
              <a:t>="stylesheet"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href</a:t>
            </a:r>
            <a:r>
              <a:rPr lang="en-GB" dirty="0">
                <a:solidFill>
                  <a:srgbClr val="0F00D8"/>
                </a:solidFill>
              </a:rPr>
              <a:t>="</a:t>
            </a:r>
            <a:r>
              <a:rPr lang="en-GB" dirty="0" err="1">
                <a:solidFill>
                  <a:srgbClr val="0F00D8"/>
                </a:solidFill>
              </a:rPr>
              <a:t>css</a:t>
            </a:r>
            <a:r>
              <a:rPr lang="en-GB" dirty="0">
                <a:solidFill>
                  <a:srgbClr val="0F00D8"/>
                </a:solidFill>
              </a:rPr>
              <a:t>/bootstrap/bootstrap.min.css" /&gt;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rgbClr val="0F00D8"/>
                </a:solidFill>
              </a:rPr>
              <a:t>&lt;</a:t>
            </a:r>
            <a:r>
              <a:rPr lang="en-GB" dirty="0">
                <a:solidFill>
                  <a:srgbClr val="800000"/>
                </a:solidFill>
              </a:rPr>
              <a:t>link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href</a:t>
            </a:r>
            <a:r>
              <a:rPr lang="en-GB" dirty="0">
                <a:solidFill>
                  <a:srgbClr val="0F00D8"/>
                </a:solidFill>
              </a:rPr>
              <a:t>="</a:t>
            </a:r>
            <a:r>
              <a:rPr lang="en-GB" dirty="0" err="1">
                <a:solidFill>
                  <a:srgbClr val="0F00D8"/>
                </a:solidFill>
              </a:rPr>
              <a:t>css</a:t>
            </a:r>
            <a:r>
              <a:rPr lang="en-GB" dirty="0">
                <a:solidFill>
                  <a:srgbClr val="0F00D8"/>
                </a:solidFill>
              </a:rPr>
              <a:t>/site.css"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rel</a:t>
            </a:r>
            <a:r>
              <a:rPr lang="en-GB" dirty="0">
                <a:solidFill>
                  <a:srgbClr val="0F00D8"/>
                </a:solidFill>
              </a:rPr>
              <a:t>="stylesheet" /&gt;</a:t>
            </a:r>
          </a:p>
          <a:p>
            <a:r>
              <a:rPr lang="en-GB" dirty="0">
                <a:solidFill>
                  <a:srgbClr val="0F00D8"/>
                </a:solidFill>
              </a:rPr>
              <a:t>&lt;/</a:t>
            </a:r>
            <a:r>
              <a:rPr lang="en-GB" dirty="0">
                <a:solidFill>
                  <a:srgbClr val="800000"/>
                </a:solidFill>
              </a:rPr>
              <a:t>head</a:t>
            </a:r>
            <a:r>
              <a:rPr lang="en-GB" dirty="0">
                <a:solidFill>
                  <a:srgbClr val="0F00D8"/>
                </a:solidFill>
              </a:rPr>
              <a:t>&gt;</a:t>
            </a:r>
            <a:endParaRPr lang="en-GB" sz="2400" dirty="0">
              <a:solidFill>
                <a:srgbClr val="0F00D8"/>
              </a:solidFill>
            </a:endParaRPr>
          </a:p>
        </p:txBody>
      </p:sp>
      <p:sp>
        <p:nvSpPr>
          <p:cNvPr id="26" name="base tag updated highlight">
            <a:extLst>
              <a:ext uri="{FF2B5EF4-FFF2-40B4-BE49-F238E27FC236}">
                <a16:creationId xmlns:a16="http://schemas.microsoft.com/office/drawing/2014/main" id="{33E74AE9-7D34-4C8B-AAB6-B681EE829B94}"/>
              </a:ext>
            </a:extLst>
          </p:cNvPr>
          <p:cNvSpPr/>
          <p:nvPr/>
        </p:nvSpPr>
        <p:spPr bwMode="auto">
          <a:xfrm>
            <a:off x="2533495" y="3872067"/>
            <a:ext cx="2628440" cy="369454"/>
          </a:xfrm>
          <a:prstGeom prst="rect">
            <a:avLst/>
          </a:prstGeom>
          <a:noFill/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Update URI">
            <a:extLst>
              <a:ext uri="{FF2B5EF4-FFF2-40B4-BE49-F238E27FC236}">
                <a16:creationId xmlns:a16="http://schemas.microsoft.com/office/drawing/2014/main" id="{9DD5A77D-8DC6-4FD0-B85B-B1C995419C8A}"/>
              </a:ext>
            </a:extLst>
          </p:cNvPr>
          <p:cNvSpPr txBox="1"/>
          <p:nvPr/>
        </p:nvSpPr>
        <p:spPr>
          <a:xfrm>
            <a:off x="8360943" y="5939449"/>
            <a:ext cx="2905119" cy="35625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dirty="0">
                <a:solidFill>
                  <a:schemeClr val="bg1"/>
                </a:solidFill>
              </a:rPr>
              <a:t>Update URI Property</a:t>
            </a:r>
          </a:p>
        </p:txBody>
      </p:sp>
      <p:sp>
        <p:nvSpPr>
          <p:cNvPr id="31" name="Raise LocationChanged">
            <a:extLst>
              <a:ext uri="{FF2B5EF4-FFF2-40B4-BE49-F238E27FC236}">
                <a16:creationId xmlns:a16="http://schemas.microsoft.com/office/drawing/2014/main" id="{CA012084-445A-4A21-B17A-C8A0FF7DFB23}"/>
              </a:ext>
            </a:extLst>
          </p:cNvPr>
          <p:cNvSpPr txBox="1"/>
          <p:nvPr/>
        </p:nvSpPr>
        <p:spPr>
          <a:xfrm>
            <a:off x="8360943" y="5440081"/>
            <a:ext cx="2905119" cy="35625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dirty="0">
                <a:solidFill>
                  <a:schemeClr val="bg1"/>
                </a:solidFill>
              </a:rPr>
              <a:t>Raise </a:t>
            </a:r>
            <a:r>
              <a:rPr lang="en-GB" dirty="0" err="1">
                <a:solidFill>
                  <a:schemeClr val="bg1"/>
                </a:solidFill>
              </a:rPr>
              <a:t>LocationChanged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2" name="Load Page Component">
            <a:extLst>
              <a:ext uri="{FF2B5EF4-FFF2-40B4-BE49-F238E27FC236}">
                <a16:creationId xmlns:a16="http://schemas.microsoft.com/office/drawing/2014/main" id="{0CFF7DCC-255E-4C8B-99A7-BD4D8A3AC3EA}"/>
              </a:ext>
            </a:extLst>
          </p:cNvPr>
          <p:cNvSpPr txBox="1"/>
          <p:nvPr/>
        </p:nvSpPr>
        <p:spPr>
          <a:xfrm>
            <a:off x="8360943" y="2700186"/>
            <a:ext cx="2905119" cy="35625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dirty="0">
                <a:solidFill>
                  <a:schemeClr val="bg1"/>
                </a:solidFill>
              </a:rPr>
              <a:t>Load Page Component</a:t>
            </a:r>
          </a:p>
        </p:txBody>
      </p:sp>
      <p:sp>
        <p:nvSpPr>
          <p:cNvPr id="29" name="Check Routing Table">
            <a:extLst>
              <a:ext uri="{FF2B5EF4-FFF2-40B4-BE49-F238E27FC236}">
                <a16:creationId xmlns:a16="http://schemas.microsoft.com/office/drawing/2014/main" id="{9B19DC76-601D-4873-92B9-B1C191289B29}"/>
              </a:ext>
            </a:extLst>
          </p:cNvPr>
          <p:cNvSpPr txBox="1"/>
          <p:nvPr/>
        </p:nvSpPr>
        <p:spPr>
          <a:xfrm>
            <a:off x="8360943" y="3199554"/>
            <a:ext cx="2905119" cy="35625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dirty="0">
                <a:solidFill>
                  <a:schemeClr val="bg1"/>
                </a:solidFill>
              </a:rPr>
              <a:t>Check Routing Table</a:t>
            </a:r>
          </a:p>
        </p:txBody>
      </p:sp>
    </p:spTree>
    <p:extLst>
      <p:ext uri="{BB962C8B-B14F-4D97-AF65-F5344CB8AC3E}">
        <p14:creationId xmlns:p14="http://schemas.microsoft.com/office/powerpoint/2010/main" val="1502286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12" grpId="0" animBg="1"/>
      <p:bldP spid="14" grpId="0" animBg="1"/>
      <p:bldP spid="15" grpId="0" animBg="1"/>
      <p:bldP spid="16" grpId="0" animBg="1"/>
      <p:bldP spid="20" grpId="0" animBg="1"/>
      <p:bldP spid="27" grpId="0" animBg="1"/>
      <p:bldP spid="30" grpId="0" animBg="1"/>
      <p:bldP spid="8" grpId="0" animBg="1"/>
      <p:bldP spid="8" grpId="1" animBg="1"/>
      <p:bldP spid="10" grpId="0" animBg="1"/>
      <p:bldP spid="10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31" grpId="0" animBg="1"/>
      <p:bldP spid="32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F17463C8-ECBD-4AD3-9D65-B49F49675C93}"/>
              </a:ext>
            </a:extLst>
          </p:cNvPr>
          <p:cNvSpPr/>
          <p:nvPr/>
        </p:nvSpPr>
        <p:spPr bwMode="auto">
          <a:xfrm>
            <a:off x="7683646" y="3652104"/>
            <a:ext cx="2604515" cy="1956607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ea typeface="Segoe UI" pitchFamily="34" charset="0"/>
                <a:cs typeface="Segoe UI" pitchFamily="34" charset="0"/>
              </a:rPr>
              <a:t>Requested Route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9BC5F6-32B0-4D99-A14A-1A5EAF71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GB" dirty="0"/>
              <a:t>Route Matching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8172DAAF-D5B6-453A-A7B2-EE9329B4B3BE}"/>
              </a:ext>
            </a:extLst>
          </p:cNvPr>
          <p:cNvSpPr/>
          <p:nvPr/>
        </p:nvSpPr>
        <p:spPr bwMode="auto">
          <a:xfrm>
            <a:off x="615524" y="2919726"/>
            <a:ext cx="3934870" cy="2688985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chemeClr val="accent3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Route Entry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8A158C-74EC-4FC1-892A-04238D3AD812}"/>
              </a:ext>
            </a:extLst>
          </p:cNvPr>
          <p:cNvSpPr txBox="1"/>
          <p:nvPr/>
        </p:nvSpPr>
        <p:spPr>
          <a:xfrm>
            <a:off x="1071119" y="4296597"/>
            <a:ext cx="3023679" cy="967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182880" tIns="146304" rIns="182880" bIns="146304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500" b="1" dirty="0">
                <a:solidFill>
                  <a:schemeClr val="accent3">
                    <a:lumMod val="50000"/>
                  </a:schemeClr>
                </a:solidFill>
              </a:rPr>
              <a:t>Template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1D24E5-ED71-4876-A5A6-4E31AE2C3CB1}"/>
              </a:ext>
            </a:extLst>
          </p:cNvPr>
          <p:cNvGrpSpPr/>
          <p:nvPr/>
        </p:nvGrpSpPr>
        <p:grpSpPr>
          <a:xfrm>
            <a:off x="1071120" y="3652104"/>
            <a:ext cx="3023678" cy="504201"/>
            <a:chOff x="1020157" y="3166249"/>
            <a:chExt cx="3023678" cy="50420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363FE2-3A5A-4318-AD3A-6FEDF8F7922C}"/>
                </a:ext>
              </a:extLst>
            </p:cNvPr>
            <p:cNvSpPr txBox="1"/>
            <p:nvPr/>
          </p:nvSpPr>
          <p:spPr>
            <a:xfrm>
              <a:off x="1020157" y="3167235"/>
              <a:ext cx="3023678" cy="50321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1500" b="1" dirty="0">
                  <a:solidFill>
                    <a:schemeClr val="accent3">
                      <a:lumMod val="50000"/>
                    </a:schemeClr>
                  </a:solidFill>
                </a:rPr>
                <a:t>Handler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B8A338-10ED-4823-A9A5-3DB5011B29F8}"/>
                </a:ext>
              </a:extLst>
            </p:cNvPr>
            <p:cNvSpPr txBox="1"/>
            <p:nvPr/>
          </p:nvSpPr>
          <p:spPr>
            <a:xfrm>
              <a:off x="2119357" y="3166249"/>
              <a:ext cx="1786071" cy="50321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15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CameraList</a:t>
              </a:r>
              <a:endParaRPr lang="en-GB" sz="1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5" name="Stored Route">
            <a:extLst>
              <a:ext uri="{FF2B5EF4-FFF2-40B4-BE49-F238E27FC236}">
                <a16:creationId xmlns:a16="http://schemas.microsoft.com/office/drawing/2014/main" id="{127C0DAA-E8B7-461B-9321-5FED3FA78030}"/>
              </a:ext>
            </a:extLst>
          </p:cNvPr>
          <p:cNvGrpSpPr/>
          <p:nvPr/>
        </p:nvGrpSpPr>
        <p:grpSpPr>
          <a:xfrm>
            <a:off x="2229499" y="4371627"/>
            <a:ext cx="1667709" cy="706310"/>
            <a:chOff x="2135433" y="4023174"/>
            <a:chExt cx="1667709" cy="7063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E4983F-E819-46CF-9F6B-1C2758577907}"/>
                </a:ext>
              </a:extLst>
            </p:cNvPr>
            <p:cNvSpPr txBox="1"/>
            <p:nvPr/>
          </p:nvSpPr>
          <p:spPr>
            <a:xfrm>
              <a:off x="2135433" y="4023174"/>
              <a:ext cx="1667709" cy="35315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72000" tIns="72000" rIns="72000" bIns="7200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15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tech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3BA479-F365-4B70-8084-31DEC5080103}"/>
                </a:ext>
              </a:extLst>
            </p:cNvPr>
            <p:cNvSpPr txBox="1"/>
            <p:nvPr/>
          </p:nvSpPr>
          <p:spPr>
            <a:xfrm>
              <a:off x="2135433" y="4376329"/>
              <a:ext cx="1667709" cy="35315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72000" tIns="72000" rIns="72000" bIns="7200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15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cameras</a:t>
              </a:r>
            </a:p>
          </p:txBody>
        </p:sp>
      </p:grpSp>
      <p:sp>
        <p:nvSpPr>
          <p:cNvPr id="7" name="Route Template">
            <a:extLst>
              <a:ext uri="{FF2B5EF4-FFF2-40B4-BE49-F238E27FC236}">
                <a16:creationId xmlns:a16="http://schemas.microsoft.com/office/drawing/2014/main" id="{84DCC5EB-320E-4461-AC63-364FE2B41997}"/>
              </a:ext>
            </a:extLst>
          </p:cNvPr>
          <p:cNvSpPr txBox="1"/>
          <p:nvPr/>
        </p:nvSpPr>
        <p:spPr>
          <a:xfrm>
            <a:off x="2229499" y="4371627"/>
            <a:ext cx="1557167" cy="376239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r>
              <a:rPr lang="en-GB" sz="1500" dirty="0">
                <a:latin typeface="Consolas" panose="020B0609020204030204" pitchFamily="49" charset="0"/>
              </a:rPr>
              <a:t>/tech/cameras</a:t>
            </a:r>
          </a:p>
        </p:txBody>
      </p:sp>
      <p:grpSp>
        <p:nvGrpSpPr>
          <p:cNvPr id="40" name="Address Bar">
            <a:extLst>
              <a:ext uri="{FF2B5EF4-FFF2-40B4-BE49-F238E27FC236}">
                <a16:creationId xmlns:a16="http://schemas.microsoft.com/office/drawing/2014/main" id="{E7A6F62C-D36B-4B87-B76D-A73CBC32F47B}"/>
              </a:ext>
            </a:extLst>
          </p:cNvPr>
          <p:cNvGrpSpPr/>
          <p:nvPr/>
        </p:nvGrpSpPr>
        <p:grpSpPr>
          <a:xfrm>
            <a:off x="3350801" y="1503827"/>
            <a:ext cx="5317307" cy="951290"/>
            <a:chOff x="3883363" y="1421072"/>
            <a:chExt cx="4613300" cy="9512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F5EE9A-BFE0-4808-980F-464A1CC30AEC}"/>
                </a:ext>
              </a:extLst>
            </p:cNvPr>
            <p:cNvSpPr/>
            <p:nvPr/>
          </p:nvSpPr>
          <p:spPr>
            <a:xfrm>
              <a:off x="3883363" y="1421072"/>
              <a:ext cx="4613300" cy="9512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9592ABA-DD89-4249-999C-9B0A7B21461E}"/>
                </a:ext>
              </a:extLst>
            </p:cNvPr>
            <p:cNvSpPr/>
            <p:nvPr/>
          </p:nvSpPr>
          <p:spPr>
            <a:xfrm>
              <a:off x="8186897" y="1421072"/>
              <a:ext cx="309766" cy="28242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rgbClr val="E7E9ED"/>
                  </a:solidFill>
                </a:rPr>
                <a:t>X</a:t>
              </a:r>
              <a:endParaRPr lang="en-GB" dirty="0">
                <a:solidFill>
                  <a:srgbClr val="E7E9ED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AFAF188-5134-4038-91A3-3C3A11A3F60D}"/>
                </a:ext>
              </a:extLst>
            </p:cNvPr>
            <p:cNvSpPr/>
            <p:nvPr/>
          </p:nvSpPr>
          <p:spPr>
            <a:xfrm>
              <a:off x="7811936" y="1423903"/>
              <a:ext cx="309766" cy="28242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E7E9ED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412CC3-81A9-4884-87C8-3C566476DAA7}"/>
                </a:ext>
              </a:extLst>
            </p:cNvPr>
            <p:cNvSpPr/>
            <p:nvPr/>
          </p:nvSpPr>
          <p:spPr>
            <a:xfrm>
              <a:off x="7448154" y="1423901"/>
              <a:ext cx="309766" cy="282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E2CE9D1-A52C-4A7E-A68F-99226935CD40}"/>
                </a:ext>
              </a:extLst>
            </p:cNvPr>
            <p:cNvSpPr/>
            <p:nvPr/>
          </p:nvSpPr>
          <p:spPr>
            <a:xfrm>
              <a:off x="7875678" y="1489989"/>
              <a:ext cx="167337" cy="140221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B69FBA-D1BF-4B3F-98A6-95CAFB4C6623}"/>
                </a:ext>
              </a:extLst>
            </p:cNvPr>
            <p:cNvCxnSpPr>
              <a:cxnSpLocks/>
            </p:cNvCxnSpPr>
            <p:nvPr/>
          </p:nvCxnSpPr>
          <p:spPr>
            <a:xfrm>
              <a:off x="7508257" y="1624234"/>
              <a:ext cx="175389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Graphic 19" descr="Home">
              <a:extLst>
                <a:ext uri="{FF2B5EF4-FFF2-40B4-BE49-F238E27FC236}">
                  <a16:creationId xmlns:a16="http://schemas.microsoft.com/office/drawing/2014/main" id="{D3D86B1F-B75A-4C4C-AB1A-16705B1B7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45081" y="1885945"/>
              <a:ext cx="319112" cy="392565"/>
            </a:xfrm>
            <a:prstGeom prst="rect">
              <a:avLst/>
            </a:prstGeom>
          </p:spPr>
        </p:pic>
        <p:sp>
          <p:nvSpPr>
            <p:cNvPr id="21" name="New Address">
              <a:extLst>
                <a:ext uri="{FF2B5EF4-FFF2-40B4-BE49-F238E27FC236}">
                  <a16:creationId xmlns:a16="http://schemas.microsoft.com/office/drawing/2014/main" id="{58AEF32A-6567-48ED-BDEB-70D4A083A625}"/>
                </a:ext>
              </a:extLst>
            </p:cNvPr>
            <p:cNvSpPr/>
            <p:nvPr/>
          </p:nvSpPr>
          <p:spPr>
            <a:xfrm>
              <a:off x="4325910" y="1888242"/>
              <a:ext cx="3975085" cy="38796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ndale Mono" panose="020B0509000000000004" pitchFamily="49" charset="0"/>
                </a:rPr>
                <a:t>https://www.contosostore.com/</a:t>
              </a:r>
              <a:r>
                <a:rPr lang="en-GB" b="1" dirty="0">
                  <a:solidFill>
                    <a:schemeClr val="tx1"/>
                  </a:solidFill>
                  <a:latin typeface="Andale Mono" panose="020B0509000000000004" pitchFamily="49" charset="0"/>
                </a:rPr>
                <a:t>tech/cameras</a:t>
              </a:r>
            </a:p>
          </p:txBody>
        </p:sp>
      </p:grpSp>
      <p:grpSp>
        <p:nvGrpSpPr>
          <p:cNvPr id="27" name="Requested Route">
            <a:extLst>
              <a:ext uri="{FF2B5EF4-FFF2-40B4-BE49-F238E27FC236}">
                <a16:creationId xmlns:a16="http://schemas.microsoft.com/office/drawing/2014/main" id="{9D75EE0F-DA1C-4028-BC0B-7164540F8535}"/>
              </a:ext>
            </a:extLst>
          </p:cNvPr>
          <p:cNvGrpSpPr/>
          <p:nvPr/>
        </p:nvGrpSpPr>
        <p:grpSpPr>
          <a:xfrm>
            <a:off x="8129912" y="4394711"/>
            <a:ext cx="1667709" cy="706310"/>
            <a:chOff x="6741846" y="3594989"/>
            <a:chExt cx="1667709" cy="70631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E18C68-CA83-47DC-BFC0-81F2E5859205}"/>
                </a:ext>
              </a:extLst>
            </p:cNvPr>
            <p:cNvSpPr txBox="1"/>
            <p:nvPr/>
          </p:nvSpPr>
          <p:spPr>
            <a:xfrm>
              <a:off x="6741846" y="3594989"/>
              <a:ext cx="1667709" cy="35315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72000" tIns="72000" rIns="72000" bIns="7200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15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tech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DB53557-7F43-47A8-9283-594A8BE54A6A}"/>
                </a:ext>
              </a:extLst>
            </p:cNvPr>
            <p:cNvSpPr txBox="1"/>
            <p:nvPr/>
          </p:nvSpPr>
          <p:spPr>
            <a:xfrm>
              <a:off x="6741846" y="3948144"/>
              <a:ext cx="1667709" cy="35315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72000" tIns="72000" rIns="72000" bIns="7200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15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cameras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4414137-C840-4483-BB03-CAEC5E7F60AB}"/>
              </a:ext>
            </a:extLst>
          </p:cNvPr>
          <p:cNvSpPr txBox="1"/>
          <p:nvPr/>
        </p:nvSpPr>
        <p:spPr>
          <a:xfrm>
            <a:off x="5316461" y="3107339"/>
            <a:ext cx="1993982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Segment Count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38FE62-25DD-4852-93E1-D6872A3D4F31}"/>
              </a:ext>
            </a:extLst>
          </p:cNvPr>
          <p:cNvSpPr txBox="1"/>
          <p:nvPr/>
        </p:nvSpPr>
        <p:spPr>
          <a:xfrm>
            <a:off x="5338677" y="3826862"/>
            <a:ext cx="1993982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Segment Match</a:t>
            </a:r>
          </a:p>
        </p:txBody>
      </p:sp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3C0FB08D-A7C5-4A26-84F7-7564CEFBA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9655" y="3166317"/>
            <a:ext cx="426808" cy="426808"/>
          </a:xfrm>
          <a:prstGeom prst="rect">
            <a:avLst/>
          </a:prstGeom>
        </p:spPr>
      </p:pic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DDDD1442-A6A1-4127-BA47-B32815C3F5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5989" y="3885840"/>
            <a:ext cx="426808" cy="426808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086AEB8-7460-426E-A57A-48AEF20FA8FD}"/>
              </a:ext>
            </a:extLst>
          </p:cNvPr>
          <p:cNvCxnSpPr>
            <a:cxnSpLocks/>
          </p:cNvCxnSpPr>
          <p:nvPr/>
        </p:nvCxnSpPr>
        <p:spPr>
          <a:xfrm>
            <a:off x="3897208" y="4546384"/>
            <a:ext cx="4224494" cy="24904"/>
          </a:xfrm>
          <a:prstGeom prst="straightConnector1">
            <a:avLst/>
          </a:prstGeom>
          <a:ln w="762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405FCAD-50B0-4608-A554-A97D7D95C530}"/>
              </a:ext>
            </a:extLst>
          </p:cNvPr>
          <p:cNvCxnSpPr>
            <a:cxnSpLocks/>
          </p:cNvCxnSpPr>
          <p:nvPr/>
        </p:nvCxnSpPr>
        <p:spPr>
          <a:xfrm>
            <a:off x="3897208" y="4919394"/>
            <a:ext cx="4224494" cy="24904"/>
          </a:xfrm>
          <a:prstGeom prst="straightConnector1">
            <a:avLst/>
          </a:prstGeom>
          <a:ln w="762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234860B-4F78-43BE-9BE7-06655E7456AB}"/>
              </a:ext>
            </a:extLst>
          </p:cNvPr>
          <p:cNvSpPr txBox="1"/>
          <p:nvPr/>
        </p:nvSpPr>
        <p:spPr>
          <a:xfrm>
            <a:off x="4832516" y="5684353"/>
            <a:ext cx="2526968" cy="6278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</a:rPr>
              <a:t>Route Matched!</a:t>
            </a:r>
          </a:p>
        </p:txBody>
      </p:sp>
    </p:spTree>
    <p:extLst>
      <p:ext uri="{BB962C8B-B14F-4D97-AF65-F5344CB8AC3E}">
        <p14:creationId xmlns:p14="http://schemas.microsoft.com/office/powerpoint/2010/main" val="2459739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6" grpId="0" animBg="1"/>
      <p:bldP spid="8" grpId="0" animBg="1"/>
      <p:bldP spid="7" grpId="0"/>
      <p:bldP spid="7" grpId="1"/>
      <p:bldP spid="28" grpId="0"/>
      <p:bldP spid="29" grpId="0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F17463C8-ECBD-4AD3-9D65-B49F49675C93}"/>
              </a:ext>
            </a:extLst>
          </p:cNvPr>
          <p:cNvSpPr/>
          <p:nvPr/>
        </p:nvSpPr>
        <p:spPr bwMode="auto">
          <a:xfrm>
            <a:off x="7683646" y="3652104"/>
            <a:ext cx="2604515" cy="1956607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ea typeface="Segoe UI" pitchFamily="34" charset="0"/>
                <a:cs typeface="Segoe UI" pitchFamily="34" charset="0"/>
              </a:rPr>
              <a:t>Requested Route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9BC5F6-32B0-4D99-A14A-1A5EAF71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GB" dirty="0"/>
              <a:t>Route Matching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8172DAAF-D5B6-453A-A7B2-EE9329B4B3BE}"/>
              </a:ext>
            </a:extLst>
          </p:cNvPr>
          <p:cNvSpPr/>
          <p:nvPr/>
        </p:nvSpPr>
        <p:spPr bwMode="auto">
          <a:xfrm>
            <a:off x="615524" y="2919726"/>
            <a:ext cx="3934870" cy="2688985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chemeClr val="accent3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Route Entry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8A158C-74EC-4FC1-892A-04238D3AD812}"/>
              </a:ext>
            </a:extLst>
          </p:cNvPr>
          <p:cNvSpPr txBox="1"/>
          <p:nvPr/>
        </p:nvSpPr>
        <p:spPr>
          <a:xfrm>
            <a:off x="1071119" y="4296597"/>
            <a:ext cx="3023679" cy="967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182880" tIns="146304" rIns="182880" bIns="146304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500" b="1" dirty="0">
                <a:solidFill>
                  <a:schemeClr val="accent3">
                    <a:lumMod val="50000"/>
                  </a:schemeClr>
                </a:solidFill>
              </a:rPr>
              <a:t>Template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1D24E5-ED71-4876-A5A6-4E31AE2C3CB1}"/>
              </a:ext>
            </a:extLst>
          </p:cNvPr>
          <p:cNvGrpSpPr/>
          <p:nvPr/>
        </p:nvGrpSpPr>
        <p:grpSpPr>
          <a:xfrm>
            <a:off x="1071120" y="3652104"/>
            <a:ext cx="3023678" cy="504201"/>
            <a:chOff x="1020157" y="3166249"/>
            <a:chExt cx="3023678" cy="50420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363FE2-3A5A-4318-AD3A-6FEDF8F7922C}"/>
                </a:ext>
              </a:extLst>
            </p:cNvPr>
            <p:cNvSpPr txBox="1"/>
            <p:nvPr/>
          </p:nvSpPr>
          <p:spPr>
            <a:xfrm>
              <a:off x="1020157" y="3167235"/>
              <a:ext cx="3023678" cy="50321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1500" b="1" dirty="0">
                  <a:solidFill>
                    <a:schemeClr val="accent3">
                      <a:lumMod val="50000"/>
                    </a:schemeClr>
                  </a:solidFill>
                </a:rPr>
                <a:t>Handler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B8A338-10ED-4823-A9A5-3DB5011B29F8}"/>
                </a:ext>
              </a:extLst>
            </p:cNvPr>
            <p:cNvSpPr txBox="1"/>
            <p:nvPr/>
          </p:nvSpPr>
          <p:spPr>
            <a:xfrm>
              <a:off x="2119357" y="3166249"/>
              <a:ext cx="1786071" cy="50321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15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ViewItem</a:t>
              </a:r>
              <a:endParaRPr lang="en-GB" sz="1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5" name="Stored Route">
            <a:extLst>
              <a:ext uri="{FF2B5EF4-FFF2-40B4-BE49-F238E27FC236}">
                <a16:creationId xmlns:a16="http://schemas.microsoft.com/office/drawing/2014/main" id="{127C0DAA-E8B7-461B-9321-5FED3FA78030}"/>
              </a:ext>
            </a:extLst>
          </p:cNvPr>
          <p:cNvGrpSpPr/>
          <p:nvPr/>
        </p:nvGrpSpPr>
        <p:grpSpPr>
          <a:xfrm>
            <a:off x="2229499" y="4371627"/>
            <a:ext cx="1667709" cy="706310"/>
            <a:chOff x="2135433" y="4023174"/>
            <a:chExt cx="1667709" cy="7063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E4983F-E819-46CF-9F6B-1C2758577907}"/>
                </a:ext>
              </a:extLst>
            </p:cNvPr>
            <p:cNvSpPr txBox="1"/>
            <p:nvPr/>
          </p:nvSpPr>
          <p:spPr>
            <a:xfrm>
              <a:off x="2135433" y="4023174"/>
              <a:ext cx="1667709" cy="35315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72000" tIns="72000" rIns="72000" bIns="7200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15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items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3BA479-F365-4B70-8084-31DEC5080103}"/>
                </a:ext>
              </a:extLst>
            </p:cNvPr>
            <p:cNvSpPr txBox="1"/>
            <p:nvPr/>
          </p:nvSpPr>
          <p:spPr>
            <a:xfrm>
              <a:off x="2135433" y="4376329"/>
              <a:ext cx="1667709" cy="35315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72000" tIns="72000" rIns="72000" bIns="7200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15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{Id}</a:t>
              </a:r>
            </a:p>
          </p:txBody>
        </p:sp>
      </p:grpSp>
      <p:sp>
        <p:nvSpPr>
          <p:cNvPr id="7" name="Route Template">
            <a:extLst>
              <a:ext uri="{FF2B5EF4-FFF2-40B4-BE49-F238E27FC236}">
                <a16:creationId xmlns:a16="http://schemas.microsoft.com/office/drawing/2014/main" id="{84DCC5EB-320E-4461-AC63-364FE2B41997}"/>
              </a:ext>
            </a:extLst>
          </p:cNvPr>
          <p:cNvSpPr txBox="1"/>
          <p:nvPr/>
        </p:nvSpPr>
        <p:spPr>
          <a:xfrm>
            <a:off x="2229499" y="4371627"/>
            <a:ext cx="1557167" cy="376239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r>
              <a:rPr lang="en-GB" sz="1500" dirty="0">
                <a:latin typeface="Consolas" panose="020B0609020204030204" pitchFamily="49" charset="0"/>
              </a:rPr>
              <a:t>/items/{Id}</a:t>
            </a:r>
          </a:p>
        </p:txBody>
      </p:sp>
      <p:grpSp>
        <p:nvGrpSpPr>
          <p:cNvPr id="40" name="Address Bar">
            <a:extLst>
              <a:ext uri="{FF2B5EF4-FFF2-40B4-BE49-F238E27FC236}">
                <a16:creationId xmlns:a16="http://schemas.microsoft.com/office/drawing/2014/main" id="{E7A6F62C-D36B-4B87-B76D-A73CBC32F47B}"/>
              </a:ext>
            </a:extLst>
          </p:cNvPr>
          <p:cNvGrpSpPr/>
          <p:nvPr/>
        </p:nvGrpSpPr>
        <p:grpSpPr>
          <a:xfrm>
            <a:off x="3350801" y="1503827"/>
            <a:ext cx="5317307" cy="951290"/>
            <a:chOff x="3883363" y="1421072"/>
            <a:chExt cx="4613300" cy="9512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F5EE9A-BFE0-4808-980F-464A1CC30AEC}"/>
                </a:ext>
              </a:extLst>
            </p:cNvPr>
            <p:cNvSpPr/>
            <p:nvPr/>
          </p:nvSpPr>
          <p:spPr>
            <a:xfrm>
              <a:off x="3883363" y="1421072"/>
              <a:ext cx="4613300" cy="9512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9592ABA-DD89-4249-999C-9B0A7B21461E}"/>
                </a:ext>
              </a:extLst>
            </p:cNvPr>
            <p:cNvSpPr/>
            <p:nvPr/>
          </p:nvSpPr>
          <p:spPr>
            <a:xfrm>
              <a:off x="8186897" y="1421072"/>
              <a:ext cx="309766" cy="28242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rgbClr val="E7E9ED"/>
                  </a:solidFill>
                </a:rPr>
                <a:t>X</a:t>
              </a:r>
              <a:endParaRPr lang="en-GB" dirty="0">
                <a:solidFill>
                  <a:srgbClr val="E7E9ED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AFAF188-5134-4038-91A3-3C3A11A3F60D}"/>
                </a:ext>
              </a:extLst>
            </p:cNvPr>
            <p:cNvSpPr/>
            <p:nvPr/>
          </p:nvSpPr>
          <p:spPr>
            <a:xfrm>
              <a:off x="7811936" y="1423903"/>
              <a:ext cx="309766" cy="28242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E7E9ED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412CC3-81A9-4884-87C8-3C566476DAA7}"/>
                </a:ext>
              </a:extLst>
            </p:cNvPr>
            <p:cNvSpPr/>
            <p:nvPr/>
          </p:nvSpPr>
          <p:spPr>
            <a:xfrm>
              <a:off x="7448154" y="1423901"/>
              <a:ext cx="309766" cy="282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E2CE9D1-A52C-4A7E-A68F-99226935CD40}"/>
                </a:ext>
              </a:extLst>
            </p:cNvPr>
            <p:cNvSpPr/>
            <p:nvPr/>
          </p:nvSpPr>
          <p:spPr>
            <a:xfrm>
              <a:off x="7875678" y="1489989"/>
              <a:ext cx="167337" cy="140221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B69FBA-D1BF-4B3F-98A6-95CAFB4C6623}"/>
                </a:ext>
              </a:extLst>
            </p:cNvPr>
            <p:cNvCxnSpPr>
              <a:cxnSpLocks/>
            </p:cNvCxnSpPr>
            <p:nvPr/>
          </p:nvCxnSpPr>
          <p:spPr>
            <a:xfrm>
              <a:off x="7508257" y="1624234"/>
              <a:ext cx="175389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Graphic 19" descr="Home">
              <a:extLst>
                <a:ext uri="{FF2B5EF4-FFF2-40B4-BE49-F238E27FC236}">
                  <a16:creationId xmlns:a16="http://schemas.microsoft.com/office/drawing/2014/main" id="{D3D86B1F-B75A-4C4C-AB1A-16705B1B7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45081" y="1885945"/>
              <a:ext cx="319112" cy="392565"/>
            </a:xfrm>
            <a:prstGeom prst="rect">
              <a:avLst/>
            </a:prstGeom>
          </p:spPr>
        </p:pic>
        <p:sp>
          <p:nvSpPr>
            <p:cNvPr id="21" name="New Address">
              <a:extLst>
                <a:ext uri="{FF2B5EF4-FFF2-40B4-BE49-F238E27FC236}">
                  <a16:creationId xmlns:a16="http://schemas.microsoft.com/office/drawing/2014/main" id="{58AEF32A-6567-48ED-BDEB-70D4A083A625}"/>
                </a:ext>
              </a:extLst>
            </p:cNvPr>
            <p:cNvSpPr/>
            <p:nvPr/>
          </p:nvSpPr>
          <p:spPr>
            <a:xfrm>
              <a:off x="4325910" y="1888242"/>
              <a:ext cx="3975085" cy="38796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ndale Mono" panose="020B0509000000000004" pitchFamily="49" charset="0"/>
                </a:rPr>
                <a:t>https://www.contosostore.com/</a:t>
              </a:r>
              <a:r>
                <a:rPr lang="en-GB" b="1" dirty="0">
                  <a:solidFill>
                    <a:schemeClr val="tx1"/>
                  </a:solidFill>
                  <a:latin typeface="Andale Mono" panose="020B0509000000000004" pitchFamily="49" charset="0"/>
                </a:rPr>
                <a:t>items/2</a:t>
              </a:r>
            </a:p>
          </p:txBody>
        </p:sp>
      </p:grpSp>
      <p:grpSp>
        <p:nvGrpSpPr>
          <p:cNvPr id="27" name="Requested Route">
            <a:extLst>
              <a:ext uri="{FF2B5EF4-FFF2-40B4-BE49-F238E27FC236}">
                <a16:creationId xmlns:a16="http://schemas.microsoft.com/office/drawing/2014/main" id="{9D75EE0F-DA1C-4028-BC0B-7164540F8535}"/>
              </a:ext>
            </a:extLst>
          </p:cNvPr>
          <p:cNvGrpSpPr/>
          <p:nvPr/>
        </p:nvGrpSpPr>
        <p:grpSpPr>
          <a:xfrm>
            <a:off x="8129912" y="4394711"/>
            <a:ext cx="1667709" cy="706310"/>
            <a:chOff x="6741846" y="3594989"/>
            <a:chExt cx="1667709" cy="70631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E18C68-CA83-47DC-BFC0-81F2E5859205}"/>
                </a:ext>
              </a:extLst>
            </p:cNvPr>
            <p:cNvSpPr txBox="1"/>
            <p:nvPr/>
          </p:nvSpPr>
          <p:spPr>
            <a:xfrm>
              <a:off x="6741846" y="3594989"/>
              <a:ext cx="1667709" cy="35315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72000" tIns="72000" rIns="72000" bIns="7200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15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items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DB53557-7F43-47A8-9283-594A8BE54A6A}"/>
                </a:ext>
              </a:extLst>
            </p:cNvPr>
            <p:cNvSpPr txBox="1"/>
            <p:nvPr/>
          </p:nvSpPr>
          <p:spPr>
            <a:xfrm>
              <a:off x="6741846" y="3948144"/>
              <a:ext cx="1667709" cy="35315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72000" tIns="72000" rIns="72000" bIns="7200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15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2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4414137-C840-4483-BB03-CAEC5E7F60AB}"/>
              </a:ext>
            </a:extLst>
          </p:cNvPr>
          <p:cNvSpPr txBox="1"/>
          <p:nvPr/>
        </p:nvSpPr>
        <p:spPr>
          <a:xfrm>
            <a:off x="5316461" y="3107339"/>
            <a:ext cx="1993982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Segment Count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38FE62-25DD-4852-93E1-D6872A3D4F31}"/>
              </a:ext>
            </a:extLst>
          </p:cNvPr>
          <p:cNvSpPr txBox="1"/>
          <p:nvPr/>
        </p:nvSpPr>
        <p:spPr>
          <a:xfrm>
            <a:off x="5338677" y="3826862"/>
            <a:ext cx="1993982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Segment Match</a:t>
            </a:r>
          </a:p>
        </p:txBody>
      </p:sp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3C0FB08D-A7C5-4A26-84F7-7564CEFBA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9655" y="3166317"/>
            <a:ext cx="426808" cy="426808"/>
          </a:xfrm>
          <a:prstGeom prst="rect">
            <a:avLst/>
          </a:prstGeom>
        </p:spPr>
      </p:pic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DDDD1442-A6A1-4127-BA47-B32815C3F5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5989" y="3885840"/>
            <a:ext cx="426808" cy="426808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086AEB8-7460-426E-A57A-48AEF20FA8FD}"/>
              </a:ext>
            </a:extLst>
          </p:cNvPr>
          <p:cNvCxnSpPr>
            <a:cxnSpLocks/>
          </p:cNvCxnSpPr>
          <p:nvPr/>
        </p:nvCxnSpPr>
        <p:spPr>
          <a:xfrm>
            <a:off x="3897208" y="4546384"/>
            <a:ext cx="4224494" cy="24904"/>
          </a:xfrm>
          <a:prstGeom prst="straightConnector1">
            <a:avLst/>
          </a:prstGeom>
          <a:ln w="762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405FCAD-50B0-4608-A554-A97D7D95C530}"/>
              </a:ext>
            </a:extLst>
          </p:cNvPr>
          <p:cNvCxnSpPr>
            <a:cxnSpLocks/>
          </p:cNvCxnSpPr>
          <p:nvPr/>
        </p:nvCxnSpPr>
        <p:spPr>
          <a:xfrm>
            <a:off x="3897208" y="4919394"/>
            <a:ext cx="4224494" cy="24904"/>
          </a:xfrm>
          <a:prstGeom prst="straightConnector1">
            <a:avLst/>
          </a:prstGeom>
          <a:ln w="762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234860B-4F78-43BE-9BE7-06655E7456AB}"/>
              </a:ext>
            </a:extLst>
          </p:cNvPr>
          <p:cNvSpPr txBox="1"/>
          <p:nvPr/>
        </p:nvSpPr>
        <p:spPr>
          <a:xfrm>
            <a:off x="4832516" y="5684353"/>
            <a:ext cx="2526968" cy="6278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</a:rPr>
              <a:t>Route Matched!</a:t>
            </a:r>
          </a:p>
        </p:txBody>
      </p:sp>
    </p:spTree>
    <p:extLst>
      <p:ext uri="{BB962C8B-B14F-4D97-AF65-F5344CB8AC3E}">
        <p14:creationId xmlns:p14="http://schemas.microsoft.com/office/powerpoint/2010/main" val="328447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6" grpId="0" animBg="1"/>
      <p:bldP spid="8" grpId="0" animBg="1"/>
      <p:bldP spid="7" grpId="0"/>
      <p:bldP spid="7" grpId="1"/>
      <p:bldP spid="28" grpId="0"/>
      <p:bldP spid="29" grpId="0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5501-2780-4406-9155-0F7E707DB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322717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41BD-1585-4F6F-AD67-11F2DFDF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FB1EA-21F2-48E0-87A4-64DDD0808A18}"/>
              </a:ext>
            </a:extLst>
          </p:cNvPr>
          <p:cNvSpPr txBox="1"/>
          <p:nvPr/>
        </p:nvSpPr>
        <p:spPr>
          <a:xfrm>
            <a:off x="1374789" y="4682677"/>
            <a:ext cx="5404914" cy="168103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GB" sz="3200" dirty="0"/>
              <a:t>@chris_sainty</a:t>
            </a:r>
            <a:br>
              <a:rPr lang="en-GB" sz="3200" dirty="0"/>
            </a:br>
            <a:r>
              <a:rPr lang="en-GB" sz="3200" dirty="0"/>
              <a:t>https://chrissainty.com</a:t>
            </a:r>
          </a:p>
        </p:txBody>
      </p:sp>
      <p:pic>
        <p:nvPicPr>
          <p:cNvPr id="5" name="Graphic 4" descr="Internet">
            <a:extLst>
              <a:ext uri="{FF2B5EF4-FFF2-40B4-BE49-F238E27FC236}">
                <a16:creationId xmlns:a16="http://schemas.microsoft.com/office/drawing/2014/main" id="{2F36DBA8-4F00-46CF-B70A-FEFC6EEB6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046" y="5590563"/>
            <a:ext cx="796956" cy="7969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CF5227-CC9F-4970-9487-893123A1D5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47" y="4834901"/>
            <a:ext cx="796955" cy="79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3552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A-Z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Chris Sainty</a:t>
            </a:r>
            <a:br>
              <a:rPr lang="en-US" dirty="0"/>
            </a:br>
            <a:r>
              <a:rPr lang="en-US" sz="2000" dirty="0"/>
              <a:t>Lead Software Engineer &amp; Microsoft MVP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0A17-BA8D-4C11-99AB-8577AEB2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56" y="1870400"/>
            <a:ext cx="11354714" cy="210179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Routing &amp; Navigation</a:t>
            </a:r>
            <a:br>
              <a:rPr lang="en-GB" dirty="0"/>
            </a:br>
            <a:r>
              <a:rPr lang="en-GB" sz="5400" dirty="0"/>
              <a:t>Traditional Web Apps vs Blazor Apps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57728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2EA9C1-FF44-4CEC-AC5C-E687B311742F}"/>
              </a:ext>
            </a:extLst>
          </p:cNvPr>
          <p:cNvSpPr/>
          <p:nvPr/>
        </p:nvSpPr>
        <p:spPr>
          <a:xfrm>
            <a:off x="229977" y="3043268"/>
            <a:ext cx="3174546" cy="7714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29672E-B19E-4750-86C9-C916EA129AEC}"/>
              </a:ext>
            </a:extLst>
          </p:cNvPr>
          <p:cNvSpPr/>
          <p:nvPr/>
        </p:nvSpPr>
        <p:spPr>
          <a:xfrm>
            <a:off x="310945" y="3423991"/>
            <a:ext cx="2999096" cy="3146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Andale Mono" panose="020B0509000000000004" pitchFamily="49" charset="0"/>
              </a:rPr>
              <a:t>https://www.contosostore.com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1B1640-1C63-4CBF-9F39-799982A26C0E}"/>
              </a:ext>
            </a:extLst>
          </p:cNvPr>
          <p:cNvSpPr/>
          <p:nvPr/>
        </p:nvSpPr>
        <p:spPr>
          <a:xfrm>
            <a:off x="3203083" y="3043267"/>
            <a:ext cx="201440" cy="2290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E7E9ED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8C6B5-F664-4884-A022-0CD98D0B140F}"/>
              </a:ext>
            </a:extLst>
          </p:cNvPr>
          <p:cNvSpPr/>
          <p:nvPr/>
        </p:nvSpPr>
        <p:spPr>
          <a:xfrm>
            <a:off x="2959248" y="3040717"/>
            <a:ext cx="201440" cy="22903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7E9ED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5748BA-6E4C-4EDC-9112-34FF573D988F}"/>
              </a:ext>
            </a:extLst>
          </p:cNvPr>
          <p:cNvSpPr/>
          <p:nvPr/>
        </p:nvSpPr>
        <p:spPr>
          <a:xfrm>
            <a:off x="2722682" y="3040715"/>
            <a:ext cx="201440" cy="2290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27F035-33E9-40B2-BC98-C0117B1462F3}"/>
              </a:ext>
            </a:extLst>
          </p:cNvPr>
          <p:cNvSpPr/>
          <p:nvPr/>
        </p:nvSpPr>
        <p:spPr>
          <a:xfrm>
            <a:off x="3009193" y="3089464"/>
            <a:ext cx="108819" cy="11371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43040A-F534-4251-A0BD-E3F556BDAE04}"/>
              </a:ext>
            </a:extLst>
          </p:cNvPr>
          <p:cNvCxnSpPr>
            <a:cxnSpLocks/>
          </p:cNvCxnSpPr>
          <p:nvPr/>
        </p:nvCxnSpPr>
        <p:spPr>
          <a:xfrm>
            <a:off x="2766374" y="3203178"/>
            <a:ext cx="114055" cy="0"/>
          </a:xfrm>
          <a:prstGeom prst="line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Web Server">
            <a:extLst>
              <a:ext uri="{FF2B5EF4-FFF2-40B4-BE49-F238E27FC236}">
                <a16:creationId xmlns:a16="http://schemas.microsoft.com/office/drawing/2014/main" id="{193951B1-1A49-4B15-9E87-72BC350F8773}"/>
              </a:ext>
            </a:extLst>
          </p:cNvPr>
          <p:cNvGrpSpPr/>
          <p:nvPr/>
        </p:nvGrpSpPr>
        <p:grpSpPr>
          <a:xfrm>
            <a:off x="4704416" y="2134059"/>
            <a:ext cx="2783167" cy="2579863"/>
            <a:chOff x="9292856" y="1446956"/>
            <a:chExt cx="2780949" cy="2986770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F17C013-1853-42B6-A45C-4EC13200E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18955" y="1446956"/>
              <a:ext cx="2325741" cy="2325741"/>
            </a:xfrm>
            <a:prstGeom prst="rect">
              <a:avLst/>
            </a:prstGeom>
          </p:spPr>
        </p:pic>
        <p:pic>
          <p:nvPicPr>
            <p:cNvPr id="14" name="Graphic 13" descr="Cloud">
              <a:extLst>
                <a:ext uri="{FF2B5EF4-FFF2-40B4-BE49-F238E27FC236}">
                  <a16:creationId xmlns:a16="http://schemas.microsoft.com/office/drawing/2014/main" id="{9E02AA3C-43F9-428F-B2E0-FEC23D564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92856" y="1652777"/>
              <a:ext cx="2780949" cy="2780949"/>
            </a:xfrm>
            <a:prstGeom prst="rect">
              <a:avLst/>
            </a:prstGeom>
            <a:scene3d>
              <a:camera prst="orthographicFront">
                <a:rot lat="0" lon="10799999" rev="0"/>
              </a:camera>
              <a:lightRig rig="threePt" dir="t"/>
            </a:scene3d>
          </p:spPr>
        </p:pic>
      </p:grp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530FE2F9-2D00-4379-A7C9-9583623CF172}"/>
              </a:ext>
            </a:extLst>
          </p:cNvPr>
          <p:cNvSpPr/>
          <p:nvPr/>
        </p:nvSpPr>
        <p:spPr bwMode="auto">
          <a:xfrm>
            <a:off x="3612384" y="3257026"/>
            <a:ext cx="1163608" cy="333930"/>
          </a:xfrm>
          <a:prstGeom prst="rightArrow">
            <a:avLst/>
          </a:prstGeom>
          <a:noFill/>
          <a:ln w="28575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FE9A7521-37F1-4B36-87E5-DD5320B83624}"/>
              </a:ext>
            </a:extLst>
          </p:cNvPr>
          <p:cNvSpPr/>
          <p:nvPr/>
        </p:nvSpPr>
        <p:spPr bwMode="auto">
          <a:xfrm>
            <a:off x="7566284" y="3257026"/>
            <a:ext cx="1163608" cy="333930"/>
          </a:xfrm>
          <a:prstGeom prst="rightArrow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Title 1">
            <a:extLst>
              <a:ext uri="{FF2B5EF4-FFF2-40B4-BE49-F238E27FC236}">
                <a16:creationId xmlns:a16="http://schemas.microsoft.com/office/drawing/2014/main" id="{5D5D3F3E-9DEB-4357-8BD7-C3F9BC098A02}"/>
              </a:ext>
            </a:extLst>
          </p:cNvPr>
          <p:cNvSpPr txBox="1">
            <a:spLocks/>
          </p:cNvSpPr>
          <p:nvPr/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Traditional Web Application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0EFB923-9B10-4E22-A7D0-EA3C9A9DC26C}"/>
              </a:ext>
            </a:extLst>
          </p:cNvPr>
          <p:cNvGrpSpPr/>
          <p:nvPr/>
        </p:nvGrpSpPr>
        <p:grpSpPr>
          <a:xfrm>
            <a:off x="9031545" y="1861608"/>
            <a:ext cx="2930478" cy="3135315"/>
            <a:chOff x="9031545" y="1861608"/>
            <a:chExt cx="2930478" cy="3135315"/>
          </a:xfrm>
        </p:grpSpPr>
        <p:grpSp>
          <p:nvGrpSpPr>
            <p:cNvPr id="41" name="Browser Window - Home">
              <a:extLst>
                <a:ext uri="{FF2B5EF4-FFF2-40B4-BE49-F238E27FC236}">
                  <a16:creationId xmlns:a16="http://schemas.microsoft.com/office/drawing/2014/main" id="{E455EB67-D539-43C6-B1A9-AC1310E6BCF2}"/>
                </a:ext>
              </a:extLst>
            </p:cNvPr>
            <p:cNvGrpSpPr/>
            <p:nvPr/>
          </p:nvGrpSpPr>
          <p:grpSpPr>
            <a:xfrm>
              <a:off x="9031545" y="1861608"/>
              <a:ext cx="2930478" cy="3135315"/>
              <a:chOff x="639534" y="648480"/>
              <a:chExt cx="5189029" cy="5551737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E561BFF-A16C-45EA-888E-88FEB9677031}"/>
                  </a:ext>
                </a:extLst>
              </p:cNvPr>
              <p:cNvSpPr/>
              <p:nvPr/>
            </p:nvSpPr>
            <p:spPr>
              <a:xfrm>
                <a:off x="639534" y="707469"/>
                <a:ext cx="5189029" cy="54927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558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2B4411EC-C984-4458-BBB2-3DBA128EA46F}"/>
                  </a:ext>
                </a:extLst>
              </p:cNvPr>
              <p:cNvSpPr/>
              <p:nvPr/>
            </p:nvSpPr>
            <p:spPr>
              <a:xfrm>
                <a:off x="639534" y="651200"/>
                <a:ext cx="5189029" cy="82197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4BB496A-E3CA-4C3C-897D-8C2A79A17D90}"/>
                  </a:ext>
                </a:extLst>
              </p:cNvPr>
              <p:cNvSpPr/>
              <p:nvPr/>
            </p:nvSpPr>
            <p:spPr>
              <a:xfrm>
                <a:off x="1109942" y="1056852"/>
                <a:ext cx="4550214" cy="33523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ndale Mono" panose="020B0509000000000004" pitchFamily="49" charset="0"/>
                  </a:rPr>
                  <a:t>https://www.contosostore.com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1FEABD1-05B6-4705-98C3-91FF7EB13654}"/>
                  </a:ext>
                </a:extLst>
              </p:cNvPr>
              <p:cNvSpPr/>
              <p:nvPr/>
            </p:nvSpPr>
            <p:spPr>
              <a:xfrm>
                <a:off x="5499295" y="651199"/>
                <a:ext cx="329268" cy="24403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rgbClr val="E7E9ED"/>
                    </a:solidFill>
                  </a:rPr>
                  <a:t>X</a:t>
                </a:r>
                <a:endParaRPr lang="en-GB" dirty="0">
                  <a:solidFill>
                    <a:srgbClr val="E7E9ED"/>
                  </a:solidFill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FE9F484-C646-4DC5-B5BF-EE32B6D8E2AE}"/>
                  </a:ext>
                </a:extLst>
              </p:cNvPr>
              <p:cNvSpPr/>
              <p:nvPr/>
            </p:nvSpPr>
            <p:spPr>
              <a:xfrm>
                <a:off x="5100728" y="648482"/>
                <a:ext cx="329268" cy="24403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E7E9ED"/>
                  </a:solidFill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6DC1D4A-7CF0-43A7-A6A8-99B8BB657774}"/>
                  </a:ext>
                </a:extLst>
              </p:cNvPr>
              <p:cNvSpPr/>
              <p:nvPr/>
            </p:nvSpPr>
            <p:spPr>
              <a:xfrm>
                <a:off x="4714044" y="648480"/>
                <a:ext cx="329268" cy="24403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737C829-BF17-472D-954F-551C4C24B500}"/>
                  </a:ext>
                </a:extLst>
              </p:cNvPr>
              <p:cNvSpPr/>
              <p:nvPr/>
            </p:nvSpPr>
            <p:spPr>
              <a:xfrm>
                <a:off x="5182367" y="700421"/>
                <a:ext cx="177872" cy="121160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993E946-F219-4DFC-BA23-8A981AF72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5462" y="821581"/>
                <a:ext cx="186431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7" name="Graphic 86" descr="Home">
                <a:extLst>
                  <a:ext uri="{FF2B5EF4-FFF2-40B4-BE49-F238E27FC236}">
                    <a16:creationId xmlns:a16="http://schemas.microsoft.com/office/drawing/2014/main" id="{57A717B2-1CE9-4718-A43F-FD08B37261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5137" y="1052881"/>
                <a:ext cx="339202" cy="339202"/>
              </a:xfrm>
              <a:prstGeom prst="rect">
                <a:avLst/>
              </a:prstGeom>
            </p:spPr>
          </p:pic>
        </p:grpSp>
        <p:sp>
          <p:nvSpPr>
            <p:cNvPr id="42" name="Page Title">
              <a:extLst>
                <a:ext uri="{FF2B5EF4-FFF2-40B4-BE49-F238E27FC236}">
                  <a16:creationId xmlns:a16="http://schemas.microsoft.com/office/drawing/2014/main" id="{7CAE72A0-FA43-46A7-97DB-B378EBD81194}"/>
                </a:ext>
              </a:extLst>
            </p:cNvPr>
            <p:cNvSpPr txBox="1"/>
            <p:nvPr/>
          </p:nvSpPr>
          <p:spPr>
            <a:xfrm>
              <a:off x="9549244" y="2334719"/>
              <a:ext cx="2065634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Contoso Store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2E8305FA-DEDF-49B7-BD81-DA65E522C1A2}"/>
                </a:ext>
              </a:extLst>
            </p:cNvPr>
            <p:cNvGrpSpPr/>
            <p:nvPr/>
          </p:nvGrpSpPr>
          <p:grpSpPr>
            <a:xfrm>
              <a:off x="9228308" y="2741528"/>
              <a:ext cx="718012" cy="916759"/>
              <a:chOff x="9228308" y="2741528"/>
              <a:chExt cx="718012" cy="916759"/>
            </a:xfrm>
          </p:grpSpPr>
          <p:pic>
            <p:nvPicPr>
              <p:cNvPr id="74" name="Graphic 73" descr="Image">
                <a:extLst>
                  <a:ext uri="{FF2B5EF4-FFF2-40B4-BE49-F238E27FC236}">
                    <a16:creationId xmlns:a16="http://schemas.microsoft.com/office/drawing/2014/main" id="{E74E838B-EF5A-4CBE-824C-1A5223D65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28308" y="2741528"/>
                <a:ext cx="718012" cy="718012"/>
              </a:xfrm>
              <a:prstGeom prst="rect">
                <a:avLst/>
              </a:prstGeom>
            </p:spPr>
          </p:pic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80E330A-BAE2-474F-BE49-1BB5492991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7211" y="3425932"/>
                <a:ext cx="596003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14B1EA3-8A74-4DA7-BBF7-8D5A1B3576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7211" y="3502256"/>
                <a:ext cx="596003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40F5F3B2-6300-4EEC-BF06-F3763DF090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7211" y="3581963"/>
                <a:ext cx="596003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C5999EF-FA27-4B89-94BF-4E7A2F2339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7210" y="3658287"/>
                <a:ext cx="596003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CAE409F-B6C9-435A-B35C-2B7B0D00E84E}"/>
                </a:ext>
              </a:extLst>
            </p:cNvPr>
            <p:cNvGrpSpPr/>
            <p:nvPr/>
          </p:nvGrpSpPr>
          <p:grpSpPr>
            <a:xfrm>
              <a:off x="10180869" y="2740687"/>
              <a:ext cx="718012" cy="916759"/>
              <a:chOff x="10180869" y="2740687"/>
              <a:chExt cx="718012" cy="916759"/>
            </a:xfrm>
          </p:grpSpPr>
          <p:pic>
            <p:nvPicPr>
              <p:cNvPr id="69" name="Graphic 68" descr="Image">
                <a:extLst>
                  <a:ext uri="{FF2B5EF4-FFF2-40B4-BE49-F238E27FC236}">
                    <a16:creationId xmlns:a16="http://schemas.microsoft.com/office/drawing/2014/main" id="{0A11CAE0-937D-486F-984B-1460BC4A24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180869" y="2740687"/>
                <a:ext cx="718012" cy="718012"/>
              </a:xfrm>
              <a:prstGeom prst="rect">
                <a:avLst/>
              </a:prstGeom>
            </p:spPr>
          </p:pic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016A57F-8693-4B97-9C73-7EA00B759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9772" y="3425091"/>
                <a:ext cx="596003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33F1C22A-03C0-4269-9AEE-DF9B8A77E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9772" y="3501415"/>
                <a:ext cx="596003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D45D860-D75A-4269-9741-40791BB9D2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9772" y="3581122"/>
                <a:ext cx="596003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05BE76C-C964-497B-B55D-CF3C0FD8B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9771" y="3657446"/>
                <a:ext cx="596003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BFE60D6-3B5D-4C82-A46D-224C5006BAB1}"/>
                </a:ext>
              </a:extLst>
            </p:cNvPr>
            <p:cNvGrpSpPr/>
            <p:nvPr/>
          </p:nvGrpSpPr>
          <p:grpSpPr>
            <a:xfrm>
              <a:off x="11136059" y="2741528"/>
              <a:ext cx="718012" cy="916759"/>
              <a:chOff x="11136059" y="2741528"/>
              <a:chExt cx="718012" cy="916759"/>
            </a:xfrm>
          </p:grpSpPr>
          <p:pic>
            <p:nvPicPr>
              <p:cNvPr id="64" name="Graphic 63" descr="Image">
                <a:extLst>
                  <a:ext uri="{FF2B5EF4-FFF2-40B4-BE49-F238E27FC236}">
                    <a16:creationId xmlns:a16="http://schemas.microsoft.com/office/drawing/2014/main" id="{E0C88F05-103A-4A3B-93F7-891F5EEF3D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136059" y="2741528"/>
                <a:ext cx="718012" cy="718012"/>
              </a:xfrm>
              <a:prstGeom prst="rect">
                <a:avLst/>
              </a:prstGeom>
            </p:spPr>
          </p:pic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B52C801-D9D3-40AD-9DB4-8E523EA67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4962" y="3425932"/>
                <a:ext cx="596003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3CB4805-6E00-4CD3-B9BC-6EB28B137E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4962" y="3502256"/>
                <a:ext cx="596003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C13E014-403E-470E-A8BA-AEF7FFE7FD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4962" y="3581963"/>
                <a:ext cx="596003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AD4859C4-A8D0-4601-B53F-785A27BA62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4961" y="3658287"/>
                <a:ext cx="596003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B88A8248-46AA-4755-8475-D6C1FD7D186E}"/>
                </a:ext>
              </a:extLst>
            </p:cNvPr>
            <p:cNvGrpSpPr/>
            <p:nvPr/>
          </p:nvGrpSpPr>
          <p:grpSpPr>
            <a:xfrm>
              <a:off x="9228308" y="3811834"/>
              <a:ext cx="718012" cy="916759"/>
              <a:chOff x="9228308" y="2741528"/>
              <a:chExt cx="718012" cy="916759"/>
            </a:xfrm>
          </p:grpSpPr>
          <p:pic>
            <p:nvPicPr>
              <p:cNvPr id="123" name="Graphic 122" descr="Image">
                <a:extLst>
                  <a:ext uri="{FF2B5EF4-FFF2-40B4-BE49-F238E27FC236}">
                    <a16:creationId xmlns:a16="http://schemas.microsoft.com/office/drawing/2014/main" id="{420F103D-2A3B-4811-B0E2-53CE34514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28308" y="2741528"/>
                <a:ext cx="718012" cy="718012"/>
              </a:xfrm>
              <a:prstGeom prst="rect">
                <a:avLst/>
              </a:prstGeom>
            </p:spPr>
          </p:pic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5B58D393-9D45-49AF-BA9E-00A471A180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7211" y="3425932"/>
                <a:ext cx="596003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8D5A07FF-77A1-47F4-B902-30CDA2822C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7211" y="3502256"/>
                <a:ext cx="596003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3DF551E6-814E-4E31-9B05-86E23F145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7211" y="3581963"/>
                <a:ext cx="596003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3D08B06F-DE91-4A0D-8C5C-23FDB5B2A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7210" y="3658287"/>
                <a:ext cx="596003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31D10387-270D-4E43-B520-C8303C599686}"/>
                </a:ext>
              </a:extLst>
            </p:cNvPr>
            <p:cNvGrpSpPr/>
            <p:nvPr/>
          </p:nvGrpSpPr>
          <p:grpSpPr>
            <a:xfrm>
              <a:off x="10180869" y="3810993"/>
              <a:ext cx="718012" cy="916759"/>
              <a:chOff x="10180869" y="2740687"/>
              <a:chExt cx="718012" cy="916759"/>
            </a:xfrm>
          </p:grpSpPr>
          <p:pic>
            <p:nvPicPr>
              <p:cNvPr id="129" name="Graphic 128" descr="Image">
                <a:extLst>
                  <a:ext uri="{FF2B5EF4-FFF2-40B4-BE49-F238E27FC236}">
                    <a16:creationId xmlns:a16="http://schemas.microsoft.com/office/drawing/2014/main" id="{06CDE11C-0766-4F67-AAC1-04563EBDE3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180869" y="2740687"/>
                <a:ext cx="718012" cy="718012"/>
              </a:xfrm>
              <a:prstGeom prst="rect">
                <a:avLst/>
              </a:prstGeom>
            </p:spPr>
          </p:pic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E6D34BBF-57D1-46A0-A065-C228FBA2B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9772" y="3425091"/>
                <a:ext cx="596003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9CA210A-774C-441C-A9D8-C0EEE42573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9772" y="3501415"/>
                <a:ext cx="596003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AC3AF27-C13C-4C53-8403-EF1E84648A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9772" y="3581122"/>
                <a:ext cx="596003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5B427232-290D-48B0-8981-DBA642971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9771" y="3657446"/>
                <a:ext cx="596003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0AE55B73-6A5C-4C49-BEAF-56475A023CDA}"/>
                </a:ext>
              </a:extLst>
            </p:cNvPr>
            <p:cNvGrpSpPr/>
            <p:nvPr/>
          </p:nvGrpSpPr>
          <p:grpSpPr>
            <a:xfrm>
              <a:off x="11136059" y="3811834"/>
              <a:ext cx="718012" cy="916759"/>
              <a:chOff x="11136059" y="2741528"/>
              <a:chExt cx="718012" cy="916759"/>
            </a:xfrm>
          </p:grpSpPr>
          <p:pic>
            <p:nvPicPr>
              <p:cNvPr id="135" name="Graphic 134" descr="Image">
                <a:extLst>
                  <a:ext uri="{FF2B5EF4-FFF2-40B4-BE49-F238E27FC236}">
                    <a16:creationId xmlns:a16="http://schemas.microsoft.com/office/drawing/2014/main" id="{13D36757-90CB-4AEC-AF24-A88EEBAE0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136059" y="2741528"/>
                <a:ext cx="718012" cy="718012"/>
              </a:xfrm>
              <a:prstGeom prst="rect">
                <a:avLst/>
              </a:prstGeom>
            </p:spPr>
          </p:pic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35D15DB3-42E8-428D-9A09-805402C78D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4962" y="3425932"/>
                <a:ext cx="596003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625B42EA-FEEC-417C-9049-A6EEF9E141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4962" y="3502256"/>
                <a:ext cx="596003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AAD32737-2AEF-4DA5-BAD2-06A6F0E01F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4962" y="3581963"/>
                <a:ext cx="596003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AF313B64-2E70-4C1F-A9C7-A828E6E8B9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4961" y="3658287"/>
                <a:ext cx="596003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3CECAC0C-0046-4DB6-B992-3F025AE57E66}"/>
              </a:ext>
            </a:extLst>
          </p:cNvPr>
          <p:cNvSpPr txBox="1"/>
          <p:nvPr/>
        </p:nvSpPr>
        <p:spPr>
          <a:xfrm>
            <a:off x="4786948" y="5604496"/>
            <a:ext cx="261810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2400" b="1" dirty="0">
                <a:solidFill>
                  <a:schemeClr val="bg1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5056150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36497 -2.96296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141" grpId="0"/>
      <p:bldP spid="14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Web Server">
            <a:extLst>
              <a:ext uri="{FF2B5EF4-FFF2-40B4-BE49-F238E27FC236}">
                <a16:creationId xmlns:a16="http://schemas.microsoft.com/office/drawing/2014/main" id="{193951B1-1A49-4B15-9E87-72BC350F8773}"/>
              </a:ext>
            </a:extLst>
          </p:cNvPr>
          <p:cNvGrpSpPr/>
          <p:nvPr/>
        </p:nvGrpSpPr>
        <p:grpSpPr>
          <a:xfrm>
            <a:off x="4704416" y="2134059"/>
            <a:ext cx="2783167" cy="2579863"/>
            <a:chOff x="9292856" y="1446956"/>
            <a:chExt cx="2780949" cy="2986770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F17C013-1853-42B6-A45C-4EC13200E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18955" y="1446956"/>
              <a:ext cx="2325741" cy="2325741"/>
            </a:xfrm>
            <a:prstGeom prst="rect">
              <a:avLst/>
            </a:prstGeom>
          </p:spPr>
        </p:pic>
        <p:pic>
          <p:nvPicPr>
            <p:cNvPr id="14" name="Graphic 13" descr="Cloud">
              <a:extLst>
                <a:ext uri="{FF2B5EF4-FFF2-40B4-BE49-F238E27FC236}">
                  <a16:creationId xmlns:a16="http://schemas.microsoft.com/office/drawing/2014/main" id="{9E02AA3C-43F9-428F-B2E0-FEC23D564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92856" y="1652777"/>
              <a:ext cx="2780949" cy="2780949"/>
            </a:xfrm>
            <a:prstGeom prst="rect">
              <a:avLst/>
            </a:prstGeom>
            <a:scene3d>
              <a:camera prst="orthographicFront">
                <a:rot lat="0" lon="10799999" rev="0"/>
              </a:camera>
              <a:lightRig rig="threePt" dir="t"/>
            </a:scene3d>
          </p:spPr>
        </p:pic>
      </p:grp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530FE2F9-2D00-4379-A7C9-9583623CF172}"/>
              </a:ext>
            </a:extLst>
          </p:cNvPr>
          <p:cNvSpPr/>
          <p:nvPr/>
        </p:nvSpPr>
        <p:spPr bwMode="auto">
          <a:xfrm>
            <a:off x="3612384" y="3257026"/>
            <a:ext cx="1163608" cy="333930"/>
          </a:xfrm>
          <a:prstGeom prst="rightArrow">
            <a:avLst/>
          </a:prstGeom>
          <a:noFill/>
          <a:ln w="28575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FE9A7521-37F1-4B36-87E5-DD5320B83624}"/>
              </a:ext>
            </a:extLst>
          </p:cNvPr>
          <p:cNvSpPr/>
          <p:nvPr/>
        </p:nvSpPr>
        <p:spPr bwMode="auto">
          <a:xfrm>
            <a:off x="7566284" y="3257026"/>
            <a:ext cx="1163608" cy="333930"/>
          </a:xfrm>
          <a:prstGeom prst="rightArrow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Title 1">
            <a:extLst>
              <a:ext uri="{FF2B5EF4-FFF2-40B4-BE49-F238E27FC236}">
                <a16:creationId xmlns:a16="http://schemas.microsoft.com/office/drawing/2014/main" id="{5D5D3F3E-9DEB-4357-8BD7-C3F9BC098A02}"/>
              </a:ext>
            </a:extLst>
          </p:cNvPr>
          <p:cNvSpPr txBox="1">
            <a:spLocks/>
          </p:cNvSpPr>
          <p:nvPr/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Traditional Web Application</a:t>
            </a:r>
          </a:p>
        </p:txBody>
      </p:sp>
      <p:grpSp>
        <p:nvGrpSpPr>
          <p:cNvPr id="88" name="Browser Window - Home">
            <a:extLst>
              <a:ext uri="{FF2B5EF4-FFF2-40B4-BE49-F238E27FC236}">
                <a16:creationId xmlns:a16="http://schemas.microsoft.com/office/drawing/2014/main" id="{A916E382-9BD8-485B-817F-881E509B2A9C}"/>
              </a:ext>
            </a:extLst>
          </p:cNvPr>
          <p:cNvGrpSpPr/>
          <p:nvPr/>
        </p:nvGrpSpPr>
        <p:grpSpPr>
          <a:xfrm>
            <a:off x="322719" y="1856333"/>
            <a:ext cx="2930478" cy="3135315"/>
            <a:chOff x="639534" y="648480"/>
            <a:chExt cx="5189029" cy="5551737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BE5BAE6-CA64-4052-AACE-87BB26A336FC}"/>
                </a:ext>
              </a:extLst>
            </p:cNvPr>
            <p:cNvSpPr/>
            <p:nvPr/>
          </p:nvSpPr>
          <p:spPr>
            <a:xfrm>
              <a:off x="639534" y="707469"/>
              <a:ext cx="5189029" cy="54927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58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7A093A7-9E84-4ABB-954F-924D91215A10}"/>
                </a:ext>
              </a:extLst>
            </p:cNvPr>
            <p:cNvSpPr/>
            <p:nvPr/>
          </p:nvSpPr>
          <p:spPr>
            <a:xfrm>
              <a:off x="639534" y="651200"/>
              <a:ext cx="5189029" cy="8219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F38C161-DE7A-4365-A345-9C265679B259}"/>
                </a:ext>
              </a:extLst>
            </p:cNvPr>
            <p:cNvSpPr/>
            <p:nvPr/>
          </p:nvSpPr>
          <p:spPr>
            <a:xfrm>
              <a:off x="1109942" y="1056852"/>
              <a:ext cx="4550214" cy="3352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ndale Mono" panose="020B0509000000000004" pitchFamily="49" charset="0"/>
                </a:rPr>
                <a:t>https://www.contosostore.com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BAA4616-F0C7-4787-9C3C-B8C6FE4DB396}"/>
                </a:ext>
              </a:extLst>
            </p:cNvPr>
            <p:cNvSpPr/>
            <p:nvPr/>
          </p:nvSpPr>
          <p:spPr>
            <a:xfrm>
              <a:off x="5499295" y="651199"/>
              <a:ext cx="329268" cy="2440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rgbClr val="E7E9ED"/>
                  </a:solidFill>
                </a:rPr>
                <a:t>X</a:t>
              </a:r>
              <a:endParaRPr lang="en-GB" dirty="0">
                <a:solidFill>
                  <a:srgbClr val="E7E9ED"/>
                </a:solidFill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826308D9-2146-483D-B80F-64F221541AF0}"/>
                </a:ext>
              </a:extLst>
            </p:cNvPr>
            <p:cNvSpPr/>
            <p:nvPr/>
          </p:nvSpPr>
          <p:spPr>
            <a:xfrm>
              <a:off x="5100728" y="648482"/>
              <a:ext cx="329268" cy="2440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E7E9ED"/>
                </a:solidFill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00FC709-5EEE-492D-B94D-8F36EFD5E7DA}"/>
                </a:ext>
              </a:extLst>
            </p:cNvPr>
            <p:cNvSpPr/>
            <p:nvPr/>
          </p:nvSpPr>
          <p:spPr>
            <a:xfrm>
              <a:off x="4714044" y="648480"/>
              <a:ext cx="329268" cy="2440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FFFFFF"/>
                </a:solidFill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C3A6B8D-EF59-40E1-BDBC-425B76CC8608}"/>
                </a:ext>
              </a:extLst>
            </p:cNvPr>
            <p:cNvSpPr/>
            <p:nvPr/>
          </p:nvSpPr>
          <p:spPr>
            <a:xfrm>
              <a:off x="5182367" y="700421"/>
              <a:ext cx="177872" cy="121160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1ABEE3E-CF6A-4740-9C53-2B2C43EEC2CF}"/>
                </a:ext>
              </a:extLst>
            </p:cNvPr>
            <p:cNvCxnSpPr>
              <a:cxnSpLocks/>
            </p:cNvCxnSpPr>
            <p:nvPr/>
          </p:nvCxnSpPr>
          <p:spPr>
            <a:xfrm>
              <a:off x="4785462" y="821581"/>
              <a:ext cx="186431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9" name="Graphic 158" descr="Home">
              <a:extLst>
                <a:ext uri="{FF2B5EF4-FFF2-40B4-BE49-F238E27FC236}">
                  <a16:creationId xmlns:a16="http://schemas.microsoft.com/office/drawing/2014/main" id="{83F2616E-1443-4E65-8124-AE2D18389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5137" y="1052881"/>
              <a:ext cx="339202" cy="339202"/>
            </a:xfrm>
            <a:prstGeom prst="rect">
              <a:avLst/>
            </a:prstGeom>
          </p:spPr>
        </p:pic>
      </p:grpSp>
      <p:pic>
        <p:nvPicPr>
          <p:cNvPr id="146" name="Graphic 145" descr="Image">
            <a:extLst>
              <a:ext uri="{FF2B5EF4-FFF2-40B4-BE49-F238E27FC236}">
                <a16:creationId xmlns:a16="http://schemas.microsoft.com/office/drawing/2014/main" id="{74298C0A-60C1-47F4-8FB7-A663F9326C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4859" y="2555439"/>
            <a:ext cx="1726198" cy="17261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2B5D50-254F-4BCC-B1D7-DD9518FD6F20}"/>
              </a:ext>
            </a:extLst>
          </p:cNvPr>
          <p:cNvSpPr txBox="1"/>
          <p:nvPr/>
        </p:nvSpPr>
        <p:spPr>
          <a:xfrm>
            <a:off x="986429" y="4327813"/>
            <a:ext cx="1647514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u="sng" dirty="0">
                <a:solidFill>
                  <a:schemeClr val="accent2"/>
                </a:solidFill>
              </a:rPr>
              <a:t>View Details</a:t>
            </a:r>
          </a:p>
        </p:txBody>
      </p:sp>
      <p:pic>
        <p:nvPicPr>
          <p:cNvPr id="160" name="Pointer" descr="Cursor">
            <a:extLst>
              <a:ext uri="{FF2B5EF4-FFF2-40B4-BE49-F238E27FC236}">
                <a16:creationId xmlns:a16="http://schemas.microsoft.com/office/drawing/2014/main" id="{C32E26ED-07D5-486C-9C65-DA69EC0594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69179" y="4475019"/>
            <a:ext cx="647586" cy="6475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" name="Item 2 Details">
            <a:extLst>
              <a:ext uri="{FF2B5EF4-FFF2-40B4-BE49-F238E27FC236}">
                <a16:creationId xmlns:a16="http://schemas.microsoft.com/office/drawing/2014/main" id="{E78587DA-397C-4B57-9829-4C11CC8EC377}"/>
              </a:ext>
            </a:extLst>
          </p:cNvPr>
          <p:cNvGrpSpPr/>
          <p:nvPr/>
        </p:nvGrpSpPr>
        <p:grpSpPr>
          <a:xfrm>
            <a:off x="9033861" y="1876957"/>
            <a:ext cx="2930479" cy="3133781"/>
            <a:chOff x="9033861" y="1876957"/>
            <a:chExt cx="2930479" cy="3133781"/>
          </a:xfrm>
        </p:grpSpPr>
        <p:grpSp>
          <p:nvGrpSpPr>
            <p:cNvPr id="162" name="Browser Window - Home">
              <a:extLst>
                <a:ext uri="{FF2B5EF4-FFF2-40B4-BE49-F238E27FC236}">
                  <a16:creationId xmlns:a16="http://schemas.microsoft.com/office/drawing/2014/main" id="{50AAED24-7279-41E2-ADC5-044AF9FF1447}"/>
                </a:ext>
              </a:extLst>
            </p:cNvPr>
            <p:cNvGrpSpPr/>
            <p:nvPr/>
          </p:nvGrpSpPr>
          <p:grpSpPr>
            <a:xfrm>
              <a:off x="9033861" y="1876957"/>
              <a:ext cx="2930479" cy="3133781"/>
              <a:chOff x="639534" y="651199"/>
              <a:chExt cx="5189029" cy="5549018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B1BC265D-B937-4FA4-A4D1-8BB41CC5E345}"/>
                  </a:ext>
                </a:extLst>
              </p:cNvPr>
              <p:cNvSpPr/>
              <p:nvPr/>
            </p:nvSpPr>
            <p:spPr>
              <a:xfrm>
                <a:off x="639534" y="707469"/>
                <a:ext cx="5189029" cy="54927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558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9F4EFD49-D120-461A-8C7C-01ED3D8B7193}"/>
                  </a:ext>
                </a:extLst>
              </p:cNvPr>
              <p:cNvSpPr/>
              <p:nvPr/>
            </p:nvSpPr>
            <p:spPr>
              <a:xfrm>
                <a:off x="639534" y="651200"/>
                <a:ext cx="5189029" cy="82197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0E26D8B1-A9E7-466D-A653-D605C721BF0B}"/>
                  </a:ext>
                </a:extLst>
              </p:cNvPr>
              <p:cNvSpPr/>
              <p:nvPr/>
            </p:nvSpPr>
            <p:spPr>
              <a:xfrm>
                <a:off x="1109942" y="1056852"/>
                <a:ext cx="4550214" cy="33523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ndale Mono" panose="020B0509000000000004" pitchFamily="49" charset="0"/>
                  </a:rPr>
                  <a:t>https://www.contosostore.com/item2</a:t>
                </a: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F7AF0D7A-8EA4-4A4B-9E72-5418988827F4}"/>
                  </a:ext>
                </a:extLst>
              </p:cNvPr>
              <p:cNvSpPr/>
              <p:nvPr/>
            </p:nvSpPr>
            <p:spPr>
              <a:xfrm>
                <a:off x="5499295" y="651199"/>
                <a:ext cx="329268" cy="24403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solidFill>
                      <a:srgbClr val="E7E9ED"/>
                    </a:solidFill>
                  </a:rPr>
                  <a:t>X</a:t>
                </a:r>
                <a:endParaRPr lang="en-GB" dirty="0">
                  <a:solidFill>
                    <a:srgbClr val="E7E9ED"/>
                  </a:solidFill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E9C8BD3B-6502-45C7-9C05-34AA0A92DBA4}"/>
                  </a:ext>
                </a:extLst>
              </p:cNvPr>
              <p:cNvSpPr/>
              <p:nvPr/>
            </p:nvSpPr>
            <p:spPr>
              <a:xfrm>
                <a:off x="5100728" y="658953"/>
                <a:ext cx="329268" cy="24403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E7E9ED"/>
                  </a:solidFill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2BCD0973-F491-4DCD-98BA-832914C4C9BD}"/>
                  </a:ext>
                </a:extLst>
              </p:cNvPr>
              <p:cNvSpPr/>
              <p:nvPr/>
            </p:nvSpPr>
            <p:spPr>
              <a:xfrm>
                <a:off x="4714044" y="658950"/>
                <a:ext cx="329268" cy="24403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79541572-A501-49B0-84FE-EFA3159616B2}"/>
                  </a:ext>
                </a:extLst>
              </p:cNvPr>
              <p:cNvSpPr/>
              <p:nvPr/>
            </p:nvSpPr>
            <p:spPr>
              <a:xfrm>
                <a:off x="5182367" y="700421"/>
                <a:ext cx="177872" cy="121160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FC12DA4-D43A-4B93-B061-9162A2FE50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5462" y="821581"/>
                <a:ext cx="186431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5" name="Graphic 184" descr="Home">
                <a:extLst>
                  <a:ext uri="{FF2B5EF4-FFF2-40B4-BE49-F238E27FC236}">
                    <a16:creationId xmlns:a16="http://schemas.microsoft.com/office/drawing/2014/main" id="{6103AA55-36E0-4A0D-A632-1EB9F807F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5137" y="1052881"/>
                <a:ext cx="339202" cy="339202"/>
              </a:xfrm>
              <a:prstGeom prst="rect">
                <a:avLst/>
              </a:prstGeom>
            </p:spPr>
          </p:pic>
        </p:grpSp>
        <p:sp>
          <p:nvSpPr>
            <p:cNvPr id="163" name="Page Title">
              <a:extLst>
                <a:ext uri="{FF2B5EF4-FFF2-40B4-BE49-F238E27FC236}">
                  <a16:creationId xmlns:a16="http://schemas.microsoft.com/office/drawing/2014/main" id="{771C20DA-8A4E-4716-8B60-2F9B16A27A82}"/>
                </a:ext>
              </a:extLst>
            </p:cNvPr>
            <p:cNvSpPr txBox="1"/>
            <p:nvPr/>
          </p:nvSpPr>
          <p:spPr>
            <a:xfrm>
              <a:off x="9634221" y="2331537"/>
              <a:ext cx="1900311" cy="544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Item 2 Details</a:t>
              </a:r>
            </a:p>
          </p:txBody>
        </p:sp>
        <p:grpSp>
          <p:nvGrpSpPr>
            <p:cNvPr id="164" name="Product Content">
              <a:extLst>
                <a:ext uri="{FF2B5EF4-FFF2-40B4-BE49-F238E27FC236}">
                  <a16:creationId xmlns:a16="http://schemas.microsoft.com/office/drawing/2014/main" id="{E5F73423-694E-4AC0-83B2-60EC45529191}"/>
                </a:ext>
              </a:extLst>
            </p:cNvPr>
            <p:cNvGrpSpPr/>
            <p:nvPr/>
          </p:nvGrpSpPr>
          <p:grpSpPr>
            <a:xfrm>
              <a:off x="9114271" y="2602880"/>
              <a:ext cx="2653002" cy="1904267"/>
              <a:chOff x="710895" y="1941249"/>
              <a:chExt cx="4697697" cy="3371905"/>
            </a:xfrm>
          </p:grpSpPr>
          <p:pic>
            <p:nvPicPr>
              <p:cNvPr id="165" name="Graphic 164" descr="Image">
                <a:extLst>
                  <a:ext uri="{FF2B5EF4-FFF2-40B4-BE49-F238E27FC236}">
                    <a16:creationId xmlns:a16="http://schemas.microsoft.com/office/drawing/2014/main" id="{FC9D3DB4-D2AD-424A-A6DE-39083BB88C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10895" y="1941249"/>
                <a:ext cx="2721312" cy="2721312"/>
              </a:xfrm>
              <a:prstGeom prst="rect">
                <a:avLst/>
              </a:prstGeom>
            </p:spPr>
          </p:pic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05D34696-3F2C-49B4-8281-6231AC0415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2471" y="2494196"/>
                <a:ext cx="1866121" cy="0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EA06CE3A-7D89-4801-9B4C-C2571326F9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2471" y="2731851"/>
                <a:ext cx="1866121" cy="0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CC2E0010-EEC4-47AB-A8E9-E32B7256EC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169" y="2965161"/>
                <a:ext cx="1866121" cy="0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2524920E-7076-4649-AE72-75B2391534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169" y="3202816"/>
                <a:ext cx="1866121" cy="0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58261A8-C87F-44AC-BBE6-C8CA51B714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2470" y="3624033"/>
                <a:ext cx="1866121" cy="0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B2D1D98C-AD4D-4FFE-9F4C-F9B54D2696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2470" y="3861688"/>
                <a:ext cx="1866121" cy="0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341587F-9123-48E8-8C0C-B1C8F8047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168" y="4094998"/>
                <a:ext cx="1866121" cy="0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60581184-5267-4E93-A592-C2E9FAD31E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9417" y="4604534"/>
                <a:ext cx="4479174" cy="0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7C94EBF4-68E7-407A-8B76-E3DC566554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9417" y="4842189"/>
                <a:ext cx="4479174" cy="0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8F903316-745E-43F9-938F-BF3E09392C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115" y="5075499"/>
                <a:ext cx="4480476" cy="0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8A6001A4-8148-4CF1-A105-2A473B8DEE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115" y="5313154"/>
                <a:ext cx="4480476" cy="0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72537871-9794-44A2-A6C5-CF228A32A7E6}"/>
              </a:ext>
            </a:extLst>
          </p:cNvPr>
          <p:cNvSpPr txBox="1"/>
          <p:nvPr/>
        </p:nvSpPr>
        <p:spPr>
          <a:xfrm>
            <a:off x="4786948" y="5604493"/>
            <a:ext cx="261810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2400" b="1" dirty="0">
                <a:solidFill>
                  <a:schemeClr val="bg1"/>
                </a:solidFill>
              </a:rPr>
              <a:t>item2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AE8E579-A405-409B-BB44-7B09FB3C091A}"/>
              </a:ext>
            </a:extLst>
          </p:cNvPr>
          <p:cNvSpPr txBox="1"/>
          <p:nvPr/>
        </p:nvSpPr>
        <p:spPr>
          <a:xfrm>
            <a:off x="482305" y="1286170"/>
            <a:ext cx="261810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2400" b="1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025BC6E-E399-4F1A-99EE-60632CD36868}"/>
              </a:ext>
            </a:extLst>
          </p:cNvPr>
          <p:cNvSpPr txBox="1"/>
          <p:nvPr/>
        </p:nvSpPr>
        <p:spPr>
          <a:xfrm>
            <a:off x="9190049" y="1290536"/>
            <a:ext cx="261810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2400" b="1" dirty="0">
                <a:solidFill>
                  <a:schemeClr val="bg1"/>
                </a:solidFill>
              </a:rPr>
              <a:t>item2</a:t>
            </a:r>
          </a:p>
        </p:txBody>
      </p:sp>
      <p:sp>
        <p:nvSpPr>
          <p:cNvPr id="189" name="Arrow: Right 188">
            <a:extLst>
              <a:ext uri="{FF2B5EF4-FFF2-40B4-BE49-F238E27FC236}">
                <a16:creationId xmlns:a16="http://schemas.microsoft.com/office/drawing/2014/main" id="{4C47CDED-DEF3-4341-BCE9-7E83E9898AED}"/>
              </a:ext>
            </a:extLst>
          </p:cNvPr>
          <p:cNvSpPr/>
          <p:nvPr/>
        </p:nvSpPr>
        <p:spPr bwMode="auto">
          <a:xfrm>
            <a:off x="2842155" y="1428364"/>
            <a:ext cx="6658895" cy="333930"/>
          </a:xfrm>
          <a:prstGeom prst="rightArrow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F0F39D-34F9-4B03-9AEC-FA489FA654E0}"/>
              </a:ext>
            </a:extLst>
          </p:cNvPr>
          <p:cNvSpPr txBox="1"/>
          <p:nvPr/>
        </p:nvSpPr>
        <p:spPr>
          <a:xfrm>
            <a:off x="961520" y="3941648"/>
            <a:ext cx="1647514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2400" dirty="0"/>
              <a:t>Item 2</a:t>
            </a:r>
          </a:p>
        </p:txBody>
      </p:sp>
    </p:spTree>
    <p:extLst>
      <p:ext uri="{BB962C8B-B14F-4D97-AF65-F5344CB8AC3E}">
        <p14:creationId xmlns:p14="http://schemas.microsoft.com/office/powerpoint/2010/main" val="16885183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1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36146 0.0027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73" y="13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186" grpId="0"/>
      <p:bldP spid="186" grpId="1"/>
      <p:bldP spid="187" grpId="0"/>
      <p:bldP spid="188" grpId="0"/>
      <p:bldP spid="18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2EA9C1-FF44-4CEC-AC5C-E687B311742F}"/>
              </a:ext>
            </a:extLst>
          </p:cNvPr>
          <p:cNvSpPr/>
          <p:nvPr/>
        </p:nvSpPr>
        <p:spPr>
          <a:xfrm>
            <a:off x="229977" y="3043268"/>
            <a:ext cx="3174546" cy="7714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29672E-B19E-4750-86C9-C916EA129AEC}"/>
              </a:ext>
            </a:extLst>
          </p:cNvPr>
          <p:cNvSpPr/>
          <p:nvPr/>
        </p:nvSpPr>
        <p:spPr>
          <a:xfrm>
            <a:off x="310945" y="3423991"/>
            <a:ext cx="2999096" cy="3146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Andale Mono" panose="020B0509000000000004" pitchFamily="49" charset="0"/>
              </a:rPr>
              <a:t>https://www.contosostore.com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1B1640-1C63-4CBF-9F39-799982A26C0E}"/>
              </a:ext>
            </a:extLst>
          </p:cNvPr>
          <p:cNvSpPr/>
          <p:nvPr/>
        </p:nvSpPr>
        <p:spPr>
          <a:xfrm>
            <a:off x="3203083" y="3043267"/>
            <a:ext cx="201440" cy="2290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E7E9ED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8C6B5-F664-4884-A022-0CD98D0B140F}"/>
              </a:ext>
            </a:extLst>
          </p:cNvPr>
          <p:cNvSpPr/>
          <p:nvPr/>
        </p:nvSpPr>
        <p:spPr>
          <a:xfrm>
            <a:off x="2959248" y="3040717"/>
            <a:ext cx="201440" cy="22903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7E9ED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5748BA-6E4C-4EDC-9112-34FF573D988F}"/>
              </a:ext>
            </a:extLst>
          </p:cNvPr>
          <p:cNvSpPr/>
          <p:nvPr/>
        </p:nvSpPr>
        <p:spPr>
          <a:xfrm>
            <a:off x="2722682" y="3040715"/>
            <a:ext cx="201440" cy="2290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27F035-33E9-40B2-BC98-C0117B1462F3}"/>
              </a:ext>
            </a:extLst>
          </p:cNvPr>
          <p:cNvSpPr/>
          <p:nvPr/>
        </p:nvSpPr>
        <p:spPr>
          <a:xfrm>
            <a:off x="3009193" y="3089464"/>
            <a:ext cx="108819" cy="11371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43040A-F534-4251-A0BD-E3F556BDAE04}"/>
              </a:ext>
            </a:extLst>
          </p:cNvPr>
          <p:cNvCxnSpPr>
            <a:cxnSpLocks/>
          </p:cNvCxnSpPr>
          <p:nvPr/>
        </p:nvCxnSpPr>
        <p:spPr>
          <a:xfrm>
            <a:off x="2766374" y="3203178"/>
            <a:ext cx="114055" cy="0"/>
          </a:xfrm>
          <a:prstGeom prst="line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Web Server">
            <a:extLst>
              <a:ext uri="{FF2B5EF4-FFF2-40B4-BE49-F238E27FC236}">
                <a16:creationId xmlns:a16="http://schemas.microsoft.com/office/drawing/2014/main" id="{193951B1-1A49-4B15-9E87-72BC350F8773}"/>
              </a:ext>
            </a:extLst>
          </p:cNvPr>
          <p:cNvGrpSpPr/>
          <p:nvPr/>
        </p:nvGrpSpPr>
        <p:grpSpPr>
          <a:xfrm>
            <a:off x="4704416" y="2134059"/>
            <a:ext cx="2783167" cy="2579863"/>
            <a:chOff x="9292856" y="1446956"/>
            <a:chExt cx="2780949" cy="2986770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F17C013-1853-42B6-A45C-4EC13200E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18955" y="1446956"/>
              <a:ext cx="2325741" cy="2325741"/>
            </a:xfrm>
            <a:prstGeom prst="rect">
              <a:avLst/>
            </a:prstGeom>
          </p:spPr>
        </p:pic>
        <p:pic>
          <p:nvPicPr>
            <p:cNvPr id="14" name="Graphic 13" descr="Cloud">
              <a:extLst>
                <a:ext uri="{FF2B5EF4-FFF2-40B4-BE49-F238E27FC236}">
                  <a16:creationId xmlns:a16="http://schemas.microsoft.com/office/drawing/2014/main" id="{9E02AA3C-43F9-428F-B2E0-FEC23D564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92856" y="1652777"/>
              <a:ext cx="2780949" cy="2780949"/>
            </a:xfrm>
            <a:prstGeom prst="rect">
              <a:avLst/>
            </a:prstGeom>
            <a:scene3d>
              <a:camera prst="orthographicFront">
                <a:rot lat="0" lon="10799999" rev="0"/>
              </a:camera>
              <a:lightRig rig="threePt" dir="t"/>
            </a:scene3d>
          </p:spPr>
        </p:pic>
      </p:grp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530FE2F9-2D00-4379-A7C9-9583623CF172}"/>
              </a:ext>
            </a:extLst>
          </p:cNvPr>
          <p:cNvSpPr/>
          <p:nvPr/>
        </p:nvSpPr>
        <p:spPr bwMode="auto">
          <a:xfrm>
            <a:off x="3612384" y="3257026"/>
            <a:ext cx="1163608" cy="333930"/>
          </a:xfrm>
          <a:prstGeom prst="rightArrow">
            <a:avLst/>
          </a:prstGeom>
          <a:noFill/>
          <a:ln w="28575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FE9A7521-37F1-4B36-87E5-DD5320B83624}"/>
              </a:ext>
            </a:extLst>
          </p:cNvPr>
          <p:cNvSpPr/>
          <p:nvPr/>
        </p:nvSpPr>
        <p:spPr bwMode="auto">
          <a:xfrm>
            <a:off x="7566284" y="3257026"/>
            <a:ext cx="1163608" cy="333930"/>
          </a:xfrm>
          <a:prstGeom prst="rightArrow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Title 1">
            <a:extLst>
              <a:ext uri="{FF2B5EF4-FFF2-40B4-BE49-F238E27FC236}">
                <a16:creationId xmlns:a16="http://schemas.microsoft.com/office/drawing/2014/main" id="{5D5D3F3E-9DEB-4357-8BD7-C3F9BC098A02}"/>
              </a:ext>
            </a:extLst>
          </p:cNvPr>
          <p:cNvSpPr txBox="1">
            <a:spLocks/>
          </p:cNvSpPr>
          <p:nvPr/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Blazor Application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0EFB923-9B10-4E22-A7D0-EA3C9A9DC26C}"/>
              </a:ext>
            </a:extLst>
          </p:cNvPr>
          <p:cNvGrpSpPr/>
          <p:nvPr/>
        </p:nvGrpSpPr>
        <p:grpSpPr>
          <a:xfrm>
            <a:off x="9031545" y="1861608"/>
            <a:ext cx="2930478" cy="3135315"/>
            <a:chOff x="9031545" y="1861608"/>
            <a:chExt cx="2930478" cy="3135315"/>
          </a:xfrm>
        </p:grpSpPr>
        <p:grpSp>
          <p:nvGrpSpPr>
            <p:cNvPr id="41" name="Browser Window - Home">
              <a:extLst>
                <a:ext uri="{FF2B5EF4-FFF2-40B4-BE49-F238E27FC236}">
                  <a16:creationId xmlns:a16="http://schemas.microsoft.com/office/drawing/2014/main" id="{E455EB67-D539-43C6-B1A9-AC1310E6BCF2}"/>
                </a:ext>
              </a:extLst>
            </p:cNvPr>
            <p:cNvGrpSpPr/>
            <p:nvPr/>
          </p:nvGrpSpPr>
          <p:grpSpPr>
            <a:xfrm>
              <a:off x="9031545" y="1861608"/>
              <a:ext cx="2930478" cy="3135315"/>
              <a:chOff x="639534" y="648480"/>
              <a:chExt cx="5189029" cy="5551737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E561BFF-A16C-45EA-888E-88FEB9677031}"/>
                  </a:ext>
                </a:extLst>
              </p:cNvPr>
              <p:cNvSpPr/>
              <p:nvPr/>
            </p:nvSpPr>
            <p:spPr>
              <a:xfrm>
                <a:off x="639534" y="707469"/>
                <a:ext cx="5189029" cy="54927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558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2B4411EC-C984-4458-BBB2-3DBA128EA46F}"/>
                  </a:ext>
                </a:extLst>
              </p:cNvPr>
              <p:cNvSpPr/>
              <p:nvPr/>
            </p:nvSpPr>
            <p:spPr>
              <a:xfrm>
                <a:off x="639534" y="651200"/>
                <a:ext cx="5189029" cy="82197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4BB496A-E3CA-4C3C-897D-8C2A79A17D90}"/>
                  </a:ext>
                </a:extLst>
              </p:cNvPr>
              <p:cNvSpPr/>
              <p:nvPr/>
            </p:nvSpPr>
            <p:spPr>
              <a:xfrm>
                <a:off x="1109942" y="1056852"/>
                <a:ext cx="4550214" cy="33523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ndale Mono" panose="020B0509000000000004" pitchFamily="49" charset="0"/>
                  </a:rPr>
                  <a:t>https://www.contosostore.com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1FEABD1-05B6-4705-98C3-91FF7EB13654}"/>
                  </a:ext>
                </a:extLst>
              </p:cNvPr>
              <p:cNvSpPr/>
              <p:nvPr/>
            </p:nvSpPr>
            <p:spPr>
              <a:xfrm>
                <a:off x="5499295" y="651199"/>
                <a:ext cx="329268" cy="24403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rgbClr val="E7E9ED"/>
                    </a:solidFill>
                  </a:rPr>
                  <a:t>X</a:t>
                </a:r>
                <a:endParaRPr lang="en-GB" dirty="0">
                  <a:solidFill>
                    <a:srgbClr val="E7E9ED"/>
                  </a:solidFill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FE9F484-C646-4DC5-B5BF-EE32B6D8E2AE}"/>
                  </a:ext>
                </a:extLst>
              </p:cNvPr>
              <p:cNvSpPr/>
              <p:nvPr/>
            </p:nvSpPr>
            <p:spPr>
              <a:xfrm>
                <a:off x="5100728" y="648482"/>
                <a:ext cx="329268" cy="24403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E7E9ED"/>
                  </a:solidFill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6DC1D4A-7CF0-43A7-A6A8-99B8BB657774}"/>
                  </a:ext>
                </a:extLst>
              </p:cNvPr>
              <p:cNvSpPr/>
              <p:nvPr/>
            </p:nvSpPr>
            <p:spPr>
              <a:xfrm>
                <a:off x="4714044" y="648480"/>
                <a:ext cx="329268" cy="24403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737C829-BF17-472D-954F-551C4C24B500}"/>
                  </a:ext>
                </a:extLst>
              </p:cNvPr>
              <p:cNvSpPr/>
              <p:nvPr/>
            </p:nvSpPr>
            <p:spPr>
              <a:xfrm>
                <a:off x="5182367" y="700421"/>
                <a:ext cx="177872" cy="121160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993E946-F219-4DFC-BA23-8A981AF72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5462" y="821581"/>
                <a:ext cx="186431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7" name="Graphic 86" descr="Home">
                <a:extLst>
                  <a:ext uri="{FF2B5EF4-FFF2-40B4-BE49-F238E27FC236}">
                    <a16:creationId xmlns:a16="http://schemas.microsoft.com/office/drawing/2014/main" id="{57A717B2-1CE9-4718-A43F-FD08B37261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5137" y="1052881"/>
                <a:ext cx="339202" cy="339202"/>
              </a:xfrm>
              <a:prstGeom prst="rect">
                <a:avLst/>
              </a:prstGeom>
            </p:spPr>
          </p:pic>
        </p:grpSp>
        <p:sp>
          <p:nvSpPr>
            <p:cNvPr id="42" name="Page Title">
              <a:extLst>
                <a:ext uri="{FF2B5EF4-FFF2-40B4-BE49-F238E27FC236}">
                  <a16:creationId xmlns:a16="http://schemas.microsoft.com/office/drawing/2014/main" id="{7CAE72A0-FA43-46A7-97DB-B378EBD81194}"/>
                </a:ext>
              </a:extLst>
            </p:cNvPr>
            <p:cNvSpPr txBox="1"/>
            <p:nvPr/>
          </p:nvSpPr>
          <p:spPr>
            <a:xfrm>
              <a:off x="9553860" y="2339520"/>
              <a:ext cx="2065634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Contoso Store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2E8305FA-DEDF-49B7-BD81-DA65E522C1A2}"/>
                </a:ext>
              </a:extLst>
            </p:cNvPr>
            <p:cNvGrpSpPr/>
            <p:nvPr/>
          </p:nvGrpSpPr>
          <p:grpSpPr>
            <a:xfrm>
              <a:off x="9228308" y="2741528"/>
              <a:ext cx="718012" cy="916759"/>
              <a:chOff x="9228308" y="2741528"/>
              <a:chExt cx="718012" cy="916759"/>
            </a:xfrm>
          </p:grpSpPr>
          <p:pic>
            <p:nvPicPr>
              <p:cNvPr id="74" name="Graphic 73" descr="Image">
                <a:extLst>
                  <a:ext uri="{FF2B5EF4-FFF2-40B4-BE49-F238E27FC236}">
                    <a16:creationId xmlns:a16="http://schemas.microsoft.com/office/drawing/2014/main" id="{E74E838B-EF5A-4CBE-824C-1A5223D65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28308" y="2741528"/>
                <a:ext cx="718012" cy="718012"/>
              </a:xfrm>
              <a:prstGeom prst="rect">
                <a:avLst/>
              </a:prstGeom>
            </p:spPr>
          </p:pic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80E330A-BAE2-474F-BE49-1BB5492991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7211" y="3425932"/>
                <a:ext cx="596003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14B1EA3-8A74-4DA7-BBF7-8D5A1B3576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7211" y="3502256"/>
                <a:ext cx="596003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40F5F3B2-6300-4EEC-BF06-F3763DF090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7211" y="3581963"/>
                <a:ext cx="596003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C5999EF-FA27-4B89-94BF-4E7A2F2339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7210" y="3658287"/>
                <a:ext cx="596003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CAE409F-B6C9-435A-B35C-2B7B0D00E84E}"/>
                </a:ext>
              </a:extLst>
            </p:cNvPr>
            <p:cNvGrpSpPr/>
            <p:nvPr/>
          </p:nvGrpSpPr>
          <p:grpSpPr>
            <a:xfrm>
              <a:off x="10180869" y="2740687"/>
              <a:ext cx="718012" cy="916759"/>
              <a:chOff x="10180869" y="2740687"/>
              <a:chExt cx="718012" cy="916759"/>
            </a:xfrm>
          </p:grpSpPr>
          <p:pic>
            <p:nvPicPr>
              <p:cNvPr id="69" name="Graphic 68" descr="Image">
                <a:extLst>
                  <a:ext uri="{FF2B5EF4-FFF2-40B4-BE49-F238E27FC236}">
                    <a16:creationId xmlns:a16="http://schemas.microsoft.com/office/drawing/2014/main" id="{0A11CAE0-937D-486F-984B-1460BC4A24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180869" y="2740687"/>
                <a:ext cx="718012" cy="718012"/>
              </a:xfrm>
              <a:prstGeom prst="rect">
                <a:avLst/>
              </a:prstGeom>
            </p:spPr>
          </p:pic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016A57F-8693-4B97-9C73-7EA00B759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9772" y="3425091"/>
                <a:ext cx="596003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33F1C22A-03C0-4269-9AEE-DF9B8A77E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9772" y="3501415"/>
                <a:ext cx="596003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D45D860-D75A-4269-9741-40791BB9D2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9772" y="3581122"/>
                <a:ext cx="596003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05BE76C-C964-497B-B55D-CF3C0FD8B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9771" y="3657446"/>
                <a:ext cx="596003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BFE60D6-3B5D-4C82-A46D-224C5006BAB1}"/>
                </a:ext>
              </a:extLst>
            </p:cNvPr>
            <p:cNvGrpSpPr/>
            <p:nvPr/>
          </p:nvGrpSpPr>
          <p:grpSpPr>
            <a:xfrm>
              <a:off x="11136059" y="2741528"/>
              <a:ext cx="718012" cy="916759"/>
              <a:chOff x="11136059" y="2741528"/>
              <a:chExt cx="718012" cy="916759"/>
            </a:xfrm>
          </p:grpSpPr>
          <p:pic>
            <p:nvPicPr>
              <p:cNvPr id="64" name="Graphic 63" descr="Image">
                <a:extLst>
                  <a:ext uri="{FF2B5EF4-FFF2-40B4-BE49-F238E27FC236}">
                    <a16:creationId xmlns:a16="http://schemas.microsoft.com/office/drawing/2014/main" id="{E0C88F05-103A-4A3B-93F7-891F5EEF3D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136059" y="2741528"/>
                <a:ext cx="718012" cy="718012"/>
              </a:xfrm>
              <a:prstGeom prst="rect">
                <a:avLst/>
              </a:prstGeom>
            </p:spPr>
          </p:pic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B52C801-D9D3-40AD-9DB4-8E523EA67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4962" y="3425932"/>
                <a:ext cx="596003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3CB4805-6E00-4CD3-B9BC-6EB28B137E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4962" y="3502256"/>
                <a:ext cx="596003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C13E014-403E-470E-A8BA-AEF7FFE7FD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4962" y="3581963"/>
                <a:ext cx="596003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AD4859C4-A8D0-4601-B53F-785A27BA62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4961" y="3658287"/>
                <a:ext cx="596003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B88A8248-46AA-4755-8475-D6C1FD7D186E}"/>
                </a:ext>
              </a:extLst>
            </p:cNvPr>
            <p:cNvGrpSpPr/>
            <p:nvPr/>
          </p:nvGrpSpPr>
          <p:grpSpPr>
            <a:xfrm>
              <a:off x="9228308" y="3811834"/>
              <a:ext cx="718012" cy="916759"/>
              <a:chOff x="9228308" y="2741528"/>
              <a:chExt cx="718012" cy="916759"/>
            </a:xfrm>
          </p:grpSpPr>
          <p:pic>
            <p:nvPicPr>
              <p:cNvPr id="123" name="Graphic 122" descr="Image">
                <a:extLst>
                  <a:ext uri="{FF2B5EF4-FFF2-40B4-BE49-F238E27FC236}">
                    <a16:creationId xmlns:a16="http://schemas.microsoft.com/office/drawing/2014/main" id="{420F103D-2A3B-4811-B0E2-53CE34514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28308" y="2741528"/>
                <a:ext cx="718012" cy="718012"/>
              </a:xfrm>
              <a:prstGeom prst="rect">
                <a:avLst/>
              </a:prstGeom>
            </p:spPr>
          </p:pic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5B58D393-9D45-49AF-BA9E-00A471A180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7211" y="3425932"/>
                <a:ext cx="596003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8D5A07FF-77A1-47F4-B902-30CDA2822C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7211" y="3502256"/>
                <a:ext cx="596003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3DF551E6-814E-4E31-9B05-86E23F145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7211" y="3581963"/>
                <a:ext cx="596003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3D08B06F-DE91-4A0D-8C5C-23FDB5B2A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7210" y="3658287"/>
                <a:ext cx="596003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31D10387-270D-4E43-B520-C8303C599686}"/>
                </a:ext>
              </a:extLst>
            </p:cNvPr>
            <p:cNvGrpSpPr/>
            <p:nvPr/>
          </p:nvGrpSpPr>
          <p:grpSpPr>
            <a:xfrm>
              <a:off x="10180869" y="3810993"/>
              <a:ext cx="718012" cy="916759"/>
              <a:chOff x="10180869" y="2740687"/>
              <a:chExt cx="718012" cy="916759"/>
            </a:xfrm>
          </p:grpSpPr>
          <p:pic>
            <p:nvPicPr>
              <p:cNvPr id="129" name="Graphic 128" descr="Image">
                <a:extLst>
                  <a:ext uri="{FF2B5EF4-FFF2-40B4-BE49-F238E27FC236}">
                    <a16:creationId xmlns:a16="http://schemas.microsoft.com/office/drawing/2014/main" id="{06CDE11C-0766-4F67-AAC1-04563EBDE3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180869" y="2740687"/>
                <a:ext cx="718012" cy="718012"/>
              </a:xfrm>
              <a:prstGeom prst="rect">
                <a:avLst/>
              </a:prstGeom>
            </p:spPr>
          </p:pic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E6D34BBF-57D1-46A0-A065-C228FBA2B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9772" y="3425091"/>
                <a:ext cx="596003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9CA210A-774C-441C-A9D8-C0EEE42573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9772" y="3501415"/>
                <a:ext cx="596003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AC3AF27-C13C-4C53-8403-EF1E84648A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9772" y="3581122"/>
                <a:ext cx="596003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5B427232-290D-48B0-8981-DBA642971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9771" y="3657446"/>
                <a:ext cx="596003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0AE55B73-6A5C-4C49-BEAF-56475A023CDA}"/>
                </a:ext>
              </a:extLst>
            </p:cNvPr>
            <p:cNvGrpSpPr/>
            <p:nvPr/>
          </p:nvGrpSpPr>
          <p:grpSpPr>
            <a:xfrm>
              <a:off x="11136059" y="3811834"/>
              <a:ext cx="718012" cy="916759"/>
              <a:chOff x="11136059" y="2741528"/>
              <a:chExt cx="718012" cy="916759"/>
            </a:xfrm>
          </p:grpSpPr>
          <p:pic>
            <p:nvPicPr>
              <p:cNvPr id="135" name="Graphic 134" descr="Image">
                <a:extLst>
                  <a:ext uri="{FF2B5EF4-FFF2-40B4-BE49-F238E27FC236}">
                    <a16:creationId xmlns:a16="http://schemas.microsoft.com/office/drawing/2014/main" id="{13D36757-90CB-4AEC-AF24-A88EEBAE0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136059" y="2741528"/>
                <a:ext cx="718012" cy="718012"/>
              </a:xfrm>
              <a:prstGeom prst="rect">
                <a:avLst/>
              </a:prstGeom>
            </p:spPr>
          </p:pic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35D15DB3-42E8-428D-9A09-805402C78D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4962" y="3425932"/>
                <a:ext cx="596003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625B42EA-FEEC-417C-9049-A6EEF9E141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4962" y="3502256"/>
                <a:ext cx="596003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AAD32737-2AEF-4DA5-BAD2-06A6F0E01F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4962" y="3581963"/>
                <a:ext cx="596003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AF313B64-2E70-4C1F-A9C7-A828E6E8B9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4961" y="3658287"/>
                <a:ext cx="596003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3CECAC0C-0046-4DB6-B992-3F025AE57E66}"/>
              </a:ext>
            </a:extLst>
          </p:cNvPr>
          <p:cNvSpPr txBox="1"/>
          <p:nvPr/>
        </p:nvSpPr>
        <p:spPr>
          <a:xfrm>
            <a:off x="4786948" y="5604496"/>
            <a:ext cx="261810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2400" b="1" dirty="0">
                <a:solidFill>
                  <a:schemeClr val="bg1"/>
                </a:solidFill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29316533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36497 -2.96296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141" grpId="0"/>
      <p:bldP spid="14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age Title">
            <a:extLst>
              <a:ext uri="{FF2B5EF4-FFF2-40B4-BE49-F238E27FC236}">
                <a16:creationId xmlns:a16="http://schemas.microsoft.com/office/drawing/2014/main" id="{5D5D3F3E-9DEB-4357-8BD7-C3F9BC098A02}"/>
              </a:ext>
            </a:extLst>
          </p:cNvPr>
          <p:cNvSpPr txBox="1">
            <a:spLocks/>
          </p:cNvSpPr>
          <p:nvPr/>
        </p:nvSpPr>
        <p:spPr>
          <a:xfrm>
            <a:off x="269240" y="289511"/>
            <a:ext cx="11553466" cy="899665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Blazor WebAssembly Application</a:t>
            </a:r>
          </a:p>
        </p:txBody>
      </p:sp>
      <p:grpSp>
        <p:nvGrpSpPr>
          <p:cNvPr id="8" name="Browser">
            <a:extLst>
              <a:ext uri="{FF2B5EF4-FFF2-40B4-BE49-F238E27FC236}">
                <a16:creationId xmlns:a16="http://schemas.microsoft.com/office/drawing/2014/main" id="{DE88A21F-D37D-4C13-96D5-9D4CD4BDF39F}"/>
              </a:ext>
            </a:extLst>
          </p:cNvPr>
          <p:cNvGrpSpPr/>
          <p:nvPr/>
        </p:nvGrpSpPr>
        <p:grpSpPr>
          <a:xfrm>
            <a:off x="365755" y="1189176"/>
            <a:ext cx="11460490" cy="5379314"/>
            <a:chOff x="365755" y="1189176"/>
            <a:chExt cx="11460490" cy="5379314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88F381B-4B5A-4FF3-A07E-1C65F328320B}"/>
                </a:ext>
              </a:extLst>
            </p:cNvPr>
            <p:cNvSpPr/>
            <p:nvPr/>
          </p:nvSpPr>
          <p:spPr>
            <a:xfrm>
              <a:off x="365755" y="1257446"/>
              <a:ext cx="11460490" cy="53110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58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" name="Browser Header">
              <a:extLst>
                <a:ext uri="{FF2B5EF4-FFF2-40B4-BE49-F238E27FC236}">
                  <a16:creationId xmlns:a16="http://schemas.microsoft.com/office/drawing/2014/main" id="{69D5FD49-A977-4987-B8CF-AF8FB21FFE50}"/>
                </a:ext>
              </a:extLst>
            </p:cNvPr>
            <p:cNvGrpSpPr/>
            <p:nvPr/>
          </p:nvGrpSpPr>
          <p:grpSpPr>
            <a:xfrm>
              <a:off x="365755" y="1189176"/>
              <a:ext cx="11460490" cy="954438"/>
              <a:chOff x="365755" y="1189176"/>
              <a:chExt cx="11460490" cy="954438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BEAFBBB-F249-4A50-A962-527EDD3A21BE}"/>
                  </a:ext>
                </a:extLst>
              </p:cNvPr>
              <p:cNvSpPr/>
              <p:nvPr/>
            </p:nvSpPr>
            <p:spPr>
              <a:xfrm>
                <a:off x="365755" y="1192324"/>
                <a:ext cx="11460490" cy="95129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283A8AC-610A-47BD-B33E-FF2883908FF5}"/>
                  </a:ext>
                </a:extLst>
              </p:cNvPr>
              <p:cNvSpPr/>
              <p:nvPr/>
            </p:nvSpPr>
            <p:spPr>
              <a:xfrm>
                <a:off x="910167" y="1661792"/>
                <a:ext cx="10840154" cy="38796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ndale Mono" panose="020B0509000000000004" pitchFamily="49" charset="0"/>
                  </a:rPr>
                  <a:t>https://www.contosostore.com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D691FF4-B8F1-4DEF-80EA-B30A9EB4A7EE}"/>
                  </a:ext>
                </a:extLst>
              </p:cNvPr>
              <p:cNvSpPr/>
              <p:nvPr/>
            </p:nvSpPr>
            <p:spPr>
              <a:xfrm>
                <a:off x="11441638" y="1192323"/>
                <a:ext cx="381068" cy="28242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rgbClr val="E7E9ED"/>
                    </a:solidFill>
                  </a:rPr>
                  <a:t>X</a:t>
                </a:r>
                <a:endParaRPr lang="en-GB" dirty="0">
                  <a:solidFill>
                    <a:srgbClr val="E7E9ED"/>
                  </a:solidFill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3CE120EE-2355-422B-94F6-F25607175C7D}"/>
                  </a:ext>
                </a:extLst>
              </p:cNvPr>
              <p:cNvSpPr/>
              <p:nvPr/>
            </p:nvSpPr>
            <p:spPr>
              <a:xfrm>
                <a:off x="10980369" y="1189178"/>
                <a:ext cx="381068" cy="28242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E7E9ED"/>
                  </a:soli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5E34C34-EE56-437E-919A-EB6346F694FF}"/>
                  </a:ext>
                </a:extLst>
              </p:cNvPr>
              <p:cNvSpPr/>
              <p:nvPr/>
            </p:nvSpPr>
            <p:spPr>
              <a:xfrm>
                <a:off x="10532852" y="1189176"/>
                <a:ext cx="381068" cy="282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4B8C166-3155-482E-8CF4-F76C9CE6D6FD}"/>
                  </a:ext>
                </a:extLst>
              </p:cNvPr>
              <p:cNvSpPr/>
              <p:nvPr/>
            </p:nvSpPr>
            <p:spPr>
              <a:xfrm>
                <a:off x="11066135" y="1249288"/>
                <a:ext cx="205855" cy="140221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C40FA612-9267-48D6-983E-D9418B209E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06790" y="1389509"/>
                <a:ext cx="215760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1" name="Graphic 100" descr="Home">
                <a:extLst>
                  <a:ext uri="{FF2B5EF4-FFF2-40B4-BE49-F238E27FC236}">
                    <a16:creationId xmlns:a16="http://schemas.microsoft.com/office/drawing/2014/main" id="{1C0B4D1C-E23C-4A05-AEF5-BA9E6F964D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1679" y="1657197"/>
                <a:ext cx="392565" cy="392565"/>
              </a:xfrm>
              <a:prstGeom prst="rect">
                <a:avLst/>
              </a:prstGeom>
            </p:spPr>
          </p:pic>
        </p:grpSp>
      </p:grpSp>
      <p:sp>
        <p:nvSpPr>
          <p:cNvPr id="52" name="Contoso Store">
            <a:extLst>
              <a:ext uri="{FF2B5EF4-FFF2-40B4-BE49-F238E27FC236}">
                <a16:creationId xmlns:a16="http://schemas.microsoft.com/office/drawing/2014/main" id="{E0872497-3C76-4389-9525-CE97E7D09314}"/>
              </a:ext>
            </a:extLst>
          </p:cNvPr>
          <p:cNvSpPr txBox="1"/>
          <p:nvPr/>
        </p:nvSpPr>
        <p:spPr>
          <a:xfrm>
            <a:off x="1293116" y="2330660"/>
            <a:ext cx="3894263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Contoso Store</a:t>
            </a:r>
          </a:p>
        </p:txBody>
      </p:sp>
      <p:grpSp>
        <p:nvGrpSpPr>
          <p:cNvPr id="2" name="Item 1">
            <a:extLst>
              <a:ext uri="{FF2B5EF4-FFF2-40B4-BE49-F238E27FC236}">
                <a16:creationId xmlns:a16="http://schemas.microsoft.com/office/drawing/2014/main" id="{18C4E687-B425-4BDD-9C1D-EC940116BC32}"/>
              </a:ext>
            </a:extLst>
          </p:cNvPr>
          <p:cNvGrpSpPr/>
          <p:nvPr/>
        </p:nvGrpSpPr>
        <p:grpSpPr>
          <a:xfrm>
            <a:off x="680922" y="2992376"/>
            <a:ext cx="1647514" cy="2160613"/>
            <a:chOff x="680922" y="2992376"/>
            <a:chExt cx="1647514" cy="2160613"/>
          </a:xfrm>
        </p:grpSpPr>
        <p:pic>
          <p:nvPicPr>
            <p:cNvPr id="84" name="Graphic 83" descr="Image">
              <a:extLst>
                <a:ext uri="{FF2B5EF4-FFF2-40B4-BE49-F238E27FC236}">
                  <a16:creationId xmlns:a16="http://schemas.microsoft.com/office/drawing/2014/main" id="{0A20DAF7-F938-4B78-9DED-F6188DC01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977" y="2992376"/>
              <a:ext cx="1471405" cy="1471405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61F5FF6-FCAD-486A-B8F8-07BCE3BD13B9}"/>
                </a:ext>
              </a:extLst>
            </p:cNvPr>
            <p:cNvSpPr txBox="1"/>
            <p:nvPr/>
          </p:nvSpPr>
          <p:spPr>
            <a:xfrm>
              <a:off x="680922" y="4608224"/>
              <a:ext cx="1647514" cy="544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u="sng" dirty="0">
                  <a:solidFill>
                    <a:schemeClr val="accent2"/>
                  </a:solidFill>
                </a:rPr>
                <a:t>View Details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3C43B61-F955-411A-A8D7-78205AA4C248}"/>
                </a:ext>
              </a:extLst>
            </p:cNvPr>
            <p:cNvSpPr txBox="1"/>
            <p:nvPr/>
          </p:nvSpPr>
          <p:spPr>
            <a:xfrm>
              <a:off x="680922" y="4189674"/>
              <a:ext cx="1647514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2400" dirty="0"/>
                <a:t>Item 1</a:t>
              </a:r>
            </a:p>
          </p:txBody>
        </p:sp>
      </p:grpSp>
      <p:grpSp>
        <p:nvGrpSpPr>
          <p:cNvPr id="104" name="Item 2">
            <a:extLst>
              <a:ext uri="{FF2B5EF4-FFF2-40B4-BE49-F238E27FC236}">
                <a16:creationId xmlns:a16="http://schemas.microsoft.com/office/drawing/2014/main" id="{773283F7-0A31-4BFE-9BB9-114BFE173C4C}"/>
              </a:ext>
            </a:extLst>
          </p:cNvPr>
          <p:cNvGrpSpPr/>
          <p:nvPr/>
        </p:nvGrpSpPr>
        <p:grpSpPr>
          <a:xfrm>
            <a:off x="2416491" y="2992376"/>
            <a:ext cx="1647514" cy="2160613"/>
            <a:chOff x="680922" y="2992376"/>
            <a:chExt cx="1647514" cy="2160613"/>
          </a:xfrm>
        </p:grpSpPr>
        <p:pic>
          <p:nvPicPr>
            <p:cNvPr id="105" name="Graphic 104" descr="Image">
              <a:extLst>
                <a:ext uri="{FF2B5EF4-FFF2-40B4-BE49-F238E27FC236}">
                  <a16:creationId xmlns:a16="http://schemas.microsoft.com/office/drawing/2014/main" id="{59FAEE0E-C4FC-407D-9B2D-DE6A5FA9B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977" y="2992376"/>
              <a:ext cx="1471405" cy="1471405"/>
            </a:xfrm>
            <a:prstGeom prst="rect">
              <a:avLst/>
            </a:prstGeom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BB04B4F-8F43-4609-8F9E-2F9D3F8DFD92}"/>
                </a:ext>
              </a:extLst>
            </p:cNvPr>
            <p:cNvSpPr txBox="1"/>
            <p:nvPr/>
          </p:nvSpPr>
          <p:spPr>
            <a:xfrm>
              <a:off x="680922" y="4608224"/>
              <a:ext cx="1647514" cy="544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u="sng" dirty="0">
                  <a:solidFill>
                    <a:schemeClr val="accent2"/>
                  </a:solidFill>
                </a:rPr>
                <a:t>View Details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DFA1DDE-C4EB-44DA-9EA2-E487CE8A9E41}"/>
                </a:ext>
              </a:extLst>
            </p:cNvPr>
            <p:cNvSpPr txBox="1"/>
            <p:nvPr/>
          </p:nvSpPr>
          <p:spPr>
            <a:xfrm>
              <a:off x="680922" y="4189674"/>
              <a:ext cx="1647514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2400" dirty="0"/>
                <a:t>Item 2</a:t>
              </a:r>
            </a:p>
          </p:txBody>
        </p:sp>
      </p:grpSp>
      <p:grpSp>
        <p:nvGrpSpPr>
          <p:cNvPr id="108" name="Item 3">
            <a:extLst>
              <a:ext uri="{FF2B5EF4-FFF2-40B4-BE49-F238E27FC236}">
                <a16:creationId xmlns:a16="http://schemas.microsoft.com/office/drawing/2014/main" id="{C6CC486B-17B2-47BA-8CD4-A826A11B1C3D}"/>
              </a:ext>
            </a:extLst>
          </p:cNvPr>
          <p:cNvGrpSpPr/>
          <p:nvPr/>
        </p:nvGrpSpPr>
        <p:grpSpPr>
          <a:xfrm>
            <a:off x="4152719" y="2992376"/>
            <a:ext cx="1647514" cy="2160613"/>
            <a:chOff x="680922" y="2992376"/>
            <a:chExt cx="1647514" cy="2160613"/>
          </a:xfrm>
        </p:grpSpPr>
        <p:pic>
          <p:nvPicPr>
            <p:cNvPr id="109" name="Graphic 108" descr="Image">
              <a:extLst>
                <a:ext uri="{FF2B5EF4-FFF2-40B4-BE49-F238E27FC236}">
                  <a16:creationId xmlns:a16="http://schemas.microsoft.com/office/drawing/2014/main" id="{89F18D7C-C801-4C0B-A2E8-E221A280E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977" y="2992376"/>
              <a:ext cx="1471405" cy="1471405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7902995-07B1-4485-AABB-DE76A1FC67C3}"/>
                </a:ext>
              </a:extLst>
            </p:cNvPr>
            <p:cNvSpPr txBox="1"/>
            <p:nvPr/>
          </p:nvSpPr>
          <p:spPr>
            <a:xfrm>
              <a:off x="680922" y="4608224"/>
              <a:ext cx="1647514" cy="544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u="sng" dirty="0">
                  <a:solidFill>
                    <a:schemeClr val="accent2"/>
                  </a:solidFill>
                </a:rPr>
                <a:t>View Details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90B41B8-DA4C-4CEA-BA25-1AB6C3227D92}"/>
                </a:ext>
              </a:extLst>
            </p:cNvPr>
            <p:cNvSpPr txBox="1"/>
            <p:nvPr/>
          </p:nvSpPr>
          <p:spPr>
            <a:xfrm>
              <a:off x="680922" y="4189674"/>
              <a:ext cx="1647514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2400" dirty="0"/>
                <a:t>Item 3</a:t>
              </a: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04B539-1C9F-4105-891F-2714ECA66A56}"/>
              </a:ext>
            </a:extLst>
          </p:cNvPr>
          <p:cNvSpPr/>
          <p:nvPr/>
        </p:nvSpPr>
        <p:spPr bwMode="auto">
          <a:xfrm>
            <a:off x="6557555" y="2412274"/>
            <a:ext cx="4953524" cy="390144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B6DE45-7CB9-41D0-9D3E-2A6B5409AE4A}"/>
              </a:ext>
            </a:extLst>
          </p:cNvPr>
          <p:cNvSpPr txBox="1"/>
          <p:nvPr/>
        </p:nvSpPr>
        <p:spPr>
          <a:xfrm>
            <a:off x="6874593" y="2547960"/>
            <a:ext cx="1746894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3600" b="1" dirty="0"/>
              <a:t>Blazor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ECC722-F1B0-4B2C-9BAD-DF8F8369C8F5}"/>
              </a:ext>
            </a:extLst>
          </p:cNvPr>
          <p:cNvSpPr/>
          <p:nvPr/>
        </p:nvSpPr>
        <p:spPr bwMode="auto">
          <a:xfrm>
            <a:off x="7004623" y="5310213"/>
            <a:ext cx="4194600" cy="794065"/>
          </a:xfrm>
          <a:prstGeom prst="roundRect">
            <a:avLst/>
          </a:prstGeom>
          <a:solidFill>
            <a:srgbClr val="6A2C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Router</a:t>
            </a:r>
          </a:p>
        </p:txBody>
      </p:sp>
      <p:graphicFrame>
        <p:nvGraphicFramePr>
          <p:cNvPr id="6" name="Route Table">
            <a:extLst>
              <a:ext uri="{FF2B5EF4-FFF2-40B4-BE49-F238E27FC236}">
                <a16:creationId xmlns:a16="http://schemas.microsoft.com/office/drawing/2014/main" id="{274EF546-40EC-4C79-8484-04F50CB7E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861127"/>
              </p:ext>
            </p:extLst>
          </p:nvPr>
        </p:nvGraphicFramePr>
        <p:xfrm>
          <a:off x="7004623" y="3447994"/>
          <a:ext cx="4194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300">
                  <a:extLst>
                    <a:ext uri="{9D8B030D-6E8A-4147-A177-3AD203B41FA5}">
                      <a16:colId xmlns:a16="http://schemas.microsoft.com/office/drawing/2014/main" val="1891219875"/>
                    </a:ext>
                  </a:extLst>
                </a:gridCol>
                <a:gridCol w="2097300">
                  <a:extLst>
                    <a:ext uri="{9D8B030D-6E8A-4147-A177-3AD203B41FA5}">
                      <a16:colId xmlns:a16="http://schemas.microsoft.com/office/drawing/2014/main" val="3260906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Route</a:t>
                      </a:r>
                    </a:p>
                  </a:txBody>
                  <a:tcPr>
                    <a:solidFill>
                      <a:srgbClr val="6A2C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Component</a:t>
                      </a:r>
                    </a:p>
                  </a:txBody>
                  <a:tcPr>
                    <a:solidFill>
                      <a:srgbClr val="6A2C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30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93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items/{id}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ItemDetails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09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098992"/>
                  </a:ext>
                </a:extLst>
              </a:tr>
            </a:tbl>
          </a:graphicData>
        </a:graphic>
      </p:graphicFrame>
      <p:graphicFrame>
        <p:nvGraphicFramePr>
          <p:cNvPr id="32" name="Route Table - Selected">
            <a:extLst>
              <a:ext uri="{FF2B5EF4-FFF2-40B4-BE49-F238E27FC236}">
                <a16:creationId xmlns:a16="http://schemas.microsoft.com/office/drawing/2014/main" id="{B9FDA792-50E5-461D-9A0F-0F3219917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091223"/>
              </p:ext>
            </p:extLst>
          </p:nvPr>
        </p:nvGraphicFramePr>
        <p:xfrm>
          <a:off x="7004623" y="3448746"/>
          <a:ext cx="4194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300">
                  <a:extLst>
                    <a:ext uri="{9D8B030D-6E8A-4147-A177-3AD203B41FA5}">
                      <a16:colId xmlns:a16="http://schemas.microsoft.com/office/drawing/2014/main" val="1891219875"/>
                    </a:ext>
                  </a:extLst>
                </a:gridCol>
                <a:gridCol w="2097300">
                  <a:extLst>
                    <a:ext uri="{9D8B030D-6E8A-4147-A177-3AD203B41FA5}">
                      <a16:colId xmlns:a16="http://schemas.microsoft.com/office/drawing/2014/main" val="3260906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Route</a:t>
                      </a:r>
                    </a:p>
                  </a:txBody>
                  <a:tcPr>
                    <a:solidFill>
                      <a:srgbClr val="6A2C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Component</a:t>
                      </a:r>
                    </a:p>
                  </a:txBody>
                  <a:tcPr>
                    <a:solidFill>
                      <a:srgbClr val="6A2C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30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93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items/{id}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/>
                        <a:t>ItemDetails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09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098992"/>
                  </a:ext>
                </a:extLst>
              </a:tr>
            </a:tbl>
          </a:graphicData>
        </a:graphic>
      </p:graphicFrame>
      <p:sp>
        <p:nvSpPr>
          <p:cNvPr id="33" name="Arrow: Right 32">
            <a:extLst>
              <a:ext uri="{FF2B5EF4-FFF2-40B4-BE49-F238E27FC236}">
                <a16:creationId xmlns:a16="http://schemas.microsoft.com/office/drawing/2014/main" id="{9C74404A-C9CC-4D92-8E79-50E3F26AE624}"/>
              </a:ext>
            </a:extLst>
          </p:cNvPr>
          <p:cNvSpPr/>
          <p:nvPr/>
        </p:nvSpPr>
        <p:spPr bwMode="auto">
          <a:xfrm rot="16200000">
            <a:off x="10566698" y="5132202"/>
            <a:ext cx="694444" cy="333930"/>
          </a:xfrm>
          <a:prstGeom prst="rightArrow">
            <a:avLst/>
          </a:prstGeom>
          <a:solidFill>
            <a:schemeClr val="accent4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Item 2 Details">
            <a:extLst>
              <a:ext uri="{FF2B5EF4-FFF2-40B4-BE49-F238E27FC236}">
                <a16:creationId xmlns:a16="http://schemas.microsoft.com/office/drawing/2014/main" id="{ADC20671-E767-4496-B46F-91DED0767807}"/>
              </a:ext>
            </a:extLst>
          </p:cNvPr>
          <p:cNvSpPr txBox="1"/>
          <p:nvPr/>
        </p:nvSpPr>
        <p:spPr>
          <a:xfrm>
            <a:off x="1293114" y="2319886"/>
            <a:ext cx="3894263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2 Details</a:t>
            </a:r>
          </a:p>
        </p:txBody>
      </p:sp>
      <p:grpSp>
        <p:nvGrpSpPr>
          <p:cNvPr id="62" name="Item Details Content">
            <a:extLst>
              <a:ext uri="{FF2B5EF4-FFF2-40B4-BE49-F238E27FC236}">
                <a16:creationId xmlns:a16="http://schemas.microsoft.com/office/drawing/2014/main" id="{4D877472-8833-4DD8-9987-946880752264}"/>
              </a:ext>
            </a:extLst>
          </p:cNvPr>
          <p:cNvGrpSpPr/>
          <p:nvPr/>
        </p:nvGrpSpPr>
        <p:grpSpPr>
          <a:xfrm>
            <a:off x="694676" y="2846264"/>
            <a:ext cx="4881119" cy="2712121"/>
            <a:chOff x="694676" y="2846264"/>
            <a:chExt cx="4881119" cy="2712121"/>
          </a:xfrm>
        </p:grpSpPr>
        <p:pic>
          <p:nvPicPr>
            <p:cNvPr id="39" name="Graphic 38" descr="Image">
              <a:extLst>
                <a:ext uri="{FF2B5EF4-FFF2-40B4-BE49-F238E27FC236}">
                  <a16:creationId xmlns:a16="http://schemas.microsoft.com/office/drawing/2014/main" id="{B5BBA0CA-315F-4A45-89F3-C27704928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4676" y="2846264"/>
              <a:ext cx="2262303" cy="2262303"/>
            </a:xfrm>
            <a:prstGeom prst="rect">
              <a:avLst/>
            </a:prstGeom>
          </p:spPr>
        </p:pic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33A3F92-6D40-4677-977A-FA1E684378D5}"/>
                </a:ext>
              </a:extLst>
            </p:cNvPr>
            <p:cNvCxnSpPr>
              <a:cxnSpLocks/>
            </p:cNvCxnSpPr>
            <p:nvPr/>
          </p:nvCxnSpPr>
          <p:spPr>
            <a:xfrm>
              <a:off x="3045468" y="3299099"/>
              <a:ext cx="2530327" cy="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490349E-9EDC-40E4-8D5B-84520AF4E2B7}"/>
                </a:ext>
              </a:extLst>
            </p:cNvPr>
            <p:cNvCxnSpPr>
              <a:cxnSpLocks/>
            </p:cNvCxnSpPr>
            <p:nvPr/>
          </p:nvCxnSpPr>
          <p:spPr>
            <a:xfrm>
              <a:off x="3046203" y="3452960"/>
              <a:ext cx="2529592" cy="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476CCEE-6983-43C9-B498-581749BC0A8A}"/>
                </a:ext>
              </a:extLst>
            </p:cNvPr>
            <p:cNvCxnSpPr>
              <a:cxnSpLocks/>
            </p:cNvCxnSpPr>
            <p:nvPr/>
          </p:nvCxnSpPr>
          <p:spPr>
            <a:xfrm>
              <a:off x="3046203" y="3599434"/>
              <a:ext cx="2529592" cy="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0E38084-037E-4102-B244-D9864E6D0C7B}"/>
                </a:ext>
              </a:extLst>
            </p:cNvPr>
            <p:cNvCxnSpPr>
              <a:cxnSpLocks/>
            </p:cNvCxnSpPr>
            <p:nvPr/>
          </p:nvCxnSpPr>
          <p:spPr>
            <a:xfrm>
              <a:off x="3045468" y="4388112"/>
              <a:ext cx="2530327" cy="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50873DA-504D-43C5-A96F-3F4F256D31AE}"/>
                </a:ext>
              </a:extLst>
            </p:cNvPr>
            <p:cNvCxnSpPr>
              <a:cxnSpLocks/>
            </p:cNvCxnSpPr>
            <p:nvPr/>
          </p:nvCxnSpPr>
          <p:spPr>
            <a:xfrm>
              <a:off x="3045468" y="4549015"/>
              <a:ext cx="2530327" cy="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13085D1-A7E2-439C-8F8D-82F27CEABFF8}"/>
                </a:ext>
              </a:extLst>
            </p:cNvPr>
            <p:cNvCxnSpPr>
              <a:cxnSpLocks/>
            </p:cNvCxnSpPr>
            <p:nvPr/>
          </p:nvCxnSpPr>
          <p:spPr>
            <a:xfrm>
              <a:off x="3046203" y="3745332"/>
              <a:ext cx="2529592" cy="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1790F8D-94B6-4B6E-A1F7-15DF16AC647C}"/>
                </a:ext>
              </a:extLst>
            </p:cNvPr>
            <p:cNvCxnSpPr>
              <a:cxnSpLocks/>
            </p:cNvCxnSpPr>
            <p:nvPr/>
          </p:nvCxnSpPr>
          <p:spPr>
            <a:xfrm>
              <a:off x="3046203" y="4234744"/>
              <a:ext cx="2529592" cy="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1D3F156-05A8-436D-B0CD-EEA375A2538C}"/>
                </a:ext>
              </a:extLst>
            </p:cNvPr>
            <p:cNvCxnSpPr>
              <a:cxnSpLocks/>
            </p:cNvCxnSpPr>
            <p:nvPr/>
          </p:nvCxnSpPr>
          <p:spPr>
            <a:xfrm>
              <a:off x="3045467" y="4695514"/>
              <a:ext cx="2530327" cy="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90C7F6-6BCB-4D5E-A0F6-12120886FB04}"/>
                </a:ext>
              </a:extLst>
            </p:cNvPr>
            <p:cNvCxnSpPr>
              <a:cxnSpLocks/>
            </p:cNvCxnSpPr>
            <p:nvPr/>
          </p:nvCxnSpPr>
          <p:spPr>
            <a:xfrm>
              <a:off x="886723" y="5250983"/>
              <a:ext cx="4689071" cy="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F35547E-EF6E-426D-8C0A-36257FA015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723" y="5411228"/>
              <a:ext cx="4689071" cy="659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818195A-9AA9-4774-BA85-245CCA661F2C}"/>
                </a:ext>
              </a:extLst>
            </p:cNvPr>
            <p:cNvCxnSpPr>
              <a:cxnSpLocks/>
            </p:cNvCxnSpPr>
            <p:nvPr/>
          </p:nvCxnSpPr>
          <p:spPr>
            <a:xfrm>
              <a:off x="887458" y="5097615"/>
              <a:ext cx="4688336" cy="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0C8490B-297C-4396-84F9-D2A40CBF5041}"/>
                </a:ext>
              </a:extLst>
            </p:cNvPr>
            <p:cNvCxnSpPr>
              <a:cxnSpLocks/>
            </p:cNvCxnSpPr>
            <p:nvPr/>
          </p:nvCxnSpPr>
          <p:spPr>
            <a:xfrm>
              <a:off x="886722" y="5558385"/>
              <a:ext cx="4689072" cy="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Hyperlink">
            <a:extLst>
              <a:ext uri="{FF2B5EF4-FFF2-40B4-BE49-F238E27FC236}">
                <a16:creationId xmlns:a16="http://schemas.microsoft.com/office/drawing/2014/main" id="{F67AF8BB-D08D-48B3-B4DB-A891E1FFDF93}"/>
              </a:ext>
            </a:extLst>
          </p:cNvPr>
          <p:cNvSpPr txBox="1"/>
          <p:nvPr/>
        </p:nvSpPr>
        <p:spPr>
          <a:xfrm>
            <a:off x="1913949" y="5329881"/>
            <a:ext cx="2652595" cy="81724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1600" dirty="0">
                <a:solidFill>
                  <a:srgbClr val="6A2C91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a</a:t>
            </a:r>
            <a:r>
              <a:rPr lang="en-GB" sz="16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1600" dirty="0">
                <a:solidFill>
                  <a:srgbClr val="0F00D8"/>
                </a:solidFill>
                <a:latin typeface="Consolas" panose="020B0609020204030204" pitchFamily="49" charset="0"/>
              </a:rPr>
              <a:t>=“</a:t>
            </a:r>
            <a:r>
              <a:rPr lang="en-GB" sz="1600" b="1" dirty="0">
                <a:solidFill>
                  <a:srgbClr val="0F00D8"/>
                </a:solidFill>
                <a:latin typeface="Consolas" panose="020B0609020204030204" pitchFamily="49" charset="0"/>
              </a:rPr>
              <a:t>/items/2</a:t>
            </a:r>
            <a:r>
              <a:rPr lang="en-GB" sz="1600" dirty="0">
                <a:solidFill>
                  <a:srgbClr val="0F00D8"/>
                </a:solidFill>
                <a:latin typeface="Consolas" panose="020B0609020204030204" pitchFamily="49" charset="0"/>
              </a:rPr>
              <a:t>”&gt;</a:t>
            </a:r>
            <a:br>
              <a:rPr lang="en-GB" sz="1600" dirty="0">
                <a:solidFill>
                  <a:srgbClr val="0F00D8"/>
                </a:solidFill>
                <a:latin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</a:rPr>
              <a:t>View Details</a:t>
            </a:r>
            <a:r>
              <a:rPr lang="en-GB" sz="1600" dirty="0">
                <a:solidFill>
                  <a:srgbClr val="0F00D8"/>
                </a:solidFill>
                <a:latin typeface="Consolas" panose="020B0609020204030204" pitchFamily="49" charset="0"/>
              </a:rPr>
              <a:t>&lt;/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a</a:t>
            </a:r>
            <a:r>
              <a:rPr lang="en-GB" sz="1600" dirty="0">
                <a:solidFill>
                  <a:srgbClr val="0F00D8"/>
                </a:solidFill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0FD971-896F-4F81-BA44-783495370073}"/>
              </a:ext>
            </a:extLst>
          </p:cNvPr>
          <p:cNvCxnSpPr>
            <a:cxnSpLocks/>
          </p:cNvCxnSpPr>
          <p:nvPr/>
        </p:nvCxnSpPr>
        <p:spPr>
          <a:xfrm>
            <a:off x="6096000" y="2173109"/>
            <a:ext cx="0" cy="4424876"/>
          </a:xfrm>
          <a:prstGeom prst="line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48D669C2-5337-46D8-95EB-8BAB9E4A3296}"/>
              </a:ext>
            </a:extLst>
          </p:cNvPr>
          <p:cNvSpPr/>
          <p:nvPr/>
        </p:nvSpPr>
        <p:spPr bwMode="auto">
          <a:xfrm>
            <a:off x="4702629" y="5571539"/>
            <a:ext cx="2171963" cy="333930"/>
          </a:xfrm>
          <a:prstGeom prst="rightArrow">
            <a:avLst/>
          </a:prstGeom>
          <a:solidFill>
            <a:schemeClr val="accent4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2" name="Pointer" descr="Cursor">
            <a:extLst>
              <a:ext uri="{FF2B5EF4-FFF2-40B4-BE49-F238E27FC236}">
                <a16:creationId xmlns:a16="http://schemas.microsoft.com/office/drawing/2014/main" id="{9247F256-F366-4A4F-B29A-51AC888581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35786" y="4736191"/>
            <a:ext cx="647586" cy="6475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6" name="Arrow: Right 35">
            <a:extLst>
              <a:ext uri="{FF2B5EF4-FFF2-40B4-BE49-F238E27FC236}">
                <a16:creationId xmlns:a16="http://schemas.microsoft.com/office/drawing/2014/main" id="{ABDDD60D-1312-41E4-8A72-BB06F97B52FF}"/>
              </a:ext>
            </a:extLst>
          </p:cNvPr>
          <p:cNvSpPr/>
          <p:nvPr/>
        </p:nvSpPr>
        <p:spPr bwMode="auto">
          <a:xfrm rot="10800000">
            <a:off x="5663850" y="4206164"/>
            <a:ext cx="1272983" cy="333930"/>
          </a:xfrm>
          <a:prstGeom prst="rightArrow">
            <a:avLst/>
          </a:prstGeom>
          <a:solidFill>
            <a:schemeClr val="accent4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New Address">
            <a:extLst>
              <a:ext uri="{FF2B5EF4-FFF2-40B4-BE49-F238E27FC236}">
                <a16:creationId xmlns:a16="http://schemas.microsoft.com/office/drawing/2014/main" id="{8C176B04-5215-4C9E-9217-CD30138C0B03}"/>
              </a:ext>
            </a:extLst>
          </p:cNvPr>
          <p:cNvSpPr/>
          <p:nvPr/>
        </p:nvSpPr>
        <p:spPr>
          <a:xfrm>
            <a:off x="910167" y="1659494"/>
            <a:ext cx="10840154" cy="3879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Andale Mono" panose="020B0509000000000004" pitchFamily="49" charset="0"/>
              </a:rPr>
              <a:t>https://www.contosostore.com/items/2</a:t>
            </a:r>
          </a:p>
        </p:txBody>
      </p:sp>
    </p:spTree>
    <p:extLst>
      <p:ext uri="{BB962C8B-B14F-4D97-AF65-F5344CB8AC3E}">
        <p14:creationId xmlns:p14="http://schemas.microsoft.com/office/powerpoint/2010/main" val="17941800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1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3" grpId="0" animBg="1"/>
      <p:bldP spid="4" grpId="0"/>
      <p:bldP spid="5" grpId="0" animBg="1"/>
      <p:bldP spid="33" grpId="0" animBg="1"/>
      <p:bldP spid="37" grpId="0"/>
      <p:bldP spid="114" grpId="0" animBg="1"/>
      <p:bldP spid="114" grpId="1" animBg="1"/>
      <p:bldP spid="116" grpId="0" animBg="1"/>
      <p:bldP spid="116" grpId="1" animBg="1"/>
      <p:bldP spid="36" grpId="0" animBg="1"/>
      <p:bldP spid="8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Web Server">
            <a:extLst>
              <a:ext uri="{FF2B5EF4-FFF2-40B4-BE49-F238E27FC236}">
                <a16:creationId xmlns:a16="http://schemas.microsoft.com/office/drawing/2014/main" id="{D6A2EE16-3AD3-404B-97A0-96FC76C2424A}"/>
              </a:ext>
            </a:extLst>
          </p:cNvPr>
          <p:cNvGrpSpPr/>
          <p:nvPr/>
        </p:nvGrpSpPr>
        <p:grpSpPr>
          <a:xfrm>
            <a:off x="7249578" y="499833"/>
            <a:ext cx="5248103" cy="4864741"/>
            <a:chOff x="9292856" y="1446956"/>
            <a:chExt cx="2780949" cy="2986770"/>
          </a:xfrm>
        </p:grpSpPr>
        <p:pic>
          <p:nvPicPr>
            <p:cNvPr id="63" name="Graphic 62" descr="Server">
              <a:extLst>
                <a:ext uri="{FF2B5EF4-FFF2-40B4-BE49-F238E27FC236}">
                  <a16:creationId xmlns:a16="http://schemas.microsoft.com/office/drawing/2014/main" id="{49368594-4ABA-4439-A6AA-3C2F8871F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618955" y="1446956"/>
              <a:ext cx="2325741" cy="2325741"/>
            </a:xfrm>
            <a:prstGeom prst="rect">
              <a:avLst/>
            </a:prstGeom>
          </p:spPr>
        </p:pic>
        <p:pic>
          <p:nvPicPr>
            <p:cNvPr id="64" name="Graphic 63" descr="Cloud">
              <a:extLst>
                <a:ext uri="{FF2B5EF4-FFF2-40B4-BE49-F238E27FC236}">
                  <a16:creationId xmlns:a16="http://schemas.microsoft.com/office/drawing/2014/main" id="{7430BEF6-AF3C-413B-9E79-0F97AB1C5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92856" y="1652777"/>
              <a:ext cx="2780949" cy="2780949"/>
            </a:xfrm>
            <a:prstGeom prst="rect">
              <a:avLst/>
            </a:prstGeom>
            <a:scene3d>
              <a:camera prst="orthographicFront">
                <a:rot lat="0" lon="10799999" rev="0"/>
              </a:camera>
              <a:lightRig rig="threePt" dir="t"/>
            </a:scene3d>
          </p:spPr>
        </p:pic>
      </p:grpSp>
      <p:sp>
        <p:nvSpPr>
          <p:cNvPr id="93" name="Page Title">
            <a:extLst>
              <a:ext uri="{FF2B5EF4-FFF2-40B4-BE49-F238E27FC236}">
                <a16:creationId xmlns:a16="http://schemas.microsoft.com/office/drawing/2014/main" id="{5D5D3F3E-9DEB-4357-8BD7-C3F9BC098A02}"/>
              </a:ext>
            </a:extLst>
          </p:cNvPr>
          <p:cNvSpPr txBox="1">
            <a:spLocks/>
          </p:cNvSpPr>
          <p:nvPr/>
        </p:nvSpPr>
        <p:spPr>
          <a:xfrm>
            <a:off x="269240" y="289511"/>
            <a:ext cx="11623936" cy="899665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Blazor Server Application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88F381B-4B5A-4FF3-A07E-1C65F328320B}"/>
              </a:ext>
            </a:extLst>
          </p:cNvPr>
          <p:cNvSpPr/>
          <p:nvPr/>
        </p:nvSpPr>
        <p:spPr>
          <a:xfrm>
            <a:off x="365755" y="1257446"/>
            <a:ext cx="5675183" cy="531104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58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BEAFBBB-F249-4A50-A962-527EDD3A21BE}"/>
              </a:ext>
            </a:extLst>
          </p:cNvPr>
          <p:cNvSpPr/>
          <p:nvPr/>
        </p:nvSpPr>
        <p:spPr>
          <a:xfrm>
            <a:off x="365755" y="1192324"/>
            <a:ext cx="5675184" cy="9512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283A8AC-610A-47BD-B33E-FF2883908FF5}"/>
              </a:ext>
            </a:extLst>
          </p:cNvPr>
          <p:cNvSpPr/>
          <p:nvPr/>
        </p:nvSpPr>
        <p:spPr>
          <a:xfrm>
            <a:off x="910167" y="1661792"/>
            <a:ext cx="4890066" cy="3879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Andale Mono" panose="020B0509000000000004" pitchFamily="49" charset="0"/>
              </a:rPr>
              <a:t>https://www.contosostore.com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691FF4-B8F1-4DEF-80EA-B30A9EB4A7EE}"/>
              </a:ext>
            </a:extLst>
          </p:cNvPr>
          <p:cNvSpPr/>
          <p:nvPr/>
        </p:nvSpPr>
        <p:spPr>
          <a:xfrm>
            <a:off x="5659871" y="1192324"/>
            <a:ext cx="381068" cy="2824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E7E9ED"/>
                </a:solidFill>
              </a:rPr>
              <a:t>X</a:t>
            </a:r>
            <a:endParaRPr lang="en-GB" dirty="0">
              <a:solidFill>
                <a:srgbClr val="E7E9ED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CE120EE-2355-422B-94F6-F25607175C7D}"/>
              </a:ext>
            </a:extLst>
          </p:cNvPr>
          <p:cNvSpPr/>
          <p:nvPr/>
        </p:nvSpPr>
        <p:spPr>
          <a:xfrm>
            <a:off x="5198602" y="1189179"/>
            <a:ext cx="381068" cy="2824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7E9ED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5E34C34-EE56-437E-919A-EB6346F694FF}"/>
              </a:ext>
            </a:extLst>
          </p:cNvPr>
          <p:cNvSpPr/>
          <p:nvPr/>
        </p:nvSpPr>
        <p:spPr>
          <a:xfrm>
            <a:off x="4751085" y="1189177"/>
            <a:ext cx="381068" cy="28242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4B8C166-3155-482E-8CF4-F76C9CE6D6FD}"/>
              </a:ext>
            </a:extLst>
          </p:cNvPr>
          <p:cNvSpPr/>
          <p:nvPr/>
        </p:nvSpPr>
        <p:spPr>
          <a:xfrm>
            <a:off x="5284368" y="1249289"/>
            <a:ext cx="205855" cy="140221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40FA612-9267-48D6-983E-D9418B209EC7}"/>
              </a:ext>
            </a:extLst>
          </p:cNvPr>
          <p:cNvCxnSpPr>
            <a:cxnSpLocks/>
          </p:cNvCxnSpPr>
          <p:nvPr/>
        </p:nvCxnSpPr>
        <p:spPr>
          <a:xfrm>
            <a:off x="4825023" y="1389510"/>
            <a:ext cx="215760" cy="0"/>
          </a:xfrm>
          <a:prstGeom prst="line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Graphic 100" descr="Home">
            <a:extLst>
              <a:ext uri="{FF2B5EF4-FFF2-40B4-BE49-F238E27FC236}">
                <a16:creationId xmlns:a16="http://schemas.microsoft.com/office/drawing/2014/main" id="{1C0B4D1C-E23C-4A05-AEF5-BA9E6F964D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1679" y="1657197"/>
            <a:ext cx="392565" cy="392565"/>
          </a:xfrm>
          <a:prstGeom prst="rect">
            <a:avLst/>
          </a:prstGeom>
        </p:spPr>
      </p:pic>
      <p:sp>
        <p:nvSpPr>
          <p:cNvPr id="52" name="Contoso Store">
            <a:extLst>
              <a:ext uri="{FF2B5EF4-FFF2-40B4-BE49-F238E27FC236}">
                <a16:creationId xmlns:a16="http://schemas.microsoft.com/office/drawing/2014/main" id="{E0872497-3C76-4389-9525-CE97E7D09314}"/>
              </a:ext>
            </a:extLst>
          </p:cNvPr>
          <p:cNvSpPr txBox="1"/>
          <p:nvPr/>
        </p:nvSpPr>
        <p:spPr>
          <a:xfrm>
            <a:off x="1293116" y="2330660"/>
            <a:ext cx="3894263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Contoso Store</a:t>
            </a:r>
          </a:p>
        </p:txBody>
      </p:sp>
      <p:grpSp>
        <p:nvGrpSpPr>
          <p:cNvPr id="2" name="Item 1">
            <a:extLst>
              <a:ext uri="{FF2B5EF4-FFF2-40B4-BE49-F238E27FC236}">
                <a16:creationId xmlns:a16="http://schemas.microsoft.com/office/drawing/2014/main" id="{18C4E687-B425-4BDD-9C1D-EC940116BC32}"/>
              </a:ext>
            </a:extLst>
          </p:cNvPr>
          <p:cNvGrpSpPr/>
          <p:nvPr/>
        </p:nvGrpSpPr>
        <p:grpSpPr>
          <a:xfrm>
            <a:off x="680922" y="2992376"/>
            <a:ext cx="1647514" cy="2160613"/>
            <a:chOff x="680922" y="2992376"/>
            <a:chExt cx="1647514" cy="2160613"/>
          </a:xfrm>
        </p:grpSpPr>
        <p:pic>
          <p:nvPicPr>
            <p:cNvPr id="84" name="Graphic 83" descr="Image">
              <a:extLst>
                <a:ext uri="{FF2B5EF4-FFF2-40B4-BE49-F238E27FC236}">
                  <a16:creationId xmlns:a16="http://schemas.microsoft.com/office/drawing/2014/main" id="{0A20DAF7-F938-4B78-9DED-F6188DC01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68977" y="2992376"/>
              <a:ext cx="1471405" cy="1471405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61F5FF6-FCAD-486A-B8F8-07BCE3BD13B9}"/>
                </a:ext>
              </a:extLst>
            </p:cNvPr>
            <p:cNvSpPr txBox="1"/>
            <p:nvPr/>
          </p:nvSpPr>
          <p:spPr>
            <a:xfrm>
              <a:off x="680922" y="4608224"/>
              <a:ext cx="1647514" cy="544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u="sng" dirty="0">
                  <a:solidFill>
                    <a:schemeClr val="accent2"/>
                  </a:solidFill>
                </a:rPr>
                <a:t>View Details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3C43B61-F955-411A-A8D7-78205AA4C248}"/>
                </a:ext>
              </a:extLst>
            </p:cNvPr>
            <p:cNvSpPr txBox="1"/>
            <p:nvPr/>
          </p:nvSpPr>
          <p:spPr>
            <a:xfrm>
              <a:off x="680922" y="4189674"/>
              <a:ext cx="1647514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2400" dirty="0"/>
                <a:t>Item 1</a:t>
              </a:r>
            </a:p>
          </p:txBody>
        </p:sp>
      </p:grpSp>
      <p:grpSp>
        <p:nvGrpSpPr>
          <p:cNvPr id="104" name="Item 2">
            <a:extLst>
              <a:ext uri="{FF2B5EF4-FFF2-40B4-BE49-F238E27FC236}">
                <a16:creationId xmlns:a16="http://schemas.microsoft.com/office/drawing/2014/main" id="{773283F7-0A31-4BFE-9BB9-114BFE173C4C}"/>
              </a:ext>
            </a:extLst>
          </p:cNvPr>
          <p:cNvGrpSpPr/>
          <p:nvPr/>
        </p:nvGrpSpPr>
        <p:grpSpPr>
          <a:xfrm>
            <a:off x="2416491" y="2992376"/>
            <a:ext cx="1647514" cy="2160613"/>
            <a:chOff x="680922" y="2992376"/>
            <a:chExt cx="1647514" cy="2160613"/>
          </a:xfrm>
        </p:grpSpPr>
        <p:pic>
          <p:nvPicPr>
            <p:cNvPr id="105" name="Graphic 104" descr="Image">
              <a:extLst>
                <a:ext uri="{FF2B5EF4-FFF2-40B4-BE49-F238E27FC236}">
                  <a16:creationId xmlns:a16="http://schemas.microsoft.com/office/drawing/2014/main" id="{59FAEE0E-C4FC-407D-9B2D-DE6A5FA9B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68977" y="2992376"/>
              <a:ext cx="1471405" cy="1471405"/>
            </a:xfrm>
            <a:prstGeom prst="rect">
              <a:avLst/>
            </a:prstGeom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BB04B4F-8F43-4609-8F9E-2F9D3F8DFD92}"/>
                </a:ext>
              </a:extLst>
            </p:cNvPr>
            <p:cNvSpPr txBox="1"/>
            <p:nvPr/>
          </p:nvSpPr>
          <p:spPr>
            <a:xfrm>
              <a:off x="680922" y="4608224"/>
              <a:ext cx="1647514" cy="544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u="sng" dirty="0">
                  <a:solidFill>
                    <a:schemeClr val="accent2"/>
                  </a:solidFill>
                </a:rPr>
                <a:t>View Details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DFA1DDE-C4EB-44DA-9EA2-E487CE8A9E41}"/>
                </a:ext>
              </a:extLst>
            </p:cNvPr>
            <p:cNvSpPr txBox="1"/>
            <p:nvPr/>
          </p:nvSpPr>
          <p:spPr>
            <a:xfrm>
              <a:off x="680922" y="4189674"/>
              <a:ext cx="1647514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2400" dirty="0"/>
                <a:t>Item 2</a:t>
              </a:r>
            </a:p>
          </p:txBody>
        </p:sp>
      </p:grpSp>
      <p:grpSp>
        <p:nvGrpSpPr>
          <p:cNvPr id="108" name="Item 3">
            <a:extLst>
              <a:ext uri="{FF2B5EF4-FFF2-40B4-BE49-F238E27FC236}">
                <a16:creationId xmlns:a16="http://schemas.microsoft.com/office/drawing/2014/main" id="{C6CC486B-17B2-47BA-8CD4-A826A11B1C3D}"/>
              </a:ext>
            </a:extLst>
          </p:cNvPr>
          <p:cNvGrpSpPr/>
          <p:nvPr/>
        </p:nvGrpSpPr>
        <p:grpSpPr>
          <a:xfrm>
            <a:off x="4152719" y="2992376"/>
            <a:ext cx="1647514" cy="2160613"/>
            <a:chOff x="680922" y="2992376"/>
            <a:chExt cx="1647514" cy="2160613"/>
          </a:xfrm>
        </p:grpSpPr>
        <p:pic>
          <p:nvPicPr>
            <p:cNvPr id="109" name="Graphic 108" descr="Image">
              <a:extLst>
                <a:ext uri="{FF2B5EF4-FFF2-40B4-BE49-F238E27FC236}">
                  <a16:creationId xmlns:a16="http://schemas.microsoft.com/office/drawing/2014/main" id="{89F18D7C-C801-4C0B-A2E8-E221A280E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68977" y="2992376"/>
              <a:ext cx="1471405" cy="1471405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7902995-07B1-4485-AABB-DE76A1FC67C3}"/>
                </a:ext>
              </a:extLst>
            </p:cNvPr>
            <p:cNvSpPr txBox="1"/>
            <p:nvPr/>
          </p:nvSpPr>
          <p:spPr>
            <a:xfrm>
              <a:off x="680922" y="4608224"/>
              <a:ext cx="1647514" cy="544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u="sng" dirty="0">
                  <a:solidFill>
                    <a:schemeClr val="accent2"/>
                  </a:solidFill>
                </a:rPr>
                <a:t>View Details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90B41B8-DA4C-4CEA-BA25-1AB6C3227D92}"/>
                </a:ext>
              </a:extLst>
            </p:cNvPr>
            <p:cNvSpPr txBox="1"/>
            <p:nvPr/>
          </p:nvSpPr>
          <p:spPr>
            <a:xfrm>
              <a:off x="680922" y="4189674"/>
              <a:ext cx="1647514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2400" dirty="0"/>
                <a:t>Item 3</a:t>
              </a: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04B539-1C9F-4105-891F-2714ECA66A56}"/>
              </a:ext>
            </a:extLst>
          </p:cNvPr>
          <p:cNvSpPr/>
          <p:nvPr/>
        </p:nvSpPr>
        <p:spPr bwMode="auto">
          <a:xfrm>
            <a:off x="8359908" y="2847509"/>
            <a:ext cx="3277692" cy="340433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B6DE45-7CB9-41D0-9D3E-2A6B5409AE4A}"/>
              </a:ext>
            </a:extLst>
          </p:cNvPr>
          <p:cNvSpPr txBox="1"/>
          <p:nvPr/>
        </p:nvSpPr>
        <p:spPr>
          <a:xfrm>
            <a:off x="8343478" y="3088613"/>
            <a:ext cx="1428528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b="1" dirty="0"/>
              <a:t>Blazor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ECC722-F1B0-4B2C-9BAD-DF8F8369C8F5}"/>
              </a:ext>
            </a:extLst>
          </p:cNvPr>
          <p:cNvSpPr/>
          <p:nvPr/>
        </p:nvSpPr>
        <p:spPr bwMode="auto">
          <a:xfrm>
            <a:off x="8550224" y="5433929"/>
            <a:ext cx="2775520" cy="608477"/>
          </a:xfrm>
          <a:prstGeom prst="roundRect">
            <a:avLst/>
          </a:prstGeom>
          <a:solidFill>
            <a:srgbClr val="6A2C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Router</a:t>
            </a:r>
          </a:p>
        </p:txBody>
      </p:sp>
      <p:graphicFrame>
        <p:nvGraphicFramePr>
          <p:cNvPr id="6" name="Route Table">
            <a:extLst>
              <a:ext uri="{FF2B5EF4-FFF2-40B4-BE49-F238E27FC236}">
                <a16:creationId xmlns:a16="http://schemas.microsoft.com/office/drawing/2014/main" id="{274EF546-40EC-4C79-8484-04F50CB7E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932641"/>
              </p:ext>
            </p:extLst>
          </p:nvPr>
        </p:nvGraphicFramePr>
        <p:xfrm>
          <a:off x="8550224" y="3684765"/>
          <a:ext cx="2775520" cy="1416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60">
                  <a:extLst>
                    <a:ext uri="{9D8B030D-6E8A-4147-A177-3AD203B41FA5}">
                      <a16:colId xmlns:a16="http://schemas.microsoft.com/office/drawing/2014/main" val="1891219875"/>
                    </a:ext>
                  </a:extLst>
                </a:gridCol>
                <a:gridCol w="1387760">
                  <a:extLst>
                    <a:ext uri="{9D8B030D-6E8A-4147-A177-3AD203B41FA5}">
                      <a16:colId xmlns:a16="http://schemas.microsoft.com/office/drawing/2014/main" val="3260906903"/>
                    </a:ext>
                  </a:extLst>
                </a:gridCol>
              </a:tblGrid>
              <a:tr h="284168">
                <a:tc>
                  <a:txBody>
                    <a:bodyPr/>
                    <a:lstStyle/>
                    <a:p>
                      <a:r>
                        <a:rPr lang="en-GB" sz="1600" dirty="0"/>
                        <a:t>Route</a:t>
                      </a:r>
                    </a:p>
                  </a:txBody>
                  <a:tcPr>
                    <a:solidFill>
                      <a:srgbClr val="6A2C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Component</a:t>
                      </a:r>
                      <a:endParaRPr lang="en-GB" dirty="0"/>
                    </a:p>
                  </a:txBody>
                  <a:tcPr>
                    <a:solidFill>
                      <a:srgbClr val="6A2C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302967"/>
                  </a:ext>
                </a:extLst>
              </a:tr>
              <a:tr h="284168">
                <a:tc>
                  <a:txBody>
                    <a:bodyPr/>
                    <a:lstStyle/>
                    <a:p>
                      <a:r>
                        <a:rPr lang="en-GB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937274"/>
                  </a:ext>
                </a:extLst>
              </a:tr>
              <a:tr h="284168">
                <a:tc>
                  <a:txBody>
                    <a:bodyPr/>
                    <a:lstStyle/>
                    <a:p>
                      <a:r>
                        <a:rPr lang="en-GB" dirty="0"/>
                        <a:t>items/{id}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ItemDetails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095002"/>
                  </a:ext>
                </a:extLst>
              </a:tr>
              <a:tr h="284168">
                <a:tc>
                  <a:txBody>
                    <a:bodyPr/>
                    <a:lstStyle/>
                    <a:p>
                      <a:r>
                        <a:rPr lang="en-GB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098992"/>
                  </a:ext>
                </a:extLst>
              </a:tr>
            </a:tbl>
          </a:graphicData>
        </a:graphic>
      </p:graphicFrame>
      <p:graphicFrame>
        <p:nvGraphicFramePr>
          <p:cNvPr id="55" name="Route Table Selected">
            <a:extLst>
              <a:ext uri="{FF2B5EF4-FFF2-40B4-BE49-F238E27FC236}">
                <a16:creationId xmlns:a16="http://schemas.microsoft.com/office/drawing/2014/main" id="{57A732D5-A97D-46C6-980D-D2E6328BE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701855"/>
              </p:ext>
            </p:extLst>
          </p:nvPr>
        </p:nvGraphicFramePr>
        <p:xfrm>
          <a:off x="8550224" y="3687417"/>
          <a:ext cx="2775520" cy="1416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60">
                  <a:extLst>
                    <a:ext uri="{9D8B030D-6E8A-4147-A177-3AD203B41FA5}">
                      <a16:colId xmlns:a16="http://schemas.microsoft.com/office/drawing/2014/main" val="1891219875"/>
                    </a:ext>
                  </a:extLst>
                </a:gridCol>
                <a:gridCol w="1387760">
                  <a:extLst>
                    <a:ext uri="{9D8B030D-6E8A-4147-A177-3AD203B41FA5}">
                      <a16:colId xmlns:a16="http://schemas.microsoft.com/office/drawing/2014/main" val="3260906903"/>
                    </a:ext>
                  </a:extLst>
                </a:gridCol>
              </a:tblGrid>
              <a:tr h="284168">
                <a:tc>
                  <a:txBody>
                    <a:bodyPr/>
                    <a:lstStyle/>
                    <a:p>
                      <a:r>
                        <a:rPr lang="en-GB" sz="1600" dirty="0"/>
                        <a:t>Route</a:t>
                      </a:r>
                    </a:p>
                  </a:txBody>
                  <a:tcPr>
                    <a:solidFill>
                      <a:srgbClr val="6A2C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Component</a:t>
                      </a:r>
                      <a:endParaRPr lang="en-GB" dirty="0"/>
                    </a:p>
                  </a:txBody>
                  <a:tcPr>
                    <a:solidFill>
                      <a:srgbClr val="6A2C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302967"/>
                  </a:ext>
                </a:extLst>
              </a:tr>
              <a:tr h="284168">
                <a:tc>
                  <a:txBody>
                    <a:bodyPr/>
                    <a:lstStyle/>
                    <a:p>
                      <a:r>
                        <a:rPr lang="en-GB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937274"/>
                  </a:ext>
                </a:extLst>
              </a:tr>
              <a:tr h="284168">
                <a:tc>
                  <a:txBody>
                    <a:bodyPr/>
                    <a:lstStyle/>
                    <a:p>
                      <a:r>
                        <a:rPr lang="en-GB" b="1" dirty="0"/>
                        <a:t>items/{id}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/>
                        <a:t>ItemDetails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095002"/>
                  </a:ext>
                </a:extLst>
              </a:tr>
              <a:tr h="284168">
                <a:tc>
                  <a:txBody>
                    <a:bodyPr/>
                    <a:lstStyle/>
                    <a:p>
                      <a:r>
                        <a:rPr lang="en-GB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098992"/>
                  </a:ext>
                </a:extLst>
              </a:tr>
            </a:tbl>
          </a:graphicData>
        </a:graphic>
      </p:graphicFrame>
      <p:sp>
        <p:nvSpPr>
          <p:cNvPr id="33" name="Arrow: Right 32">
            <a:extLst>
              <a:ext uri="{FF2B5EF4-FFF2-40B4-BE49-F238E27FC236}">
                <a16:creationId xmlns:a16="http://schemas.microsoft.com/office/drawing/2014/main" id="{9C74404A-C9CC-4D92-8E79-50E3F26AE624}"/>
              </a:ext>
            </a:extLst>
          </p:cNvPr>
          <p:cNvSpPr/>
          <p:nvPr/>
        </p:nvSpPr>
        <p:spPr bwMode="auto">
          <a:xfrm rot="16200000">
            <a:off x="10830857" y="5207968"/>
            <a:ext cx="532140" cy="220958"/>
          </a:xfrm>
          <a:prstGeom prst="rightArrow">
            <a:avLst/>
          </a:prstGeom>
          <a:solidFill>
            <a:schemeClr val="accent4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Item 2 Details">
            <a:extLst>
              <a:ext uri="{FF2B5EF4-FFF2-40B4-BE49-F238E27FC236}">
                <a16:creationId xmlns:a16="http://schemas.microsoft.com/office/drawing/2014/main" id="{ADC20671-E767-4496-B46F-91DED0767807}"/>
              </a:ext>
            </a:extLst>
          </p:cNvPr>
          <p:cNvSpPr txBox="1"/>
          <p:nvPr/>
        </p:nvSpPr>
        <p:spPr>
          <a:xfrm>
            <a:off x="1293114" y="2319886"/>
            <a:ext cx="3894263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2 Details</a:t>
            </a:r>
          </a:p>
        </p:txBody>
      </p:sp>
      <p:grpSp>
        <p:nvGrpSpPr>
          <p:cNvPr id="62" name="Item Details Content">
            <a:extLst>
              <a:ext uri="{FF2B5EF4-FFF2-40B4-BE49-F238E27FC236}">
                <a16:creationId xmlns:a16="http://schemas.microsoft.com/office/drawing/2014/main" id="{4D877472-8833-4DD8-9987-946880752264}"/>
              </a:ext>
            </a:extLst>
          </p:cNvPr>
          <p:cNvGrpSpPr/>
          <p:nvPr/>
        </p:nvGrpSpPr>
        <p:grpSpPr>
          <a:xfrm>
            <a:off x="694676" y="2846264"/>
            <a:ext cx="4881119" cy="2712121"/>
            <a:chOff x="694676" y="2846264"/>
            <a:chExt cx="4881119" cy="2712121"/>
          </a:xfrm>
        </p:grpSpPr>
        <p:pic>
          <p:nvPicPr>
            <p:cNvPr id="39" name="Graphic 38" descr="Image">
              <a:extLst>
                <a:ext uri="{FF2B5EF4-FFF2-40B4-BE49-F238E27FC236}">
                  <a16:creationId xmlns:a16="http://schemas.microsoft.com/office/drawing/2014/main" id="{B5BBA0CA-315F-4A45-89F3-C27704928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94676" y="2846264"/>
              <a:ext cx="2262303" cy="2262303"/>
            </a:xfrm>
            <a:prstGeom prst="rect">
              <a:avLst/>
            </a:prstGeom>
          </p:spPr>
        </p:pic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33A3F92-6D40-4677-977A-FA1E684378D5}"/>
                </a:ext>
              </a:extLst>
            </p:cNvPr>
            <p:cNvCxnSpPr>
              <a:cxnSpLocks/>
            </p:cNvCxnSpPr>
            <p:nvPr/>
          </p:nvCxnSpPr>
          <p:spPr>
            <a:xfrm>
              <a:off x="3045468" y="3299099"/>
              <a:ext cx="2530327" cy="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490349E-9EDC-40E4-8D5B-84520AF4E2B7}"/>
                </a:ext>
              </a:extLst>
            </p:cNvPr>
            <p:cNvCxnSpPr>
              <a:cxnSpLocks/>
            </p:cNvCxnSpPr>
            <p:nvPr/>
          </p:nvCxnSpPr>
          <p:spPr>
            <a:xfrm>
              <a:off x="3046203" y="3452960"/>
              <a:ext cx="2529592" cy="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476CCEE-6983-43C9-B498-581749BC0A8A}"/>
                </a:ext>
              </a:extLst>
            </p:cNvPr>
            <p:cNvCxnSpPr>
              <a:cxnSpLocks/>
            </p:cNvCxnSpPr>
            <p:nvPr/>
          </p:nvCxnSpPr>
          <p:spPr>
            <a:xfrm>
              <a:off x="3046203" y="3599434"/>
              <a:ext cx="2529592" cy="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0E38084-037E-4102-B244-D9864E6D0C7B}"/>
                </a:ext>
              </a:extLst>
            </p:cNvPr>
            <p:cNvCxnSpPr>
              <a:cxnSpLocks/>
            </p:cNvCxnSpPr>
            <p:nvPr/>
          </p:nvCxnSpPr>
          <p:spPr>
            <a:xfrm>
              <a:off x="3045468" y="4388112"/>
              <a:ext cx="2530327" cy="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50873DA-504D-43C5-A96F-3F4F256D31AE}"/>
                </a:ext>
              </a:extLst>
            </p:cNvPr>
            <p:cNvCxnSpPr>
              <a:cxnSpLocks/>
            </p:cNvCxnSpPr>
            <p:nvPr/>
          </p:nvCxnSpPr>
          <p:spPr>
            <a:xfrm>
              <a:off x="3045468" y="4549015"/>
              <a:ext cx="2530327" cy="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13085D1-A7E2-439C-8F8D-82F27CEABFF8}"/>
                </a:ext>
              </a:extLst>
            </p:cNvPr>
            <p:cNvCxnSpPr>
              <a:cxnSpLocks/>
            </p:cNvCxnSpPr>
            <p:nvPr/>
          </p:nvCxnSpPr>
          <p:spPr>
            <a:xfrm>
              <a:off x="3046203" y="3745332"/>
              <a:ext cx="2529592" cy="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1790F8D-94B6-4B6E-A1F7-15DF16AC647C}"/>
                </a:ext>
              </a:extLst>
            </p:cNvPr>
            <p:cNvCxnSpPr>
              <a:cxnSpLocks/>
            </p:cNvCxnSpPr>
            <p:nvPr/>
          </p:nvCxnSpPr>
          <p:spPr>
            <a:xfrm>
              <a:off x="3046203" y="4234744"/>
              <a:ext cx="2529592" cy="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1D3F156-05A8-436D-B0CD-EEA375A2538C}"/>
                </a:ext>
              </a:extLst>
            </p:cNvPr>
            <p:cNvCxnSpPr>
              <a:cxnSpLocks/>
            </p:cNvCxnSpPr>
            <p:nvPr/>
          </p:nvCxnSpPr>
          <p:spPr>
            <a:xfrm>
              <a:off x="3045467" y="4695514"/>
              <a:ext cx="2530327" cy="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90C7F6-6BCB-4D5E-A0F6-12120886FB04}"/>
                </a:ext>
              </a:extLst>
            </p:cNvPr>
            <p:cNvCxnSpPr>
              <a:cxnSpLocks/>
            </p:cNvCxnSpPr>
            <p:nvPr/>
          </p:nvCxnSpPr>
          <p:spPr>
            <a:xfrm>
              <a:off x="886723" y="5250983"/>
              <a:ext cx="4689071" cy="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F35547E-EF6E-426D-8C0A-36257FA015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723" y="5411228"/>
              <a:ext cx="4689071" cy="659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818195A-9AA9-4774-BA85-245CCA661F2C}"/>
                </a:ext>
              </a:extLst>
            </p:cNvPr>
            <p:cNvCxnSpPr>
              <a:cxnSpLocks/>
            </p:cNvCxnSpPr>
            <p:nvPr/>
          </p:nvCxnSpPr>
          <p:spPr>
            <a:xfrm>
              <a:off x="887458" y="5097615"/>
              <a:ext cx="4688336" cy="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0C8490B-297C-4396-84F9-D2A40CBF5041}"/>
                </a:ext>
              </a:extLst>
            </p:cNvPr>
            <p:cNvCxnSpPr>
              <a:cxnSpLocks/>
            </p:cNvCxnSpPr>
            <p:nvPr/>
          </p:nvCxnSpPr>
          <p:spPr>
            <a:xfrm>
              <a:off x="886722" y="5558385"/>
              <a:ext cx="4689072" cy="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Hyperlink">
            <a:extLst>
              <a:ext uri="{FF2B5EF4-FFF2-40B4-BE49-F238E27FC236}">
                <a16:creationId xmlns:a16="http://schemas.microsoft.com/office/drawing/2014/main" id="{F67AF8BB-D08D-48B3-B4DB-A891E1FFDF93}"/>
              </a:ext>
            </a:extLst>
          </p:cNvPr>
          <p:cNvSpPr txBox="1"/>
          <p:nvPr/>
        </p:nvSpPr>
        <p:spPr>
          <a:xfrm>
            <a:off x="1913949" y="5329881"/>
            <a:ext cx="2652595" cy="81724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1600" dirty="0">
                <a:solidFill>
                  <a:srgbClr val="6A2C91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a</a:t>
            </a:r>
            <a:r>
              <a:rPr lang="en-GB" sz="16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1600" dirty="0">
                <a:solidFill>
                  <a:srgbClr val="0F00D8"/>
                </a:solidFill>
                <a:latin typeface="Consolas" panose="020B0609020204030204" pitchFamily="49" charset="0"/>
              </a:rPr>
              <a:t>=“</a:t>
            </a:r>
            <a:r>
              <a:rPr lang="en-GB" sz="1600" b="1" dirty="0">
                <a:solidFill>
                  <a:srgbClr val="0F00D8"/>
                </a:solidFill>
                <a:latin typeface="Consolas" panose="020B0609020204030204" pitchFamily="49" charset="0"/>
              </a:rPr>
              <a:t>/items/2</a:t>
            </a:r>
            <a:r>
              <a:rPr lang="en-GB" sz="1600" dirty="0">
                <a:solidFill>
                  <a:srgbClr val="0F00D8"/>
                </a:solidFill>
                <a:latin typeface="Consolas" panose="020B0609020204030204" pitchFamily="49" charset="0"/>
              </a:rPr>
              <a:t>”&gt;</a:t>
            </a:r>
            <a:br>
              <a:rPr lang="en-GB" sz="1600" dirty="0">
                <a:solidFill>
                  <a:srgbClr val="0F00D8"/>
                </a:solidFill>
                <a:latin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</a:rPr>
              <a:t>View Details</a:t>
            </a:r>
            <a:r>
              <a:rPr lang="en-GB" sz="1600" dirty="0">
                <a:solidFill>
                  <a:srgbClr val="0F00D8"/>
                </a:solidFill>
                <a:latin typeface="Consolas" panose="020B0609020204030204" pitchFamily="49" charset="0"/>
              </a:rPr>
              <a:t>&lt;/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a</a:t>
            </a:r>
            <a:r>
              <a:rPr lang="en-GB" sz="1600" dirty="0">
                <a:solidFill>
                  <a:srgbClr val="0F00D8"/>
                </a:solidFill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112" name="Pointer" descr="Cursor">
            <a:extLst>
              <a:ext uri="{FF2B5EF4-FFF2-40B4-BE49-F238E27FC236}">
                <a16:creationId xmlns:a16="http://schemas.microsoft.com/office/drawing/2014/main" id="{9247F256-F366-4A4F-B29A-51AC888581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35786" y="4736191"/>
            <a:ext cx="647586" cy="6475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6" name="Arrow: Right 35">
            <a:extLst>
              <a:ext uri="{FF2B5EF4-FFF2-40B4-BE49-F238E27FC236}">
                <a16:creationId xmlns:a16="http://schemas.microsoft.com/office/drawing/2014/main" id="{ABDDD60D-1312-41E4-8A72-BB06F97B52FF}"/>
              </a:ext>
            </a:extLst>
          </p:cNvPr>
          <p:cNvSpPr/>
          <p:nvPr/>
        </p:nvSpPr>
        <p:spPr bwMode="auto">
          <a:xfrm rot="10800000">
            <a:off x="5663849" y="4284106"/>
            <a:ext cx="2775518" cy="574342"/>
          </a:xfrm>
          <a:prstGeom prst="rightArrow">
            <a:avLst/>
          </a:prstGeom>
          <a:solidFill>
            <a:schemeClr val="accent4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New Address">
            <a:extLst>
              <a:ext uri="{FF2B5EF4-FFF2-40B4-BE49-F238E27FC236}">
                <a16:creationId xmlns:a16="http://schemas.microsoft.com/office/drawing/2014/main" id="{8C176B04-5215-4C9E-9217-CD30138C0B03}"/>
              </a:ext>
            </a:extLst>
          </p:cNvPr>
          <p:cNvSpPr/>
          <p:nvPr/>
        </p:nvSpPr>
        <p:spPr>
          <a:xfrm>
            <a:off x="910167" y="1659494"/>
            <a:ext cx="4890066" cy="3879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Andale Mono" panose="020B0509000000000004" pitchFamily="49" charset="0"/>
              </a:rPr>
              <a:t>https://www.contosostore.com/items/2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3D3C44-F9BA-4FB6-BCD0-62D06809CC76}"/>
              </a:ext>
            </a:extLst>
          </p:cNvPr>
          <p:cNvSpPr txBox="1"/>
          <p:nvPr/>
        </p:nvSpPr>
        <p:spPr>
          <a:xfrm>
            <a:off x="6506270" y="4844636"/>
            <a:ext cx="14233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 err="1">
                <a:solidFill>
                  <a:schemeClr val="bg1"/>
                </a:solidFill>
              </a:rPr>
              <a:t>SignalR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48D669C2-5337-46D8-95EB-8BAB9E4A3296}"/>
              </a:ext>
            </a:extLst>
          </p:cNvPr>
          <p:cNvSpPr/>
          <p:nvPr/>
        </p:nvSpPr>
        <p:spPr bwMode="auto">
          <a:xfrm>
            <a:off x="4648037" y="5448706"/>
            <a:ext cx="3873606" cy="574267"/>
          </a:xfrm>
          <a:prstGeom prst="rightArrow">
            <a:avLst/>
          </a:prstGeom>
          <a:solidFill>
            <a:schemeClr val="accent4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C1570A-FD73-4CBB-A648-6622639AB642}"/>
              </a:ext>
            </a:extLst>
          </p:cNvPr>
          <p:cNvSpPr txBox="1"/>
          <p:nvPr/>
        </p:nvSpPr>
        <p:spPr>
          <a:xfrm>
            <a:off x="5527039" y="5464172"/>
            <a:ext cx="2115602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dirty="0">
                <a:solidFill>
                  <a:schemeClr val="bg1"/>
                </a:solidFill>
              </a:rPr>
              <a:t>Navigation Event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C6E662B-A8F5-4CC5-ABE8-741C9264404D}"/>
              </a:ext>
            </a:extLst>
          </p:cNvPr>
          <p:cNvSpPr txBox="1"/>
          <p:nvPr/>
        </p:nvSpPr>
        <p:spPr>
          <a:xfrm>
            <a:off x="6356105" y="4298858"/>
            <a:ext cx="1726629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dirty="0">
                <a:solidFill>
                  <a:schemeClr val="bg1"/>
                </a:solidFill>
              </a:rPr>
              <a:t>UI Updates</a:t>
            </a:r>
          </a:p>
        </p:txBody>
      </p:sp>
    </p:spTree>
    <p:extLst>
      <p:ext uri="{BB962C8B-B14F-4D97-AF65-F5344CB8AC3E}">
        <p14:creationId xmlns:p14="http://schemas.microsoft.com/office/powerpoint/2010/main" val="24386330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1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3" grpId="0" animBg="1"/>
      <p:bldP spid="4" grpId="0"/>
      <p:bldP spid="5" grpId="0" animBg="1"/>
      <p:bldP spid="33" grpId="0" animBg="1"/>
      <p:bldP spid="37" grpId="0"/>
      <p:bldP spid="114" grpId="0" animBg="1"/>
      <p:bldP spid="114" grpId="1" animBg="1"/>
      <p:bldP spid="36" grpId="0" animBg="1"/>
      <p:bldP spid="87" grpId="0" animBg="1"/>
      <p:bldP spid="9" grpId="0"/>
      <p:bldP spid="116" grpId="0" animBg="1"/>
      <p:bldP spid="116" grpId="1" animBg="1"/>
      <p:bldP spid="65" grpId="0"/>
      <p:bldP spid="65" grpId="1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46355-E63C-438E-AFDF-16EACF29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Router Component</a:t>
            </a:r>
          </a:p>
        </p:txBody>
      </p:sp>
    </p:spTree>
    <p:extLst>
      <p:ext uri="{BB962C8B-B14F-4D97-AF65-F5344CB8AC3E}">
        <p14:creationId xmlns:p14="http://schemas.microsoft.com/office/powerpoint/2010/main" val="339603010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000000"/>
      </a:dk1>
      <a:lt1>
        <a:srgbClr val="FFFFFF"/>
      </a:lt1>
      <a:dk2>
        <a:srgbClr val="32145A"/>
      </a:dk2>
      <a:lt2>
        <a:srgbClr val="F2F2F2"/>
      </a:lt2>
      <a:accent1>
        <a:srgbClr val="512BD4"/>
      </a:accent1>
      <a:accent2>
        <a:srgbClr val="0078D7"/>
      </a:accent2>
      <a:accent3>
        <a:srgbClr val="008272"/>
      </a:accent3>
      <a:accent4>
        <a:srgbClr val="EE8716"/>
      </a:accent4>
      <a:accent5>
        <a:srgbClr val="737373"/>
      </a:accent5>
      <a:accent6>
        <a:srgbClr val="505050"/>
      </a:accent6>
      <a:hlink>
        <a:srgbClr val="EE8716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17722</TotalTime>
  <Words>705</Words>
  <Application>Microsoft Office PowerPoint</Application>
  <PresentationFormat>Widescreen</PresentationFormat>
  <Paragraphs>206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Andale Mono</vt:lpstr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PowerPoint Presentation</vt:lpstr>
      <vt:lpstr>Routing A-Z</vt:lpstr>
      <vt:lpstr>Routing &amp; Navigation Traditional Web Apps vs Blazor Apps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Router Component</vt:lpstr>
      <vt:lpstr>PowerPoint Presentation</vt:lpstr>
      <vt:lpstr>Discovering Page Components</vt:lpstr>
      <vt:lpstr>PowerPoint Presentation</vt:lpstr>
      <vt:lpstr>Route Matching</vt:lpstr>
      <vt:lpstr>Route Matching</vt:lpstr>
      <vt:lpstr>Demos</vt:lpstr>
      <vt:lpstr>Questions…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Chris Sainty</cp:lastModifiedBy>
  <cp:revision>4</cp:revision>
  <dcterms:created xsi:type="dcterms:W3CDTF">2018-01-09T22:22:16Z</dcterms:created>
  <dcterms:modified xsi:type="dcterms:W3CDTF">2020-01-14T17:35:13Z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