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97" r:id="rId3"/>
    <p:sldId id="301" r:id="rId4"/>
    <p:sldId id="306" r:id="rId5"/>
    <p:sldId id="298" r:id="rId6"/>
    <p:sldId id="304" r:id="rId7"/>
    <p:sldId id="312" r:id="rId8"/>
    <p:sldId id="305" r:id="rId9"/>
    <p:sldId id="307" r:id="rId10"/>
    <p:sldId id="308" r:id="rId11"/>
    <p:sldId id="310" r:id="rId12"/>
    <p:sldId id="311" r:id="rId13"/>
    <p:sldId id="266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Nonne" initials="CN" lastIdx="24" clrIdx="0"/>
  <p:cmAuthor id="2" name="admin" initials="a" lastIdx="3" clrIdx="1"/>
  <p:cmAuthor id="3" name="Luca" initials="L" lastIdx="1" clrIdx="2">
    <p:extLst>
      <p:ext uri="{19B8F6BF-5375-455C-9EA6-DF929625EA0E}">
        <p15:presenceInfo xmlns:p15="http://schemas.microsoft.com/office/powerpoint/2012/main" userId="Lu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B952F"/>
    <a:srgbClr val="728FA5"/>
    <a:srgbClr val="0000FF"/>
    <a:srgbClr val="3D873F"/>
    <a:srgbClr val="0E9A15"/>
    <a:srgbClr val="EB5F5F"/>
    <a:srgbClr val="EC7A6E"/>
    <a:srgbClr val="000000"/>
    <a:srgbClr val="000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F69FDB-87E8-40AC-8A15-930787F90DC1}" v="5" dt="2021-03-21T20:52:55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84275" autoAdjust="0"/>
  </p:normalViewPr>
  <p:slideViewPr>
    <p:cSldViewPr snapToGrid="0" snapToObjects="1">
      <p:cViewPr varScale="1">
        <p:scale>
          <a:sx n="68" d="100"/>
          <a:sy n="68" d="100"/>
        </p:scale>
        <p:origin x="124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" userId="7997ef54-a650-4a1f-a926-5568a95e2003" providerId="ADAL" clId="{97F69FDB-87E8-40AC-8A15-930787F90DC1}"/>
    <pc:docChg chg="custSel addSld modSld">
      <pc:chgData name="Luca" userId="7997ef54-a650-4a1f-a926-5568a95e2003" providerId="ADAL" clId="{97F69FDB-87E8-40AC-8A15-930787F90DC1}" dt="2021-03-21T20:53:35.772" v="263" actId="1076"/>
      <pc:docMkLst>
        <pc:docMk/>
      </pc:docMkLst>
      <pc:sldChg chg="addSp modSp mod">
        <pc:chgData name="Luca" userId="7997ef54-a650-4a1f-a926-5568a95e2003" providerId="ADAL" clId="{97F69FDB-87E8-40AC-8A15-930787F90DC1}" dt="2021-03-21T20:53:35.772" v="263" actId="1076"/>
        <pc:sldMkLst>
          <pc:docMk/>
          <pc:sldMk cId="1751112552" sldId="261"/>
        </pc:sldMkLst>
        <pc:spChg chg="add mod">
          <ac:chgData name="Luca" userId="7997ef54-a650-4a1f-a926-5568a95e2003" providerId="ADAL" clId="{97F69FDB-87E8-40AC-8A15-930787F90DC1}" dt="2021-03-21T20:53:35.772" v="263" actId="1076"/>
          <ac:spMkLst>
            <pc:docMk/>
            <pc:sldMk cId="1751112552" sldId="261"/>
            <ac:spMk id="2" creationId="{84F4D6FA-9717-4179-94B8-D4CA45405035}"/>
          </ac:spMkLst>
        </pc:spChg>
        <pc:spChg chg="mod">
          <ac:chgData name="Luca" userId="7997ef54-a650-4a1f-a926-5568a95e2003" providerId="ADAL" clId="{97F69FDB-87E8-40AC-8A15-930787F90DC1}" dt="2021-03-21T20:53:24.315" v="262" actId="1076"/>
          <ac:spMkLst>
            <pc:docMk/>
            <pc:sldMk cId="1751112552" sldId="261"/>
            <ac:spMk id="6" creationId="{00000000-0000-0000-0000-000000000000}"/>
          </ac:spMkLst>
        </pc:spChg>
        <pc:spChg chg="mod">
          <ac:chgData name="Luca" userId="7997ef54-a650-4a1f-a926-5568a95e2003" providerId="ADAL" clId="{97F69FDB-87E8-40AC-8A15-930787F90DC1}" dt="2021-03-21T20:53:18.420" v="260" actId="1076"/>
          <ac:spMkLst>
            <pc:docMk/>
            <pc:sldMk cId="1751112552" sldId="261"/>
            <ac:spMk id="7" creationId="{00000000-0000-0000-0000-000000000000}"/>
          </ac:spMkLst>
        </pc:spChg>
        <pc:spChg chg="mod">
          <ac:chgData name="Luca" userId="7997ef54-a650-4a1f-a926-5568a95e2003" providerId="ADAL" clId="{97F69FDB-87E8-40AC-8A15-930787F90DC1}" dt="2021-03-21T20:46:10.909" v="119" actId="20577"/>
          <ac:spMkLst>
            <pc:docMk/>
            <pc:sldMk cId="1751112552" sldId="261"/>
            <ac:spMk id="11" creationId="{00000000-0000-0000-0000-000000000000}"/>
          </ac:spMkLst>
        </pc:spChg>
      </pc:sldChg>
      <pc:sldChg chg="modSp mod">
        <pc:chgData name="Luca" userId="7997ef54-a650-4a1f-a926-5568a95e2003" providerId="ADAL" clId="{97F69FDB-87E8-40AC-8A15-930787F90DC1}" dt="2021-03-21T20:46:04.798" v="117" actId="20577"/>
        <pc:sldMkLst>
          <pc:docMk/>
          <pc:sldMk cId="1454287687" sldId="266"/>
        </pc:sldMkLst>
        <pc:spChg chg="mod">
          <ac:chgData name="Luca" userId="7997ef54-a650-4a1f-a926-5568a95e2003" providerId="ADAL" clId="{97F69FDB-87E8-40AC-8A15-930787F90DC1}" dt="2021-03-21T20:46:04.798" v="117" actId="20577"/>
          <ac:spMkLst>
            <pc:docMk/>
            <pc:sldMk cId="1454287687" sldId="266"/>
            <ac:spMk id="4" creationId="{00000000-0000-0000-0000-000000000000}"/>
          </ac:spMkLst>
        </pc:spChg>
      </pc:sldChg>
      <pc:sldChg chg="modSp mod">
        <pc:chgData name="Luca" userId="7997ef54-a650-4a1f-a926-5568a95e2003" providerId="ADAL" clId="{97F69FDB-87E8-40AC-8A15-930787F90DC1}" dt="2021-03-21T20:29:50.552" v="1" actId="20577"/>
        <pc:sldMkLst>
          <pc:docMk/>
          <pc:sldMk cId="3390024800" sldId="297"/>
        </pc:sldMkLst>
        <pc:spChg chg="mod">
          <ac:chgData name="Luca" userId="7997ef54-a650-4a1f-a926-5568a95e2003" providerId="ADAL" clId="{97F69FDB-87E8-40AC-8A15-930787F90DC1}" dt="2021-03-21T20:29:50.552" v="1" actId="20577"/>
          <ac:spMkLst>
            <pc:docMk/>
            <pc:sldMk cId="3390024800" sldId="297"/>
            <ac:spMk id="6" creationId="{0DBD0A9C-55A9-4F97-BBB6-77D0911B5C77}"/>
          </ac:spMkLst>
        </pc:spChg>
      </pc:sldChg>
      <pc:sldChg chg="modSp mod">
        <pc:chgData name="Luca" userId="7997ef54-a650-4a1f-a926-5568a95e2003" providerId="ADAL" clId="{97F69FDB-87E8-40AC-8A15-930787F90DC1}" dt="2021-03-21T20:45:33.960" v="104" actId="20577"/>
        <pc:sldMkLst>
          <pc:docMk/>
          <pc:sldMk cId="2207495601" sldId="305"/>
        </pc:sldMkLst>
        <pc:spChg chg="mod">
          <ac:chgData name="Luca" userId="7997ef54-a650-4a1f-a926-5568a95e2003" providerId="ADAL" clId="{97F69FDB-87E8-40AC-8A15-930787F90DC1}" dt="2021-03-21T20:45:33.960" v="104" actId="20577"/>
          <ac:spMkLst>
            <pc:docMk/>
            <pc:sldMk cId="2207495601" sldId="305"/>
            <ac:spMk id="9" creationId="{88AE0E17-301E-457F-90B7-3EC67E826F45}"/>
          </ac:spMkLst>
        </pc:spChg>
      </pc:sldChg>
      <pc:sldChg chg="modSp mod">
        <pc:chgData name="Luca" userId="7997ef54-a650-4a1f-a926-5568a95e2003" providerId="ADAL" clId="{97F69FDB-87E8-40AC-8A15-930787F90DC1}" dt="2021-03-21T20:30:45.660" v="38" actId="1076"/>
        <pc:sldMkLst>
          <pc:docMk/>
          <pc:sldMk cId="2082515201" sldId="306"/>
        </pc:sldMkLst>
        <pc:spChg chg="mod">
          <ac:chgData name="Luca" userId="7997ef54-a650-4a1f-a926-5568a95e2003" providerId="ADAL" clId="{97F69FDB-87E8-40AC-8A15-930787F90DC1}" dt="2021-03-21T20:30:45.660" v="38" actId="1076"/>
          <ac:spMkLst>
            <pc:docMk/>
            <pc:sldMk cId="2082515201" sldId="306"/>
            <ac:spMk id="4" creationId="{07F57A62-26ED-46C1-BC22-8CD288D2EA81}"/>
          </ac:spMkLst>
        </pc:spChg>
        <pc:spChg chg="mod">
          <ac:chgData name="Luca" userId="7997ef54-a650-4a1f-a926-5568a95e2003" providerId="ADAL" clId="{97F69FDB-87E8-40AC-8A15-930787F90DC1}" dt="2021-03-21T20:30:37.677" v="37" actId="1037"/>
          <ac:spMkLst>
            <pc:docMk/>
            <pc:sldMk cId="2082515201" sldId="306"/>
            <ac:spMk id="6" creationId="{752AF179-3023-4D04-A52C-449EDD41DF69}"/>
          </ac:spMkLst>
        </pc:spChg>
      </pc:sldChg>
      <pc:sldChg chg="modSp mod">
        <pc:chgData name="Luca" userId="7997ef54-a650-4a1f-a926-5568a95e2003" providerId="ADAL" clId="{97F69FDB-87E8-40AC-8A15-930787F90DC1}" dt="2021-03-21T20:45:39.234" v="106" actId="20577"/>
        <pc:sldMkLst>
          <pc:docMk/>
          <pc:sldMk cId="3043076489" sldId="307"/>
        </pc:sldMkLst>
        <pc:spChg chg="mod">
          <ac:chgData name="Luca" userId="7997ef54-a650-4a1f-a926-5568a95e2003" providerId="ADAL" clId="{97F69FDB-87E8-40AC-8A15-930787F90DC1}" dt="2021-03-21T20:45:39.234" v="106" actId="20577"/>
          <ac:spMkLst>
            <pc:docMk/>
            <pc:sldMk cId="3043076489" sldId="307"/>
            <ac:spMk id="8" creationId="{E1D8C32D-8857-4B57-8357-B61ADB77F260}"/>
          </ac:spMkLst>
        </pc:spChg>
      </pc:sldChg>
      <pc:sldChg chg="modSp mod">
        <pc:chgData name="Luca" userId="7997ef54-a650-4a1f-a926-5568a95e2003" providerId="ADAL" clId="{97F69FDB-87E8-40AC-8A15-930787F90DC1}" dt="2021-03-21T20:45:49.340" v="111" actId="20577"/>
        <pc:sldMkLst>
          <pc:docMk/>
          <pc:sldMk cId="94968347" sldId="308"/>
        </pc:sldMkLst>
        <pc:spChg chg="mod">
          <ac:chgData name="Luca" userId="7997ef54-a650-4a1f-a926-5568a95e2003" providerId="ADAL" clId="{97F69FDB-87E8-40AC-8A15-930787F90DC1}" dt="2021-03-21T20:45:49.340" v="111" actId="20577"/>
          <ac:spMkLst>
            <pc:docMk/>
            <pc:sldMk cId="94968347" sldId="308"/>
            <ac:spMk id="8" creationId="{FE98F724-D351-4CB9-9C52-37C7E9922D46}"/>
          </ac:spMkLst>
        </pc:spChg>
      </pc:sldChg>
      <pc:sldChg chg="modSp mod">
        <pc:chgData name="Luca" userId="7997ef54-a650-4a1f-a926-5568a95e2003" providerId="ADAL" clId="{97F69FDB-87E8-40AC-8A15-930787F90DC1}" dt="2021-03-21T20:45:55.457" v="113" actId="20577"/>
        <pc:sldMkLst>
          <pc:docMk/>
          <pc:sldMk cId="3619996673" sldId="310"/>
        </pc:sldMkLst>
        <pc:spChg chg="mod">
          <ac:chgData name="Luca" userId="7997ef54-a650-4a1f-a926-5568a95e2003" providerId="ADAL" clId="{97F69FDB-87E8-40AC-8A15-930787F90DC1}" dt="2021-03-21T20:45:55.457" v="113" actId="20577"/>
          <ac:spMkLst>
            <pc:docMk/>
            <pc:sldMk cId="3619996673" sldId="310"/>
            <ac:spMk id="11" creationId="{8E078F64-299D-4374-A91D-A9890A20C5BC}"/>
          </ac:spMkLst>
        </pc:spChg>
      </pc:sldChg>
      <pc:sldChg chg="modSp mod">
        <pc:chgData name="Luca" userId="7997ef54-a650-4a1f-a926-5568a95e2003" providerId="ADAL" clId="{97F69FDB-87E8-40AC-8A15-930787F90DC1}" dt="2021-03-21T20:45:59.846" v="115" actId="20577"/>
        <pc:sldMkLst>
          <pc:docMk/>
          <pc:sldMk cId="3052007597" sldId="311"/>
        </pc:sldMkLst>
        <pc:spChg chg="mod">
          <ac:chgData name="Luca" userId="7997ef54-a650-4a1f-a926-5568a95e2003" providerId="ADAL" clId="{97F69FDB-87E8-40AC-8A15-930787F90DC1}" dt="2021-03-21T20:45:59.846" v="115" actId="20577"/>
          <ac:spMkLst>
            <pc:docMk/>
            <pc:sldMk cId="3052007597" sldId="311"/>
            <ac:spMk id="7" creationId="{EF75203D-AC72-411C-AA93-FDF5C18618F1}"/>
          </ac:spMkLst>
        </pc:spChg>
      </pc:sldChg>
      <pc:sldChg chg="addSp delSp modSp add mod">
        <pc:chgData name="Luca" userId="7997ef54-a650-4a1f-a926-5568a95e2003" providerId="ADAL" clId="{97F69FDB-87E8-40AC-8A15-930787F90DC1}" dt="2021-03-21T20:45:29.040" v="102" actId="20577"/>
        <pc:sldMkLst>
          <pc:docMk/>
          <pc:sldMk cId="2080234756" sldId="312"/>
        </pc:sldMkLst>
        <pc:spChg chg="mod">
          <ac:chgData name="Luca" userId="7997ef54-a650-4a1f-a926-5568a95e2003" providerId="ADAL" clId="{97F69FDB-87E8-40AC-8A15-930787F90DC1}" dt="2021-03-21T20:44:23.891" v="98" actId="1076"/>
          <ac:spMkLst>
            <pc:docMk/>
            <pc:sldMk cId="2080234756" sldId="312"/>
            <ac:spMk id="6" creationId="{58145C49-1F4D-40FB-B224-2ED0293818C5}"/>
          </ac:spMkLst>
        </pc:spChg>
        <pc:spChg chg="del mod">
          <ac:chgData name="Luca" userId="7997ef54-a650-4a1f-a926-5568a95e2003" providerId="ADAL" clId="{97F69FDB-87E8-40AC-8A15-930787F90DC1}" dt="2021-03-21T20:43:41.286" v="78" actId="478"/>
          <ac:spMkLst>
            <pc:docMk/>
            <pc:sldMk cId="2080234756" sldId="312"/>
            <ac:spMk id="7" creationId="{4756FB94-BE4B-49C6-A904-38EF76271C16}"/>
          </ac:spMkLst>
        </pc:spChg>
        <pc:spChg chg="mod">
          <ac:chgData name="Luca" userId="7997ef54-a650-4a1f-a926-5568a95e2003" providerId="ADAL" clId="{97F69FDB-87E8-40AC-8A15-930787F90DC1}" dt="2021-03-21T20:43:18.675" v="77" actId="1076"/>
          <ac:spMkLst>
            <pc:docMk/>
            <pc:sldMk cId="2080234756" sldId="312"/>
            <ac:spMk id="8" creationId="{425C6E8C-8302-4601-87D4-1ADCBC262C04}"/>
          </ac:spMkLst>
        </pc:spChg>
        <pc:spChg chg="mod">
          <ac:chgData name="Luca" userId="7997ef54-a650-4a1f-a926-5568a95e2003" providerId="ADAL" clId="{97F69FDB-87E8-40AC-8A15-930787F90DC1}" dt="2021-03-21T20:34:11.200" v="48" actId="20577"/>
          <ac:spMkLst>
            <pc:docMk/>
            <pc:sldMk cId="2080234756" sldId="312"/>
            <ac:spMk id="9" creationId="{F35431DF-2968-49BF-940A-3B0730769FF7}"/>
          </ac:spMkLst>
        </pc:spChg>
        <pc:spChg chg="mod">
          <ac:chgData name="Luca" userId="7997ef54-a650-4a1f-a926-5568a95e2003" providerId="ADAL" clId="{97F69FDB-87E8-40AC-8A15-930787F90DC1}" dt="2021-03-21T20:45:29.040" v="102" actId="20577"/>
          <ac:spMkLst>
            <pc:docMk/>
            <pc:sldMk cId="2080234756" sldId="312"/>
            <ac:spMk id="10" creationId="{109D89C4-66EB-465B-A39B-AF7BAB5985CD}"/>
          </ac:spMkLst>
        </pc:spChg>
        <pc:picChg chg="del">
          <ac:chgData name="Luca" userId="7997ef54-a650-4a1f-a926-5568a95e2003" providerId="ADAL" clId="{97F69FDB-87E8-40AC-8A15-930787F90DC1}" dt="2021-03-21T20:41:32.949" v="60" actId="478"/>
          <ac:picMkLst>
            <pc:docMk/>
            <pc:sldMk cId="2080234756" sldId="312"/>
            <ac:picMk id="4" creationId="{C1996CDC-004D-4376-B31A-D558AF5159D8}"/>
          </ac:picMkLst>
        </pc:picChg>
        <pc:picChg chg="del">
          <ac:chgData name="Luca" userId="7997ef54-a650-4a1f-a926-5568a95e2003" providerId="ADAL" clId="{97F69FDB-87E8-40AC-8A15-930787F90DC1}" dt="2021-03-21T20:41:20.271" v="57" actId="478"/>
          <ac:picMkLst>
            <pc:docMk/>
            <pc:sldMk cId="2080234756" sldId="312"/>
            <ac:picMk id="5" creationId="{956E57FE-FAC3-474A-884B-6FFAB53E9E4E}"/>
          </ac:picMkLst>
        </pc:picChg>
        <pc:picChg chg="add mod modCrop">
          <ac:chgData name="Luca" userId="7997ef54-a650-4a1f-a926-5568a95e2003" providerId="ADAL" clId="{97F69FDB-87E8-40AC-8A15-930787F90DC1}" dt="2021-03-21T20:42:56.435" v="75" actId="1076"/>
          <ac:picMkLst>
            <pc:docMk/>
            <pc:sldMk cId="2080234756" sldId="312"/>
            <ac:picMk id="11" creationId="{E0897172-D75C-4598-B542-EDC49BA926C0}"/>
          </ac:picMkLst>
        </pc:picChg>
        <pc:picChg chg="add mod">
          <ac:chgData name="Luca" userId="7997ef54-a650-4a1f-a926-5568a95e2003" providerId="ADAL" clId="{97F69FDB-87E8-40AC-8A15-930787F90DC1}" dt="2021-03-21T20:42:59.108" v="76" actId="1076"/>
          <ac:picMkLst>
            <pc:docMk/>
            <pc:sldMk cId="2080234756" sldId="312"/>
            <ac:picMk id="13" creationId="{A115894D-DC6E-4EB2-AB30-5650209E7262}"/>
          </ac:picMkLst>
        </pc:picChg>
      </pc:sldChg>
    </pc:docChg>
  </pc:docChgLst>
  <pc:docChgLst>
    <pc:chgData name="Luca" userId="7997ef54-a650-4a1f-a926-5568a95e2003" providerId="ADAL" clId="{FF2128EA-9497-4BA0-B0C6-AE460FB5134F}"/>
    <pc:docChg chg="undo custSel addSld delSld modSld">
      <pc:chgData name="Luca" userId="7997ef54-a650-4a1f-a926-5568a95e2003" providerId="ADAL" clId="{FF2128EA-9497-4BA0-B0C6-AE460FB5134F}" dt="2021-03-17T22:07:00.146" v="4628" actId="20577"/>
      <pc:docMkLst>
        <pc:docMk/>
      </pc:docMkLst>
      <pc:sldChg chg="delSp modSp mod">
        <pc:chgData name="Luca" userId="7997ef54-a650-4a1f-a926-5568a95e2003" providerId="ADAL" clId="{FF2128EA-9497-4BA0-B0C6-AE460FB5134F}" dt="2021-03-10T20:51:36.970" v="282" actId="1076"/>
        <pc:sldMkLst>
          <pc:docMk/>
          <pc:sldMk cId="1751112552" sldId="261"/>
        </pc:sldMkLst>
        <pc:spChg chg="mod">
          <ac:chgData name="Luca" userId="7997ef54-a650-4a1f-a926-5568a95e2003" providerId="ADAL" clId="{FF2128EA-9497-4BA0-B0C6-AE460FB5134F}" dt="2021-03-10T20:46:54.778" v="81" actId="20577"/>
          <ac:spMkLst>
            <pc:docMk/>
            <pc:sldMk cId="1751112552" sldId="261"/>
            <ac:spMk id="5" creationId="{00000000-0000-0000-0000-000000000000}"/>
          </ac:spMkLst>
        </pc:spChg>
        <pc:spChg chg="mod">
          <ac:chgData name="Luca" userId="7997ef54-a650-4a1f-a926-5568a95e2003" providerId="ADAL" clId="{FF2128EA-9497-4BA0-B0C6-AE460FB5134F}" dt="2021-03-10T20:51:36.970" v="282" actId="1076"/>
          <ac:spMkLst>
            <pc:docMk/>
            <pc:sldMk cId="1751112552" sldId="261"/>
            <ac:spMk id="6" creationId="{00000000-0000-0000-0000-000000000000}"/>
          </ac:spMkLst>
        </pc:spChg>
        <pc:spChg chg="mod">
          <ac:chgData name="Luca" userId="7997ef54-a650-4a1f-a926-5568a95e2003" providerId="ADAL" clId="{FF2128EA-9497-4BA0-B0C6-AE460FB5134F}" dt="2021-03-10T20:51:15.075" v="280" actId="1076"/>
          <ac:spMkLst>
            <pc:docMk/>
            <pc:sldMk cId="1751112552" sldId="261"/>
            <ac:spMk id="7" creationId="{00000000-0000-0000-0000-000000000000}"/>
          </ac:spMkLst>
        </pc:spChg>
        <pc:spChg chg="mod">
          <ac:chgData name="Luca" userId="7997ef54-a650-4a1f-a926-5568a95e2003" providerId="ADAL" clId="{FF2128EA-9497-4BA0-B0C6-AE460FB5134F}" dt="2021-03-10T20:49:00.415" v="186" actId="20577"/>
          <ac:spMkLst>
            <pc:docMk/>
            <pc:sldMk cId="1751112552" sldId="261"/>
            <ac:spMk id="11" creationId="{00000000-0000-0000-0000-000000000000}"/>
          </ac:spMkLst>
        </pc:spChg>
        <pc:picChg chg="del">
          <ac:chgData name="Luca" userId="7997ef54-a650-4a1f-a926-5568a95e2003" providerId="ADAL" clId="{FF2128EA-9497-4BA0-B0C6-AE460FB5134F}" dt="2021-03-10T20:39:57.352" v="1" actId="478"/>
          <ac:picMkLst>
            <pc:docMk/>
            <pc:sldMk cId="1751112552" sldId="261"/>
            <ac:picMk id="8" creationId="{00000000-0000-0000-0000-000000000000}"/>
          </ac:picMkLst>
        </pc:picChg>
        <pc:picChg chg="del">
          <ac:chgData name="Luca" userId="7997ef54-a650-4a1f-a926-5568a95e2003" providerId="ADAL" clId="{FF2128EA-9497-4BA0-B0C6-AE460FB5134F}" dt="2021-03-10T20:39:59.523" v="2" actId="478"/>
          <ac:picMkLst>
            <pc:docMk/>
            <pc:sldMk cId="1751112552" sldId="261"/>
            <ac:picMk id="9" creationId="{9D297754-6A4F-4CEB-848C-672FC2088EF8}"/>
          </ac:picMkLst>
        </pc:picChg>
      </pc:sldChg>
      <pc:sldChg chg="addSp modSp">
        <pc:chgData name="Luca" userId="7997ef54-a650-4a1f-a926-5568a95e2003" providerId="ADAL" clId="{FF2128EA-9497-4BA0-B0C6-AE460FB5134F}" dt="2021-03-10T20:52:52.283" v="283"/>
        <pc:sldMkLst>
          <pc:docMk/>
          <pc:sldMk cId="1454287687" sldId="266"/>
        </pc:sldMkLst>
        <pc:spChg chg="add mod">
          <ac:chgData name="Luca" userId="7997ef54-a650-4a1f-a926-5568a95e2003" providerId="ADAL" clId="{FF2128EA-9497-4BA0-B0C6-AE460FB5134F}" dt="2021-03-10T20:52:52.283" v="283"/>
          <ac:spMkLst>
            <pc:docMk/>
            <pc:sldMk cId="1454287687" sldId="266"/>
            <ac:spMk id="6" creationId="{50E97C2D-1B8D-4679-A77B-2290451D93F4}"/>
          </ac:spMkLst>
        </pc:spChg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518735266" sldId="268"/>
        </pc:sldMkLst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809561402" sldId="273"/>
        </pc:sldMkLst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913449013" sldId="280"/>
        </pc:sldMkLst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4236227573" sldId="283"/>
        </pc:sldMkLst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3742352110" sldId="284"/>
        </pc:sldMkLst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1325397866" sldId="285"/>
        </pc:sldMkLst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3869641938" sldId="289"/>
        </pc:sldMkLst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2097917399" sldId="290"/>
        </pc:sldMkLst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2849885281" sldId="293"/>
        </pc:sldMkLst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569826657" sldId="294"/>
        </pc:sldMkLst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4043291223" sldId="295"/>
        </pc:sldMkLst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1532331921" sldId="296"/>
        </pc:sldMkLst>
      </pc:sldChg>
      <pc:sldChg chg="addSp delSp modSp mod chgLayout">
        <pc:chgData name="Luca" userId="7997ef54-a650-4a1f-a926-5568a95e2003" providerId="ADAL" clId="{FF2128EA-9497-4BA0-B0C6-AE460FB5134F}" dt="2021-03-16T20:58:02.145" v="925" actId="20577"/>
        <pc:sldMkLst>
          <pc:docMk/>
          <pc:sldMk cId="3390024800" sldId="297"/>
        </pc:sldMkLst>
        <pc:spChg chg="del">
          <ac:chgData name="Luca" userId="7997ef54-a650-4a1f-a926-5568a95e2003" providerId="ADAL" clId="{FF2128EA-9497-4BA0-B0C6-AE460FB5134F}" dt="2021-03-10T20:40:35.316" v="17" actId="478"/>
          <ac:spMkLst>
            <pc:docMk/>
            <pc:sldMk cId="3390024800" sldId="297"/>
            <ac:spMk id="3" creationId="{72B8C30E-788B-4262-9986-9C6CE8EAA5C9}"/>
          </ac:spMkLst>
        </pc:spChg>
        <pc:spChg chg="add del mod">
          <ac:chgData name="Luca" userId="7997ef54-a650-4a1f-a926-5568a95e2003" providerId="ADAL" clId="{FF2128EA-9497-4BA0-B0C6-AE460FB5134F}" dt="2021-03-16T20:33:40.997" v="293"/>
          <ac:spMkLst>
            <pc:docMk/>
            <pc:sldMk cId="3390024800" sldId="297"/>
            <ac:spMk id="3" creationId="{F50A1991-CD31-43F2-95DD-BF0D68FEAC43}"/>
          </ac:spMkLst>
        </pc:spChg>
        <pc:spChg chg="add mod">
          <ac:chgData name="Luca" userId="7997ef54-a650-4a1f-a926-5568a95e2003" providerId="ADAL" clId="{FF2128EA-9497-4BA0-B0C6-AE460FB5134F}" dt="2021-03-16T20:34:59.683" v="343" actId="255"/>
          <ac:spMkLst>
            <pc:docMk/>
            <pc:sldMk cId="3390024800" sldId="297"/>
            <ac:spMk id="4" creationId="{58A5AF2B-A920-4ED5-8D4A-E96FBA6418A0}"/>
          </ac:spMkLst>
        </pc:spChg>
        <pc:spChg chg="add del mod ord">
          <ac:chgData name="Luca" userId="7997ef54-a650-4a1f-a926-5568a95e2003" providerId="ADAL" clId="{FF2128EA-9497-4BA0-B0C6-AE460FB5134F}" dt="2021-03-10T20:41:34.269" v="21" actId="6264"/>
          <ac:spMkLst>
            <pc:docMk/>
            <pc:sldMk cId="3390024800" sldId="297"/>
            <ac:spMk id="4" creationId="{A4098C8C-6966-4BA8-BA74-B75F5B70F3C1}"/>
          </ac:spMkLst>
        </pc:spChg>
        <pc:spChg chg="add del">
          <ac:chgData name="Luca" userId="7997ef54-a650-4a1f-a926-5568a95e2003" providerId="ADAL" clId="{FF2128EA-9497-4BA0-B0C6-AE460FB5134F}" dt="2021-03-16T20:39:53.221" v="379" actId="478"/>
          <ac:spMkLst>
            <pc:docMk/>
            <pc:sldMk cId="3390024800" sldId="297"/>
            <ac:spMk id="5" creationId="{277C7F1C-0F1D-4510-9397-9819F55D753D}"/>
          </ac:spMkLst>
        </pc:spChg>
        <pc:spChg chg="del">
          <ac:chgData name="Luca" userId="7997ef54-a650-4a1f-a926-5568a95e2003" providerId="ADAL" clId="{FF2128EA-9497-4BA0-B0C6-AE460FB5134F}" dt="2021-03-10T20:40:31.330" v="15" actId="478"/>
          <ac:spMkLst>
            <pc:docMk/>
            <pc:sldMk cId="3390024800" sldId="297"/>
            <ac:spMk id="5" creationId="{2AA59AC2-FECF-4C15-A740-C916D36776C0}"/>
          </ac:spMkLst>
        </pc:spChg>
        <pc:spChg chg="del">
          <ac:chgData name="Luca" userId="7997ef54-a650-4a1f-a926-5568a95e2003" providerId="ADAL" clId="{FF2128EA-9497-4BA0-B0C6-AE460FB5134F}" dt="2021-03-10T20:40:33.419" v="16" actId="478"/>
          <ac:spMkLst>
            <pc:docMk/>
            <pc:sldMk cId="3390024800" sldId="297"/>
            <ac:spMk id="6" creationId="{5B8882C2-1F8B-4B53-99F8-335EF1EE96F7}"/>
          </ac:spMkLst>
        </pc:spChg>
        <pc:spChg chg="add del">
          <ac:chgData name="Luca" userId="7997ef54-a650-4a1f-a926-5568a95e2003" providerId="ADAL" clId="{FF2128EA-9497-4BA0-B0C6-AE460FB5134F}" dt="2021-03-16T20:44:15.914" v="537" actId="478"/>
          <ac:spMkLst>
            <pc:docMk/>
            <pc:sldMk cId="3390024800" sldId="297"/>
            <ac:spMk id="6" creationId="{5FFA6948-40E5-48FA-9009-89618E7CB19B}"/>
          </ac:spMkLst>
        </pc:spChg>
        <pc:spChg chg="del">
          <ac:chgData name="Luca" userId="7997ef54-a650-4a1f-a926-5568a95e2003" providerId="ADAL" clId="{FF2128EA-9497-4BA0-B0C6-AE460FB5134F}" dt="2021-03-10T20:40:13.006" v="5" actId="478"/>
          <ac:spMkLst>
            <pc:docMk/>
            <pc:sldMk cId="3390024800" sldId="297"/>
            <ac:spMk id="8" creationId="{E96309E0-68BD-4B11-9924-7517B85D3F24}"/>
          </ac:spMkLst>
        </pc:spChg>
        <pc:spChg chg="del">
          <ac:chgData name="Luca" userId="7997ef54-a650-4a1f-a926-5568a95e2003" providerId="ADAL" clId="{FF2128EA-9497-4BA0-B0C6-AE460FB5134F}" dt="2021-03-10T20:40:14.727" v="7" actId="478"/>
          <ac:spMkLst>
            <pc:docMk/>
            <pc:sldMk cId="3390024800" sldId="297"/>
            <ac:spMk id="9" creationId="{B9179DA3-A6FB-496E-8D46-535883489BB0}"/>
          </ac:spMkLst>
        </pc:spChg>
        <pc:spChg chg="add mod ord">
          <ac:chgData name="Luca" userId="7997ef54-a650-4a1f-a926-5568a95e2003" providerId="ADAL" clId="{FF2128EA-9497-4BA0-B0C6-AE460FB5134F}" dt="2021-03-16T20:48:04.004" v="607" actId="14100"/>
          <ac:spMkLst>
            <pc:docMk/>
            <pc:sldMk cId="3390024800" sldId="297"/>
            <ac:spMk id="10" creationId="{8A3C2063-9977-41ED-920C-FAA663DC0ACA}"/>
          </ac:spMkLst>
        </pc:spChg>
        <pc:spChg chg="del">
          <ac:chgData name="Luca" userId="7997ef54-a650-4a1f-a926-5568a95e2003" providerId="ADAL" clId="{FF2128EA-9497-4BA0-B0C6-AE460FB5134F}" dt="2021-03-10T20:40:09.979" v="3" actId="478"/>
          <ac:spMkLst>
            <pc:docMk/>
            <pc:sldMk cId="3390024800" sldId="297"/>
            <ac:spMk id="11" creationId="{E96309E0-68BD-4B11-9924-7517B85D3F24}"/>
          </ac:spMkLst>
        </pc:spChg>
        <pc:spChg chg="del">
          <ac:chgData name="Luca" userId="7997ef54-a650-4a1f-a926-5568a95e2003" providerId="ADAL" clId="{FF2128EA-9497-4BA0-B0C6-AE460FB5134F}" dt="2021-03-10T20:40:12.288" v="4" actId="478"/>
          <ac:spMkLst>
            <pc:docMk/>
            <pc:sldMk cId="3390024800" sldId="297"/>
            <ac:spMk id="12" creationId="{E96309E0-68BD-4B11-9924-7517B85D3F24}"/>
          </ac:spMkLst>
        </pc:spChg>
        <pc:spChg chg="add del">
          <ac:chgData name="Luca" userId="7997ef54-a650-4a1f-a926-5568a95e2003" providerId="ADAL" clId="{FF2128EA-9497-4BA0-B0C6-AE460FB5134F}" dt="2021-03-10T20:42:30.166" v="23" actId="478"/>
          <ac:spMkLst>
            <pc:docMk/>
            <pc:sldMk cId="3390024800" sldId="297"/>
            <ac:spMk id="13" creationId="{1FA440FE-7E00-4AAA-B467-E584AE91B006}"/>
          </ac:spMkLst>
        </pc:spChg>
        <pc:spChg chg="add mod">
          <ac:chgData name="Luca" userId="7997ef54-a650-4a1f-a926-5568a95e2003" providerId="ADAL" clId="{FF2128EA-9497-4BA0-B0C6-AE460FB5134F}" dt="2021-03-16T20:58:02.145" v="925" actId="20577"/>
          <ac:spMkLst>
            <pc:docMk/>
            <pc:sldMk cId="3390024800" sldId="297"/>
            <ac:spMk id="13" creationId="{94D4A6E6-F1B1-427D-9BC2-413476B6E711}"/>
          </ac:spMkLst>
        </pc:spChg>
        <pc:spChg chg="del">
          <ac:chgData name="Luca" userId="7997ef54-a650-4a1f-a926-5568a95e2003" providerId="ADAL" clId="{FF2128EA-9497-4BA0-B0C6-AE460FB5134F}" dt="2021-03-10T20:40:37.639" v="18" actId="478"/>
          <ac:spMkLst>
            <pc:docMk/>
            <pc:sldMk cId="3390024800" sldId="297"/>
            <ac:spMk id="14" creationId="{306F2108-1DE5-446F-83C1-4F0ED2CECD44}"/>
          </ac:spMkLst>
        </pc:spChg>
        <pc:spChg chg="del">
          <ac:chgData name="Luca" userId="7997ef54-a650-4a1f-a926-5568a95e2003" providerId="ADAL" clId="{FF2128EA-9497-4BA0-B0C6-AE460FB5134F}" dt="2021-03-10T20:40:13.960" v="6" actId="478"/>
          <ac:spMkLst>
            <pc:docMk/>
            <pc:sldMk cId="3390024800" sldId="297"/>
            <ac:spMk id="15" creationId="{E96309E0-68BD-4B11-9924-7517B85D3F24}"/>
          </ac:spMkLst>
        </pc:spChg>
        <pc:spChg chg="add mod">
          <ac:chgData name="Luca" userId="7997ef54-a650-4a1f-a926-5568a95e2003" providerId="ADAL" clId="{FF2128EA-9497-4BA0-B0C6-AE460FB5134F}" dt="2021-03-10T20:45:59.143" v="74" actId="1035"/>
          <ac:spMkLst>
            <pc:docMk/>
            <pc:sldMk cId="3390024800" sldId="297"/>
            <ac:spMk id="16" creationId="{91BD3729-ED59-426B-9E37-E32F24C60E9C}"/>
          </ac:spMkLst>
        </pc:spChg>
        <pc:spChg chg="del">
          <ac:chgData name="Luca" userId="7997ef54-a650-4a1f-a926-5568a95e2003" providerId="ADAL" clId="{FF2128EA-9497-4BA0-B0C6-AE460FB5134F}" dt="2021-03-10T20:40:28.798" v="14" actId="478"/>
          <ac:spMkLst>
            <pc:docMk/>
            <pc:sldMk cId="3390024800" sldId="297"/>
            <ac:spMk id="17" creationId="{651E3F3F-1486-4407-9394-656525FE6D5C}"/>
          </ac:spMkLst>
        </pc:spChg>
        <pc:spChg chg="del mod">
          <ac:chgData name="Luca" userId="7997ef54-a650-4a1f-a926-5568a95e2003" providerId="ADAL" clId="{FF2128EA-9497-4BA0-B0C6-AE460FB5134F}" dt="2021-03-10T20:40:19.253" v="9" actId="478"/>
          <ac:spMkLst>
            <pc:docMk/>
            <pc:sldMk cId="3390024800" sldId="297"/>
            <ac:spMk id="19" creationId="{9ECB152C-80B4-4A9A-90F2-33B8DE6D64B2}"/>
          </ac:spMkLst>
        </pc:spChg>
        <pc:graphicFrameChg chg="del modGraphic">
          <ac:chgData name="Luca" userId="7997ef54-a650-4a1f-a926-5568a95e2003" providerId="ADAL" clId="{FF2128EA-9497-4BA0-B0C6-AE460FB5134F}" dt="2021-03-10T20:40:26.420" v="13" actId="478"/>
          <ac:graphicFrameMkLst>
            <pc:docMk/>
            <pc:sldMk cId="3390024800" sldId="297"/>
            <ac:graphicFrameMk id="22" creationId="{E1EC6E02-A7A6-4538-AE21-EAFCD23F9CC3}"/>
          </ac:graphicFrameMkLst>
        </pc:graphicFrameChg>
        <pc:picChg chg="add del mod">
          <ac:chgData name="Luca" userId="7997ef54-a650-4a1f-a926-5568a95e2003" providerId="ADAL" clId="{FF2128EA-9497-4BA0-B0C6-AE460FB5134F}" dt="2021-03-16T20:46:19.967" v="560" actId="478"/>
          <ac:picMkLst>
            <pc:docMk/>
            <pc:sldMk cId="3390024800" sldId="297"/>
            <ac:picMk id="9" creationId="{CC1244E3-2579-4EFE-A079-5735E1ECEB21}"/>
          </ac:picMkLst>
        </pc:picChg>
        <pc:picChg chg="add del mod">
          <ac:chgData name="Luca" userId="7997ef54-a650-4a1f-a926-5568a95e2003" providerId="ADAL" clId="{FF2128EA-9497-4BA0-B0C6-AE460FB5134F}" dt="2021-03-16T20:46:19.145" v="559" actId="478"/>
          <ac:picMkLst>
            <pc:docMk/>
            <pc:sldMk cId="3390024800" sldId="297"/>
            <ac:picMk id="12" creationId="{075912A1-26D4-4AF5-978E-2D28E163E221}"/>
          </ac:picMkLst>
        </pc:picChg>
        <pc:picChg chg="del">
          <ac:chgData name="Luca" userId="7997ef54-a650-4a1f-a926-5568a95e2003" providerId="ADAL" clId="{FF2128EA-9497-4BA0-B0C6-AE460FB5134F}" dt="2021-03-10T20:40:20.401" v="10" actId="478"/>
          <ac:picMkLst>
            <pc:docMk/>
            <pc:sldMk cId="3390024800" sldId="297"/>
            <ac:picMk id="20" creationId="{5B032E24-0EAB-4283-8324-14F898F58E2C}"/>
          </ac:picMkLst>
        </pc:picChg>
        <pc:picChg chg="del">
          <ac:chgData name="Luca" userId="7997ef54-a650-4a1f-a926-5568a95e2003" providerId="ADAL" clId="{FF2128EA-9497-4BA0-B0C6-AE460FB5134F}" dt="2021-03-10T20:40:22.539" v="11" actId="478"/>
          <ac:picMkLst>
            <pc:docMk/>
            <pc:sldMk cId="3390024800" sldId="297"/>
            <ac:picMk id="26" creationId="{79EFB5ED-F98A-492B-9BAD-FF1147E9D48F}"/>
          </ac:picMkLst>
        </pc:picChg>
      </pc:sldChg>
      <pc:sldChg chg="new del">
        <pc:chgData name="Luca" userId="7997ef54-a650-4a1f-a926-5568a95e2003" providerId="ADAL" clId="{FF2128EA-9497-4BA0-B0C6-AE460FB5134F}" dt="2021-03-10T20:43:35.841" v="29" actId="47"/>
        <pc:sldMkLst>
          <pc:docMk/>
          <pc:sldMk cId="2217279749" sldId="298"/>
        </pc:sldMkLst>
      </pc:sldChg>
      <pc:sldChg chg="addSp delSp modSp new mod addCm delCm">
        <pc:chgData name="Luca" userId="7997ef54-a650-4a1f-a926-5568a95e2003" providerId="ADAL" clId="{FF2128EA-9497-4BA0-B0C6-AE460FB5134F}" dt="2021-03-16T21:15:00.276" v="1250" actId="6549"/>
        <pc:sldMkLst>
          <pc:docMk/>
          <pc:sldMk cId="2872261091" sldId="298"/>
        </pc:sldMkLst>
        <pc:spChg chg="del">
          <ac:chgData name="Luca" userId="7997ef54-a650-4a1f-a926-5568a95e2003" providerId="ADAL" clId="{FF2128EA-9497-4BA0-B0C6-AE460FB5134F}" dt="2021-03-16T21:04:34.999" v="926" actId="478"/>
          <ac:spMkLst>
            <pc:docMk/>
            <pc:sldMk cId="2872261091" sldId="298"/>
            <ac:spMk id="2" creationId="{575E2F13-0FBB-4789-A706-77C4984CAFA0}"/>
          </ac:spMkLst>
        </pc:spChg>
        <pc:spChg chg="add mod">
          <ac:chgData name="Luca" userId="7997ef54-a650-4a1f-a926-5568a95e2003" providerId="ADAL" clId="{FF2128EA-9497-4BA0-B0C6-AE460FB5134F}" dt="2021-03-10T20:43:46.203" v="31"/>
          <ac:spMkLst>
            <pc:docMk/>
            <pc:sldMk cId="2872261091" sldId="298"/>
            <ac:spMk id="3" creationId="{74B9731D-C5CD-4FE1-8425-033EA5F58920}"/>
          </ac:spMkLst>
        </pc:spChg>
        <pc:spChg chg="add mod">
          <ac:chgData name="Luca" userId="7997ef54-a650-4a1f-a926-5568a95e2003" providerId="ADAL" clId="{FF2128EA-9497-4BA0-B0C6-AE460FB5134F}" dt="2021-03-10T20:46:11.915" v="75"/>
          <ac:spMkLst>
            <pc:docMk/>
            <pc:sldMk cId="2872261091" sldId="298"/>
            <ac:spMk id="4" creationId="{0B90B4DC-3FED-4C73-A579-BDAA30296B8A}"/>
          </ac:spMkLst>
        </pc:spChg>
        <pc:spChg chg="add mod">
          <ac:chgData name="Luca" userId="7997ef54-a650-4a1f-a926-5568a95e2003" providerId="ADAL" clId="{FF2128EA-9497-4BA0-B0C6-AE460FB5134F}" dt="2021-03-16T20:36:58.564" v="377" actId="20577"/>
          <ac:spMkLst>
            <pc:docMk/>
            <pc:sldMk cId="2872261091" sldId="298"/>
            <ac:spMk id="5" creationId="{9B0DC152-F8E2-4070-B684-101553DE70DC}"/>
          </ac:spMkLst>
        </pc:spChg>
        <pc:spChg chg="add mod">
          <ac:chgData name="Luca" userId="7997ef54-a650-4a1f-a926-5568a95e2003" providerId="ADAL" clId="{FF2128EA-9497-4BA0-B0C6-AE460FB5134F}" dt="2021-03-16T21:10:16.965" v="1118" actId="20577"/>
          <ac:spMkLst>
            <pc:docMk/>
            <pc:sldMk cId="2872261091" sldId="298"/>
            <ac:spMk id="9" creationId="{C67944F4-F82F-425D-A7FD-DF2D6469B4F9}"/>
          </ac:spMkLst>
        </pc:spChg>
        <pc:spChg chg="add mod">
          <ac:chgData name="Luca" userId="7997ef54-a650-4a1f-a926-5568a95e2003" providerId="ADAL" clId="{FF2128EA-9497-4BA0-B0C6-AE460FB5134F}" dt="2021-03-16T21:10:58.335" v="1161" actId="20577"/>
          <ac:spMkLst>
            <pc:docMk/>
            <pc:sldMk cId="2872261091" sldId="298"/>
            <ac:spMk id="10" creationId="{1E26E4DB-5E94-4E6E-97BF-339852604635}"/>
          </ac:spMkLst>
        </pc:spChg>
        <pc:spChg chg="add mod">
          <ac:chgData name="Luca" userId="7997ef54-a650-4a1f-a926-5568a95e2003" providerId="ADAL" clId="{FF2128EA-9497-4BA0-B0C6-AE460FB5134F}" dt="2021-03-16T21:15:00.276" v="1250" actId="6549"/>
          <ac:spMkLst>
            <pc:docMk/>
            <pc:sldMk cId="2872261091" sldId="298"/>
            <ac:spMk id="11" creationId="{2BAEE2AB-95CA-4B8A-B9F8-72D3E9E71B9C}"/>
          </ac:spMkLst>
        </pc:spChg>
        <pc:picChg chg="add mod">
          <ac:chgData name="Luca" userId="7997ef54-a650-4a1f-a926-5568a95e2003" providerId="ADAL" clId="{FF2128EA-9497-4BA0-B0C6-AE460FB5134F}" dt="2021-03-16T21:06:43.972" v="944" actId="14100"/>
          <ac:picMkLst>
            <pc:docMk/>
            <pc:sldMk cId="2872261091" sldId="298"/>
            <ac:picMk id="6" creationId="{FDEAF58F-F3D8-47A9-8C2F-DF275F97AFF1}"/>
          </ac:picMkLst>
        </pc:picChg>
        <pc:picChg chg="add mod">
          <ac:chgData name="Luca" userId="7997ef54-a650-4a1f-a926-5568a95e2003" providerId="ADAL" clId="{FF2128EA-9497-4BA0-B0C6-AE460FB5134F}" dt="2021-03-16T21:05:38.099" v="937" actId="1076"/>
          <ac:picMkLst>
            <pc:docMk/>
            <pc:sldMk cId="2872261091" sldId="298"/>
            <ac:picMk id="7" creationId="{3C30DBD8-FF1C-42F7-AB31-DE473A704240}"/>
          </ac:picMkLst>
        </pc:picChg>
        <pc:picChg chg="add mod">
          <ac:chgData name="Luca" userId="7997ef54-a650-4a1f-a926-5568a95e2003" providerId="ADAL" clId="{FF2128EA-9497-4BA0-B0C6-AE460FB5134F}" dt="2021-03-16T21:06:36.459" v="943" actId="1076"/>
          <ac:picMkLst>
            <pc:docMk/>
            <pc:sldMk cId="2872261091" sldId="298"/>
            <ac:picMk id="8" creationId="{65B96ADC-FDDA-4201-B1DA-9E216845C876}"/>
          </ac:picMkLst>
        </pc:picChg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3013095724" sldId="298"/>
        </pc:sldMkLst>
      </pc:sldChg>
      <pc:sldChg chg="addSp delSp modSp new del mod">
        <pc:chgData name="Luca" userId="7997ef54-a650-4a1f-a926-5568a95e2003" providerId="ADAL" clId="{FF2128EA-9497-4BA0-B0C6-AE460FB5134F}" dt="2021-03-16T22:10:32.870" v="1969" actId="47"/>
        <pc:sldMkLst>
          <pc:docMk/>
          <pc:sldMk cId="76816392" sldId="299"/>
        </pc:sldMkLst>
        <pc:spChg chg="del">
          <ac:chgData name="Luca" userId="7997ef54-a650-4a1f-a926-5568a95e2003" providerId="ADAL" clId="{FF2128EA-9497-4BA0-B0C6-AE460FB5134F}" dt="2021-03-16T21:26:01.369" v="1279" actId="478"/>
          <ac:spMkLst>
            <pc:docMk/>
            <pc:sldMk cId="76816392" sldId="299"/>
            <ac:spMk id="2" creationId="{2FD4BDC7-A343-4E93-844F-18FBEB7FE50C}"/>
          </ac:spMkLst>
        </pc:spChg>
        <pc:spChg chg="add mod">
          <ac:chgData name="Luca" userId="7997ef54-a650-4a1f-a926-5568a95e2003" providerId="ADAL" clId="{FF2128EA-9497-4BA0-B0C6-AE460FB5134F}" dt="2021-03-10T20:46:18.321" v="77"/>
          <ac:spMkLst>
            <pc:docMk/>
            <pc:sldMk cId="76816392" sldId="299"/>
            <ac:spMk id="3" creationId="{58B8E8A8-AC1C-4745-8BAE-7BA7FB73714B}"/>
          </ac:spMkLst>
        </pc:spChg>
        <pc:spChg chg="add mod">
          <ac:chgData name="Luca" userId="7997ef54-a650-4a1f-a926-5568a95e2003" providerId="ADAL" clId="{FF2128EA-9497-4BA0-B0C6-AE460FB5134F}" dt="2021-03-16T21:25:55.496" v="1278" actId="20577"/>
          <ac:spMkLst>
            <pc:docMk/>
            <pc:sldMk cId="76816392" sldId="299"/>
            <ac:spMk id="4" creationId="{A870221B-BCEA-4B5E-8C87-E9F2F3BE7549}"/>
          </ac:spMkLst>
        </pc:spChg>
        <pc:spChg chg="add mod">
          <ac:chgData name="Luca" userId="7997ef54-a650-4a1f-a926-5568a95e2003" providerId="ADAL" clId="{FF2128EA-9497-4BA0-B0C6-AE460FB5134F}" dt="2021-03-16T21:44:36.447" v="1664" actId="113"/>
          <ac:spMkLst>
            <pc:docMk/>
            <pc:sldMk cId="76816392" sldId="299"/>
            <ac:spMk id="7" creationId="{3CD27ABA-F0DD-4E9C-8646-CBA0F4947579}"/>
          </ac:spMkLst>
        </pc:spChg>
        <pc:spChg chg="add mod">
          <ac:chgData name="Luca" userId="7997ef54-a650-4a1f-a926-5568a95e2003" providerId="ADAL" clId="{FF2128EA-9497-4BA0-B0C6-AE460FB5134F}" dt="2021-03-16T21:44:32.831" v="1663" actId="113"/>
          <ac:spMkLst>
            <pc:docMk/>
            <pc:sldMk cId="76816392" sldId="299"/>
            <ac:spMk id="8" creationId="{93C34F0B-8144-425B-B0D4-A1FFFB212B9F}"/>
          </ac:spMkLst>
        </pc:spChg>
        <pc:spChg chg="add mod">
          <ac:chgData name="Luca" userId="7997ef54-a650-4a1f-a926-5568a95e2003" providerId="ADAL" clId="{FF2128EA-9497-4BA0-B0C6-AE460FB5134F}" dt="2021-03-16T21:44:26.587" v="1661" actId="1076"/>
          <ac:spMkLst>
            <pc:docMk/>
            <pc:sldMk cId="76816392" sldId="299"/>
            <ac:spMk id="9" creationId="{705EC131-D0D9-4580-AAA7-376B49FF076A}"/>
          </ac:spMkLst>
        </pc:spChg>
        <pc:spChg chg="add mod">
          <ac:chgData name="Luca" userId="7997ef54-a650-4a1f-a926-5568a95e2003" providerId="ADAL" clId="{FF2128EA-9497-4BA0-B0C6-AE460FB5134F}" dt="2021-03-16T21:44:29.531" v="1662" actId="1076"/>
          <ac:spMkLst>
            <pc:docMk/>
            <pc:sldMk cId="76816392" sldId="299"/>
            <ac:spMk id="10" creationId="{9C95BB2A-E501-45AB-8C11-434304EC3EB5}"/>
          </ac:spMkLst>
        </pc:spChg>
        <pc:picChg chg="add mod modCrop">
          <ac:chgData name="Luca" userId="7997ef54-a650-4a1f-a926-5568a95e2003" providerId="ADAL" clId="{FF2128EA-9497-4BA0-B0C6-AE460FB5134F}" dt="2021-03-16T21:38:04.028" v="1340" actId="1076"/>
          <ac:picMkLst>
            <pc:docMk/>
            <pc:sldMk cId="76816392" sldId="299"/>
            <ac:picMk id="5" creationId="{82E39543-FD3B-477F-8D4F-E118FA2D626A}"/>
          </ac:picMkLst>
        </pc:picChg>
        <pc:picChg chg="add mod modCrop">
          <ac:chgData name="Luca" userId="7997ef54-a650-4a1f-a926-5568a95e2003" providerId="ADAL" clId="{FF2128EA-9497-4BA0-B0C6-AE460FB5134F}" dt="2021-03-16T21:37:46.820" v="1338" actId="1076"/>
          <ac:picMkLst>
            <pc:docMk/>
            <pc:sldMk cId="76816392" sldId="299"/>
            <ac:picMk id="6" creationId="{ADD701D6-E2A9-4FFA-B78B-A08F6561F190}"/>
          </ac:picMkLst>
        </pc:picChg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3216388683" sldId="299"/>
        </pc:sldMkLst>
      </pc:sldChg>
      <pc:sldChg chg="new del">
        <pc:chgData name="Luca" userId="7997ef54-a650-4a1f-a926-5568a95e2003" providerId="ADAL" clId="{FF2128EA-9497-4BA0-B0C6-AE460FB5134F}" dt="2021-03-10T20:46:40.586" v="80" actId="47"/>
        <pc:sldMkLst>
          <pc:docMk/>
          <pc:sldMk cId="1117195128" sldId="300"/>
        </pc:sldMkLst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1080615835" sldId="301"/>
        </pc:sldMkLst>
      </pc:sldChg>
      <pc:sldChg chg="addSp delSp modSp add mod">
        <pc:chgData name="Luca" userId="7997ef54-a650-4a1f-a926-5568a95e2003" providerId="ADAL" clId="{FF2128EA-9497-4BA0-B0C6-AE460FB5134F}" dt="2021-03-16T21:22:03.188" v="1252" actId="931"/>
        <pc:sldMkLst>
          <pc:docMk/>
          <pc:sldMk cId="1679270877" sldId="301"/>
        </pc:sldMkLst>
        <pc:spChg chg="add mod">
          <ac:chgData name="Luca" userId="7997ef54-a650-4a1f-a926-5568a95e2003" providerId="ADAL" clId="{FF2128EA-9497-4BA0-B0C6-AE460FB5134F}" dt="2021-03-16T20:36:27.540" v="356" actId="20577"/>
          <ac:spMkLst>
            <pc:docMk/>
            <pc:sldMk cId="1679270877" sldId="301"/>
            <ac:spMk id="3" creationId="{25EFD814-DFB9-49A0-8618-A36E33B26B72}"/>
          </ac:spMkLst>
        </pc:spChg>
        <pc:spChg chg="del">
          <ac:chgData name="Luca" userId="7997ef54-a650-4a1f-a926-5568a95e2003" providerId="ADAL" clId="{FF2128EA-9497-4BA0-B0C6-AE460FB5134F}" dt="2021-03-16T21:21:45.149" v="1251" actId="478"/>
          <ac:spMkLst>
            <pc:docMk/>
            <pc:sldMk cId="1679270877" sldId="301"/>
            <ac:spMk id="10" creationId="{8A3C2063-9977-41ED-920C-FAA663DC0ACA}"/>
          </ac:spMkLst>
        </pc:spChg>
        <pc:picChg chg="add mod">
          <ac:chgData name="Luca" userId="7997ef54-a650-4a1f-a926-5568a95e2003" providerId="ADAL" clId="{FF2128EA-9497-4BA0-B0C6-AE460FB5134F}" dt="2021-03-16T21:22:03.188" v="1252" actId="931"/>
          <ac:picMkLst>
            <pc:docMk/>
            <pc:sldMk cId="1679270877" sldId="301"/>
            <ac:picMk id="5" creationId="{2298AEC4-2DC4-4E0C-9196-8839740955FF}"/>
          </ac:picMkLst>
        </pc:picChg>
      </pc:sldChg>
      <pc:sldChg chg="new del">
        <pc:chgData name="Luca" userId="7997ef54-a650-4a1f-a926-5568a95e2003" providerId="ADAL" clId="{FF2128EA-9497-4BA0-B0C6-AE460FB5134F}" dt="2021-03-16T21:24:39.098" v="1254" actId="47"/>
        <pc:sldMkLst>
          <pc:docMk/>
          <pc:sldMk cId="999495963" sldId="302"/>
        </pc:sldMkLst>
      </pc:sldChg>
      <pc:sldChg chg="addSp delSp modSp add del mod">
        <pc:chgData name="Luca" userId="7997ef54-a650-4a1f-a926-5568a95e2003" providerId="ADAL" clId="{FF2128EA-9497-4BA0-B0C6-AE460FB5134F}" dt="2021-03-16T22:10:35.618" v="1970" actId="47"/>
        <pc:sldMkLst>
          <pc:docMk/>
          <pc:sldMk cId="1275274383" sldId="302"/>
        </pc:sldMkLst>
        <pc:spChg chg="del">
          <ac:chgData name="Luca" userId="7997ef54-a650-4a1f-a926-5568a95e2003" providerId="ADAL" clId="{FF2128EA-9497-4BA0-B0C6-AE460FB5134F}" dt="2021-03-16T21:50:41.192" v="1686" actId="478"/>
          <ac:spMkLst>
            <pc:docMk/>
            <pc:sldMk cId="1275274383" sldId="302"/>
            <ac:spMk id="2" creationId="{2FD4BDC7-A343-4E93-844F-18FBEB7FE50C}"/>
          </ac:spMkLst>
        </pc:spChg>
        <pc:spChg chg="add mod">
          <ac:chgData name="Luca" userId="7997ef54-a650-4a1f-a926-5568a95e2003" providerId="ADAL" clId="{FF2128EA-9497-4BA0-B0C6-AE460FB5134F}" dt="2021-03-16T21:55:33.860" v="1776" actId="20577"/>
          <ac:spMkLst>
            <pc:docMk/>
            <pc:sldMk cId="1275274383" sldId="302"/>
            <ac:spMk id="4" creationId="{4E21E5BC-C060-4EE3-97A9-D6B65E89483C}"/>
          </ac:spMkLst>
        </pc:spChg>
        <pc:spChg chg="add mod">
          <ac:chgData name="Luca" userId="7997ef54-a650-4a1f-a926-5568a95e2003" providerId="ADAL" clId="{FF2128EA-9497-4BA0-B0C6-AE460FB5134F}" dt="2021-03-16T21:55:16.300" v="1773" actId="1076"/>
          <ac:spMkLst>
            <pc:docMk/>
            <pc:sldMk cId="1275274383" sldId="302"/>
            <ac:spMk id="6" creationId="{6F707CBB-E0C5-46A6-BE08-FB0C83C96018}"/>
          </ac:spMkLst>
        </pc:spChg>
        <pc:picChg chg="add mod">
          <ac:chgData name="Luca" userId="7997ef54-a650-4a1f-a926-5568a95e2003" providerId="ADAL" clId="{FF2128EA-9497-4BA0-B0C6-AE460FB5134F}" dt="2021-03-16T21:51:28.555" v="1726" actId="1076"/>
          <ac:picMkLst>
            <pc:docMk/>
            <pc:sldMk cId="1275274383" sldId="302"/>
            <ac:picMk id="5" creationId="{7A776002-418E-4C68-AB32-860B53B34056}"/>
          </ac:picMkLst>
        </pc:picChg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2936814079" sldId="302"/>
        </pc:sldMkLst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1949084718" sldId="303"/>
        </pc:sldMkLst>
      </pc:sldChg>
      <pc:sldChg chg="addSp delSp modSp add del mod">
        <pc:chgData name="Luca" userId="7997ef54-a650-4a1f-a926-5568a95e2003" providerId="ADAL" clId="{FF2128EA-9497-4BA0-B0C6-AE460FB5134F}" dt="2021-03-16T22:10:37.787" v="1971" actId="47"/>
        <pc:sldMkLst>
          <pc:docMk/>
          <pc:sldMk cId="4076881231" sldId="303"/>
        </pc:sldMkLst>
        <pc:spChg chg="del">
          <ac:chgData name="Luca" userId="7997ef54-a650-4a1f-a926-5568a95e2003" providerId="ADAL" clId="{FF2128EA-9497-4BA0-B0C6-AE460FB5134F}" dt="2021-03-16T21:50:43.686" v="1687" actId="478"/>
          <ac:spMkLst>
            <pc:docMk/>
            <pc:sldMk cId="4076881231" sldId="303"/>
            <ac:spMk id="2" creationId="{2FD4BDC7-A343-4E93-844F-18FBEB7FE50C}"/>
          </ac:spMkLst>
        </pc:spChg>
        <pc:spChg chg="add mod">
          <ac:chgData name="Luca" userId="7997ef54-a650-4a1f-a926-5568a95e2003" providerId="ADAL" clId="{FF2128EA-9497-4BA0-B0C6-AE460FB5134F}" dt="2021-03-16T21:55:40.643" v="1782" actId="20577"/>
          <ac:spMkLst>
            <pc:docMk/>
            <pc:sldMk cId="4076881231" sldId="303"/>
            <ac:spMk id="4" creationId="{6EAD86EC-9FBA-4B56-9637-C493A3AD5B88}"/>
          </ac:spMkLst>
        </pc:spChg>
        <pc:spChg chg="add del mod">
          <ac:chgData name="Luca" userId="7997ef54-a650-4a1f-a926-5568a95e2003" providerId="ADAL" clId="{FF2128EA-9497-4BA0-B0C6-AE460FB5134F}" dt="2021-03-16T21:56:16.043" v="1785"/>
          <ac:spMkLst>
            <pc:docMk/>
            <pc:sldMk cId="4076881231" sldId="303"/>
            <ac:spMk id="6" creationId="{A9912159-04C9-4512-B33B-AFBBB3C968C1}"/>
          </ac:spMkLst>
        </pc:spChg>
        <pc:spChg chg="add del mod">
          <ac:chgData name="Luca" userId="7997ef54-a650-4a1f-a926-5568a95e2003" providerId="ADAL" clId="{FF2128EA-9497-4BA0-B0C6-AE460FB5134F}" dt="2021-03-16T21:57:12.500" v="1788"/>
          <ac:spMkLst>
            <pc:docMk/>
            <pc:sldMk cId="4076881231" sldId="303"/>
            <ac:spMk id="7" creationId="{4B2E7F5C-EE5E-4968-AE3C-BEC30A611DE4}"/>
          </ac:spMkLst>
        </pc:spChg>
        <pc:spChg chg="add mod">
          <ac:chgData name="Luca" userId="7997ef54-a650-4a1f-a926-5568a95e2003" providerId="ADAL" clId="{FF2128EA-9497-4BA0-B0C6-AE460FB5134F}" dt="2021-03-16T22:02:08.836" v="1845" actId="14100"/>
          <ac:spMkLst>
            <pc:docMk/>
            <pc:sldMk cId="4076881231" sldId="303"/>
            <ac:spMk id="8" creationId="{AA363294-F546-45A6-857F-1963A948FDAA}"/>
          </ac:spMkLst>
        </pc:spChg>
        <pc:picChg chg="add mod">
          <ac:chgData name="Luca" userId="7997ef54-a650-4a1f-a926-5568a95e2003" providerId="ADAL" clId="{FF2128EA-9497-4BA0-B0C6-AE460FB5134F}" dt="2021-03-16T21:52:04.307" v="1730" actId="1076"/>
          <ac:picMkLst>
            <pc:docMk/>
            <pc:sldMk cId="4076881231" sldId="303"/>
            <ac:picMk id="5" creationId="{F121DA61-0223-461A-9709-D0A46DD75D3C}"/>
          </ac:picMkLst>
        </pc:picChg>
      </pc:sldChg>
      <pc:sldChg chg="addSp delSp modSp add mod">
        <pc:chgData name="Luca" userId="7997ef54-a650-4a1f-a926-5568a95e2003" providerId="ADAL" clId="{FF2128EA-9497-4BA0-B0C6-AE460FB5134F}" dt="2021-03-16T22:10:05.450" v="1951" actId="20577"/>
        <pc:sldMkLst>
          <pc:docMk/>
          <pc:sldMk cId="149757763" sldId="304"/>
        </pc:sldMkLst>
        <pc:spChg chg="del">
          <ac:chgData name="Luca" userId="7997ef54-a650-4a1f-a926-5568a95e2003" providerId="ADAL" clId="{FF2128EA-9497-4BA0-B0C6-AE460FB5134F}" dt="2021-03-16T22:03:18.721" v="1846" actId="478"/>
          <ac:spMkLst>
            <pc:docMk/>
            <pc:sldMk cId="149757763" sldId="304"/>
            <ac:spMk id="2" creationId="{2FD4BDC7-A343-4E93-844F-18FBEB7FE50C}"/>
          </ac:spMkLst>
        </pc:spChg>
        <pc:spChg chg="add mod">
          <ac:chgData name="Luca" userId="7997ef54-a650-4a1f-a926-5568a95e2003" providerId="ADAL" clId="{FF2128EA-9497-4BA0-B0C6-AE460FB5134F}" dt="2021-03-16T22:08:06.652" v="1909" actId="1076"/>
          <ac:spMkLst>
            <pc:docMk/>
            <pc:sldMk cId="149757763" sldId="304"/>
            <ac:spMk id="6" creationId="{58145C49-1F4D-40FB-B224-2ED0293818C5}"/>
          </ac:spMkLst>
        </pc:spChg>
        <pc:spChg chg="add mod">
          <ac:chgData name="Luca" userId="7997ef54-a650-4a1f-a926-5568a95e2003" providerId="ADAL" clId="{FF2128EA-9497-4BA0-B0C6-AE460FB5134F}" dt="2021-03-16T22:08:10.947" v="1910" actId="1076"/>
          <ac:spMkLst>
            <pc:docMk/>
            <pc:sldMk cId="149757763" sldId="304"/>
            <ac:spMk id="7" creationId="{4756FB94-BE4B-49C6-A904-38EF76271C16}"/>
          </ac:spMkLst>
        </pc:spChg>
        <pc:spChg chg="add mod">
          <ac:chgData name="Luca" userId="7997ef54-a650-4a1f-a926-5568a95e2003" providerId="ADAL" clId="{FF2128EA-9497-4BA0-B0C6-AE460FB5134F}" dt="2021-03-16T22:08:30.364" v="1937" actId="1076"/>
          <ac:spMkLst>
            <pc:docMk/>
            <pc:sldMk cId="149757763" sldId="304"/>
            <ac:spMk id="8" creationId="{425C6E8C-8302-4601-87D4-1ADCBC262C04}"/>
          </ac:spMkLst>
        </pc:spChg>
        <pc:spChg chg="add mod">
          <ac:chgData name="Luca" userId="7997ef54-a650-4a1f-a926-5568a95e2003" providerId="ADAL" clId="{FF2128EA-9497-4BA0-B0C6-AE460FB5134F}" dt="2021-03-16T22:10:05.450" v="1951" actId="20577"/>
          <ac:spMkLst>
            <pc:docMk/>
            <pc:sldMk cId="149757763" sldId="304"/>
            <ac:spMk id="9" creationId="{F35431DF-2968-49BF-940A-3B0730769FF7}"/>
          </ac:spMkLst>
        </pc:spChg>
        <pc:picChg chg="add mod">
          <ac:chgData name="Luca" userId="7997ef54-a650-4a1f-a926-5568a95e2003" providerId="ADAL" clId="{FF2128EA-9497-4BA0-B0C6-AE460FB5134F}" dt="2021-03-16T22:03:49.371" v="1855" actId="1076"/>
          <ac:picMkLst>
            <pc:docMk/>
            <pc:sldMk cId="149757763" sldId="304"/>
            <ac:picMk id="4" creationId="{C1996CDC-004D-4376-B31A-D558AF5159D8}"/>
          </ac:picMkLst>
        </pc:picChg>
        <pc:picChg chg="add mod">
          <ac:chgData name="Luca" userId="7997ef54-a650-4a1f-a926-5568a95e2003" providerId="ADAL" clId="{FF2128EA-9497-4BA0-B0C6-AE460FB5134F}" dt="2021-03-16T22:07:58.996" v="1908" actId="1076"/>
          <ac:picMkLst>
            <pc:docMk/>
            <pc:sldMk cId="149757763" sldId="304"/>
            <ac:picMk id="5" creationId="{956E57FE-FAC3-474A-884B-6FFAB53E9E4E}"/>
          </ac:picMkLst>
        </pc:picChg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3152300254" sldId="304"/>
        </pc:sldMkLst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1993092149" sldId="305"/>
        </pc:sldMkLst>
      </pc:sldChg>
      <pc:sldChg chg="addSp delSp modSp add mod">
        <pc:chgData name="Luca" userId="7997ef54-a650-4a1f-a926-5568a95e2003" providerId="ADAL" clId="{FF2128EA-9497-4BA0-B0C6-AE460FB5134F}" dt="2021-03-17T20:36:24.605" v="2379" actId="478"/>
        <pc:sldMkLst>
          <pc:docMk/>
          <pc:sldMk cId="2207495601" sldId="305"/>
        </pc:sldMkLst>
        <pc:spChg chg="del">
          <ac:chgData name="Luca" userId="7997ef54-a650-4a1f-a926-5568a95e2003" providerId="ADAL" clId="{FF2128EA-9497-4BA0-B0C6-AE460FB5134F}" dt="2021-03-16T22:04:11.273" v="1856" actId="478"/>
          <ac:spMkLst>
            <pc:docMk/>
            <pc:sldMk cId="2207495601" sldId="305"/>
            <ac:spMk id="2" creationId="{2FD4BDC7-A343-4E93-844F-18FBEB7FE50C}"/>
          </ac:spMkLst>
        </pc:spChg>
        <pc:spChg chg="add del mod">
          <ac:chgData name="Luca" userId="7997ef54-a650-4a1f-a926-5568a95e2003" providerId="ADAL" clId="{FF2128EA-9497-4BA0-B0C6-AE460FB5134F}" dt="2021-03-17T20:06:23.311" v="1982" actId="478"/>
          <ac:spMkLst>
            <pc:docMk/>
            <pc:sldMk cId="2207495601" sldId="305"/>
            <ac:spMk id="6" creationId="{16CA8D77-DCF0-47DD-B498-EF1370D4802D}"/>
          </ac:spMkLst>
        </pc:spChg>
        <pc:spChg chg="add del mod">
          <ac:chgData name="Luca" userId="7997ef54-a650-4a1f-a926-5568a95e2003" providerId="ADAL" clId="{FF2128EA-9497-4BA0-B0C6-AE460FB5134F}" dt="2021-03-17T20:06:20.477" v="1981" actId="478"/>
          <ac:spMkLst>
            <pc:docMk/>
            <pc:sldMk cId="2207495601" sldId="305"/>
            <ac:spMk id="7" creationId="{4D43FF55-FD4E-4559-8CCD-F5D1CAB26C87}"/>
          </ac:spMkLst>
        </pc:spChg>
        <pc:spChg chg="add del mod">
          <ac:chgData name="Luca" userId="7997ef54-a650-4a1f-a926-5568a95e2003" providerId="ADAL" clId="{FF2128EA-9497-4BA0-B0C6-AE460FB5134F}" dt="2021-03-17T20:06:16.365" v="1980" actId="478"/>
          <ac:spMkLst>
            <pc:docMk/>
            <pc:sldMk cId="2207495601" sldId="305"/>
            <ac:spMk id="8" creationId="{DEBFDAB7-EF5C-414B-90F3-ACBD9DFD9FBC}"/>
          </ac:spMkLst>
        </pc:spChg>
        <pc:spChg chg="add del mod">
          <ac:chgData name="Luca" userId="7997ef54-a650-4a1f-a926-5568a95e2003" providerId="ADAL" clId="{FF2128EA-9497-4BA0-B0C6-AE460FB5134F}" dt="2021-03-17T20:06:25.669" v="1983" actId="478"/>
          <ac:spMkLst>
            <pc:docMk/>
            <pc:sldMk cId="2207495601" sldId="305"/>
            <ac:spMk id="9" creationId="{237AE8D2-9EDF-4B0C-94E1-4512AB3675FC}"/>
          </ac:spMkLst>
        </pc:spChg>
        <pc:spChg chg="add del mod">
          <ac:chgData name="Luca" userId="7997ef54-a650-4a1f-a926-5568a95e2003" providerId="ADAL" clId="{FF2128EA-9497-4BA0-B0C6-AE460FB5134F}" dt="2021-03-17T20:06:08.312" v="1977" actId="478"/>
          <ac:spMkLst>
            <pc:docMk/>
            <pc:sldMk cId="2207495601" sldId="305"/>
            <ac:spMk id="10" creationId="{060CBC8F-6D95-4AEA-8D69-8076BD48F1ED}"/>
          </ac:spMkLst>
        </pc:spChg>
        <pc:spChg chg="add del mod">
          <ac:chgData name="Luca" userId="7997ef54-a650-4a1f-a926-5568a95e2003" providerId="ADAL" clId="{FF2128EA-9497-4BA0-B0C6-AE460FB5134F}" dt="2021-03-17T20:36:24.605" v="2379" actId="478"/>
          <ac:spMkLst>
            <pc:docMk/>
            <pc:sldMk cId="2207495601" sldId="305"/>
            <ac:spMk id="11" creationId="{30A37444-6D44-4DF2-B931-40185033D48F}"/>
          </ac:spMkLst>
        </pc:spChg>
        <pc:spChg chg="add mod">
          <ac:chgData name="Luca" userId="7997ef54-a650-4a1f-a926-5568a95e2003" providerId="ADAL" clId="{FF2128EA-9497-4BA0-B0C6-AE460FB5134F}" dt="2021-03-17T20:29:14.685" v="2210" actId="20577"/>
          <ac:spMkLst>
            <pc:docMk/>
            <pc:sldMk cId="2207495601" sldId="305"/>
            <ac:spMk id="14" creationId="{D06BF9F2-5350-4EA0-A8F2-9A85A1FC09EA}"/>
          </ac:spMkLst>
        </pc:spChg>
        <pc:spChg chg="add mod">
          <ac:chgData name="Luca" userId="7997ef54-a650-4a1f-a926-5568a95e2003" providerId="ADAL" clId="{FF2128EA-9497-4BA0-B0C6-AE460FB5134F}" dt="2021-03-17T20:36:13.710" v="2378" actId="113"/>
          <ac:spMkLst>
            <pc:docMk/>
            <pc:sldMk cId="2207495601" sldId="305"/>
            <ac:spMk id="15" creationId="{6BC99EE0-0A44-4099-A98B-A124E2DFE558}"/>
          </ac:spMkLst>
        </pc:spChg>
        <pc:picChg chg="add del mod">
          <ac:chgData name="Luca" userId="7997ef54-a650-4a1f-a926-5568a95e2003" providerId="ADAL" clId="{FF2128EA-9497-4BA0-B0C6-AE460FB5134F}" dt="2021-03-17T20:06:04.131" v="1976" actId="478"/>
          <ac:picMkLst>
            <pc:docMk/>
            <pc:sldMk cId="2207495601" sldId="305"/>
            <ac:picMk id="4" creationId="{3195B3BA-36E9-4BA8-8BE2-D3DC3A9092BC}"/>
          </ac:picMkLst>
        </pc:picChg>
        <pc:picChg chg="add del mod">
          <ac:chgData name="Luca" userId="7997ef54-a650-4a1f-a926-5568a95e2003" providerId="ADAL" clId="{FF2128EA-9497-4BA0-B0C6-AE460FB5134F}" dt="2021-03-17T20:06:09.977" v="1978" actId="478"/>
          <ac:picMkLst>
            <pc:docMk/>
            <pc:sldMk cId="2207495601" sldId="305"/>
            <ac:picMk id="5" creationId="{BB0D741E-2BBD-4B9E-A544-426DB64F9D0A}"/>
          </ac:picMkLst>
        </pc:picChg>
        <pc:picChg chg="add del mod">
          <ac:chgData name="Luca" userId="7997ef54-a650-4a1f-a926-5568a95e2003" providerId="ADAL" clId="{FF2128EA-9497-4BA0-B0C6-AE460FB5134F}" dt="2021-03-17T20:35:29.360" v="2376" actId="478"/>
          <ac:picMkLst>
            <pc:docMk/>
            <pc:sldMk cId="2207495601" sldId="305"/>
            <ac:picMk id="13" creationId="{AD826E78-B2D8-477D-BA4A-0720B75F40CF}"/>
          </ac:picMkLst>
        </pc:picChg>
        <pc:picChg chg="add mod">
          <ac:chgData name="Luca" userId="7997ef54-a650-4a1f-a926-5568a95e2003" providerId="ADAL" clId="{FF2128EA-9497-4BA0-B0C6-AE460FB5134F}" dt="2021-03-17T20:35:32.704" v="2377" actId="1076"/>
          <ac:picMkLst>
            <pc:docMk/>
            <pc:sldMk cId="2207495601" sldId="305"/>
            <ac:picMk id="17" creationId="{24180C8E-D2B8-456A-A783-DA41EE5ACC17}"/>
          </ac:picMkLst>
        </pc:picChg>
      </pc:sldChg>
      <pc:sldChg chg="addSp delSp modSp add mod">
        <pc:chgData name="Luca" userId="7997ef54-a650-4a1f-a926-5568a95e2003" providerId="ADAL" clId="{FF2128EA-9497-4BA0-B0C6-AE460FB5134F}" dt="2021-03-16T21:48:08.913" v="1685" actId="20577"/>
        <pc:sldMkLst>
          <pc:docMk/>
          <pc:sldMk cId="2082515201" sldId="306"/>
        </pc:sldMkLst>
        <pc:spChg chg="mod">
          <ac:chgData name="Luca" userId="7997ef54-a650-4a1f-a926-5568a95e2003" providerId="ADAL" clId="{FF2128EA-9497-4BA0-B0C6-AE460FB5134F}" dt="2021-03-16T21:48:08.913" v="1685" actId="20577"/>
          <ac:spMkLst>
            <pc:docMk/>
            <pc:sldMk cId="2082515201" sldId="306"/>
            <ac:spMk id="3" creationId="{25EFD814-DFB9-49A0-8618-A36E33B26B72}"/>
          </ac:spMkLst>
        </pc:spChg>
        <pc:spChg chg="add mod">
          <ac:chgData name="Luca" userId="7997ef54-a650-4a1f-a926-5568a95e2003" providerId="ADAL" clId="{FF2128EA-9497-4BA0-B0C6-AE460FB5134F}" dt="2021-03-16T21:32:07.540" v="1291" actId="1076"/>
          <ac:spMkLst>
            <pc:docMk/>
            <pc:sldMk cId="2082515201" sldId="306"/>
            <ac:spMk id="9" creationId="{E2886C3A-F61E-488B-964D-5037B501836A}"/>
          </ac:spMkLst>
        </pc:spChg>
        <pc:picChg chg="del">
          <ac:chgData name="Luca" userId="7997ef54-a650-4a1f-a926-5568a95e2003" providerId="ADAL" clId="{FF2128EA-9497-4BA0-B0C6-AE460FB5134F}" dt="2021-03-16T21:28:44.710" v="1283" actId="478"/>
          <ac:picMkLst>
            <pc:docMk/>
            <pc:sldMk cId="2082515201" sldId="306"/>
            <ac:picMk id="5" creationId="{2298AEC4-2DC4-4E0C-9196-8839740955FF}"/>
          </ac:picMkLst>
        </pc:picChg>
        <pc:picChg chg="add mod">
          <ac:chgData name="Luca" userId="7997ef54-a650-4a1f-a926-5568a95e2003" providerId="ADAL" clId="{FF2128EA-9497-4BA0-B0C6-AE460FB5134F}" dt="2021-03-16T21:28:58.420" v="1285" actId="1076"/>
          <ac:picMkLst>
            <pc:docMk/>
            <pc:sldMk cId="2082515201" sldId="306"/>
            <ac:picMk id="8" creationId="{E93B85D2-13AF-4257-8221-26B28142B1EB}"/>
          </ac:picMkLst>
        </pc:picChg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2815064556" sldId="307"/>
        </pc:sldMkLst>
      </pc:sldChg>
      <pc:sldChg chg="addSp delSp modSp add mod">
        <pc:chgData name="Luca" userId="7997ef54-a650-4a1f-a926-5568a95e2003" providerId="ADAL" clId="{FF2128EA-9497-4BA0-B0C6-AE460FB5134F}" dt="2021-03-17T21:04:56.062" v="2526" actId="20577"/>
        <pc:sldMkLst>
          <pc:docMk/>
          <pc:sldMk cId="3043076489" sldId="307"/>
        </pc:sldMkLst>
        <pc:spChg chg="add del mod">
          <ac:chgData name="Luca" userId="7997ef54-a650-4a1f-a926-5568a95e2003" providerId="ADAL" clId="{FF2128EA-9497-4BA0-B0C6-AE460FB5134F}" dt="2021-03-17T20:21:46.249" v="2011"/>
          <ac:spMkLst>
            <pc:docMk/>
            <pc:sldMk cId="3043076489" sldId="307"/>
            <ac:spMk id="2" creationId="{B9ABC89E-26AE-4EB4-8821-3896BACB551E}"/>
          </ac:spMkLst>
        </pc:spChg>
        <pc:spChg chg="add del mod">
          <ac:chgData name="Luca" userId="7997ef54-a650-4a1f-a926-5568a95e2003" providerId="ADAL" clId="{FF2128EA-9497-4BA0-B0C6-AE460FB5134F}" dt="2021-03-17T21:00:25.624" v="2507" actId="478"/>
          <ac:spMkLst>
            <pc:docMk/>
            <pc:sldMk cId="3043076489" sldId="307"/>
            <ac:spMk id="4" creationId="{531249A2-DDD7-4C9A-A1F7-A9E11FE7B741}"/>
          </ac:spMkLst>
        </pc:spChg>
        <pc:spChg chg="add del mod">
          <ac:chgData name="Luca" userId="7997ef54-a650-4a1f-a926-5568a95e2003" providerId="ADAL" clId="{FF2128EA-9497-4BA0-B0C6-AE460FB5134F}" dt="2021-03-17T21:00:23.310" v="2506" actId="478"/>
          <ac:spMkLst>
            <pc:docMk/>
            <pc:sldMk cId="3043076489" sldId="307"/>
            <ac:spMk id="5" creationId="{A8CA5BFC-78AB-49F5-B886-2D9BA2022B67}"/>
          </ac:spMkLst>
        </pc:spChg>
        <pc:spChg chg="add mod">
          <ac:chgData name="Luca" userId="7997ef54-a650-4a1f-a926-5568a95e2003" providerId="ADAL" clId="{FF2128EA-9497-4BA0-B0C6-AE460FB5134F}" dt="2021-03-17T20:59:45.019" v="2504" actId="1076"/>
          <ac:spMkLst>
            <pc:docMk/>
            <pc:sldMk cId="3043076489" sldId="307"/>
            <ac:spMk id="12" creationId="{EABA8888-5A4E-4DBA-8A59-E7F78839E793}"/>
          </ac:spMkLst>
        </pc:spChg>
        <pc:spChg chg="add mod">
          <ac:chgData name="Luca" userId="7997ef54-a650-4a1f-a926-5568a95e2003" providerId="ADAL" clId="{FF2128EA-9497-4BA0-B0C6-AE460FB5134F}" dt="2021-03-17T21:04:56.062" v="2526" actId="20577"/>
          <ac:spMkLst>
            <pc:docMk/>
            <pc:sldMk cId="3043076489" sldId="307"/>
            <ac:spMk id="15" creationId="{A30B5504-A644-4FE7-B6E7-C8DA45954B0C}"/>
          </ac:spMkLst>
        </pc:spChg>
        <pc:picChg chg="add mod">
          <ac:chgData name="Luca" userId="7997ef54-a650-4a1f-a926-5568a95e2003" providerId="ADAL" clId="{FF2128EA-9497-4BA0-B0C6-AE460FB5134F}" dt="2021-03-17T21:03:32.817" v="2515" actId="1076"/>
          <ac:picMkLst>
            <pc:docMk/>
            <pc:sldMk cId="3043076489" sldId="307"/>
            <ac:picMk id="7" creationId="{DF4C875A-9027-4DAE-BEB2-D73086A6012E}"/>
          </ac:picMkLst>
        </pc:picChg>
        <pc:picChg chg="add del mod">
          <ac:chgData name="Luca" userId="7997ef54-a650-4a1f-a926-5568a95e2003" providerId="ADAL" clId="{FF2128EA-9497-4BA0-B0C6-AE460FB5134F}" dt="2021-03-17T21:03:23.281" v="2511" actId="478"/>
          <ac:picMkLst>
            <pc:docMk/>
            <pc:sldMk cId="3043076489" sldId="307"/>
            <ac:picMk id="9" creationId="{F570F42B-C91C-4187-8DA5-FDD75CDEDA56}"/>
          </ac:picMkLst>
        </pc:picChg>
        <pc:picChg chg="add mod">
          <ac:chgData name="Luca" userId="7997ef54-a650-4a1f-a926-5568a95e2003" providerId="ADAL" clId="{FF2128EA-9497-4BA0-B0C6-AE460FB5134F}" dt="2021-03-17T20:55:25.905" v="2398" actId="14100"/>
          <ac:picMkLst>
            <pc:docMk/>
            <pc:sldMk cId="3043076489" sldId="307"/>
            <ac:picMk id="11" creationId="{17CA80CB-FE69-4536-8CED-CB686D4DECC1}"/>
          </ac:picMkLst>
        </pc:picChg>
        <pc:picChg chg="add mod">
          <ac:chgData name="Luca" userId="7997ef54-a650-4a1f-a926-5568a95e2003" providerId="ADAL" clId="{FF2128EA-9497-4BA0-B0C6-AE460FB5134F}" dt="2021-03-17T21:03:29.984" v="2514" actId="1076"/>
          <ac:picMkLst>
            <pc:docMk/>
            <pc:sldMk cId="3043076489" sldId="307"/>
            <ac:picMk id="14" creationId="{2379A9E0-3A31-4097-82EC-784577BEE70F}"/>
          </ac:picMkLst>
        </pc:picChg>
      </pc:sldChg>
      <pc:sldChg chg="add del">
        <pc:chgData name="Luca" userId="7997ef54-a650-4a1f-a926-5568a95e2003" providerId="ADAL" clId="{FF2128EA-9497-4BA0-B0C6-AE460FB5134F}" dt="2021-03-17T20:06:27.614" v="1984" actId="47"/>
        <pc:sldMkLst>
          <pc:docMk/>
          <pc:sldMk cId="4250871634" sldId="307"/>
        </pc:sldMkLst>
      </pc:sldChg>
      <pc:sldChg chg="addSp delSp modSp add mod">
        <pc:chgData name="Luca" userId="7997ef54-a650-4a1f-a926-5568a95e2003" providerId="ADAL" clId="{FF2128EA-9497-4BA0-B0C6-AE460FB5134F}" dt="2021-03-17T21:17:09.762" v="2935" actId="14100"/>
        <pc:sldMkLst>
          <pc:docMk/>
          <pc:sldMk cId="94968347" sldId="308"/>
        </pc:sldMkLst>
        <pc:spChg chg="add del mod">
          <ac:chgData name="Luca" userId="7997ef54-a650-4a1f-a926-5568a95e2003" providerId="ADAL" clId="{FF2128EA-9497-4BA0-B0C6-AE460FB5134F}" dt="2021-03-17T21:10:31.111" v="2561" actId="478"/>
          <ac:spMkLst>
            <pc:docMk/>
            <pc:sldMk cId="94968347" sldId="308"/>
            <ac:spMk id="2" creationId="{44B1CE5A-8B45-4786-B16B-B0BC2A291691}"/>
          </ac:spMkLst>
        </pc:spChg>
        <pc:spChg chg="add del mod">
          <ac:chgData name="Luca" userId="7997ef54-a650-4a1f-a926-5568a95e2003" providerId="ADAL" clId="{FF2128EA-9497-4BA0-B0C6-AE460FB5134F}" dt="2021-03-17T21:10:33.384" v="2562" actId="478"/>
          <ac:spMkLst>
            <pc:docMk/>
            <pc:sldMk cId="94968347" sldId="308"/>
            <ac:spMk id="4" creationId="{B5DA40B7-8759-4C38-9F04-13EFB9718328}"/>
          </ac:spMkLst>
        </pc:spChg>
        <pc:spChg chg="add mod">
          <ac:chgData name="Luca" userId="7997ef54-a650-4a1f-a926-5568a95e2003" providerId="ADAL" clId="{FF2128EA-9497-4BA0-B0C6-AE460FB5134F}" dt="2021-03-17T21:05:09.957" v="2538" actId="20577"/>
          <ac:spMkLst>
            <pc:docMk/>
            <pc:sldMk cId="94968347" sldId="308"/>
            <ac:spMk id="5" creationId="{3E3BF253-D61C-4F40-853E-0F5DD9F6D654}"/>
          </ac:spMkLst>
        </pc:spChg>
        <pc:spChg chg="add del mod">
          <ac:chgData name="Luca" userId="7997ef54-a650-4a1f-a926-5568a95e2003" providerId="ADAL" clId="{FF2128EA-9497-4BA0-B0C6-AE460FB5134F}" dt="2021-03-17T21:11:29.756" v="2633" actId="478"/>
          <ac:spMkLst>
            <pc:docMk/>
            <pc:sldMk cId="94968347" sldId="308"/>
            <ac:spMk id="8" creationId="{99264043-CC80-4323-931E-E54381F06AC3}"/>
          </ac:spMkLst>
        </pc:spChg>
        <pc:spChg chg="add del mod">
          <ac:chgData name="Luca" userId="7997ef54-a650-4a1f-a926-5568a95e2003" providerId="ADAL" clId="{FF2128EA-9497-4BA0-B0C6-AE460FB5134F}" dt="2021-03-17T21:16:49.278" v="2931" actId="478"/>
          <ac:spMkLst>
            <pc:docMk/>
            <pc:sldMk cId="94968347" sldId="308"/>
            <ac:spMk id="9" creationId="{662A3C82-64F0-4633-BDA2-168AD1B36844}"/>
          </ac:spMkLst>
        </pc:spChg>
        <pc:spChg chg="add mod">
          <ac:chgData name="Luca" userId="7997ef54-a650-4a1f-a926-5568a95e2003" providerId="ADAL" clId="{FF2128EA-9497-4BA0-B0C6-AE460FB5134F}" dt="2021-03-17T21:17:03.929" v="2934" actId="1076"/>
          <ac:spMkLst>
            <pc:docMk/>
            <pc:sldMk cId="94968347" sldId="308"/>
            <ac:spMk id="10" creationId="{D9AB8DCA-CC49-489E-9CA1-DDB10CCDDE19}"/>
          </ac:spMkLst>
        </pc:spChg>
        <pc:spChg chg="add mod">
          <ac:chgData name="Luca" userId="7997ef54-a650-4a1f-a926-5568a95e2003" providerId="ADAL" clId="{FF2128EA-9497-4BA0-B0C6-AE460FB5134F}" dt="2021-03-17T21:17:09.762" v="2935" actId="14100"/>
          <ac:spMkLst>
            <pc:docMk/>
            <pc:sldMk cId="94968347" sldId="308"/>
            <ac:spMk id="11" creationId="{E4C054CD-4CF3-4067-9C29-F87B6A73F8C7}"/>
          </ac:spMkLst>
        </pc:spChg>
        <pc:picChg chg="add mod">
          <ac:chgData name="Luca" userId="7997ef54-a650-4a1f-a926-5568a95e2003" providerId="ADAL" clId="{FF2128EA-9497-4BA0-B0C6-AE460FB5134F}" dt="2021-03-17T21:08:25.521" v="2558" actId="1076"/>
          <ac:picMkLst>
            <pc:docMk/>
            <pc:sldMk cId="94968347" sldId="308"/>
            <ac:picMk id="7" creationId="{ABDB9122-CD08-46A6-9C3C-65D3107AA245}"/>
          </ac:picMkLst>
        </pc:picChg>
      </pc:sldChg>
      <pc:sldChg chg="del">
        <pc:chgData name="Luca" userId="7997ef54-a650-4a1f-a926-5568a95e2003" providerId="ADAL" clId="{FF2128EA-9497-4BA0-B0C6-AE460FB5134F}" dt="2021-03-10T20:39:41.391" v="0" actId="47"/>
        <pc:sldMkLst>
          <pc:docMk/>
          <pc:sldMk cId="385963400" sldId="308"/>
        </pc:sldMkLst>
      </pc:sldChg>
      <pc:sldChg chg="add del">
        <pc:chgData name="Luca" userId="7997ef54-a650-4a1f-a926-5568a95e2003" providerId="ADAL" clId="{FF2128EA-9497-4BA0-B0C6-AE460FB5134F}" dt="2021-03-17T20:06:28.988" v="1985" actId="47"/>
        <pc:sldMkLst>
          <pc:docMk/>
          <pc:sldMk cId="4162686219" sldId="308"/>
        </pc:sldMkLst>
      </pc:sldChg>
      <pc:sldChg chg="addSp modSp add del mod">
        <pc:chgData name="Luca" userId="7997ef54-a650-4a1f-a926-5568a95e2003" providerId="ADAL" clId="{FF2128EA-9497-4BA0-B0C6-AE460FB5134F}" dt="2021-03-17T21:17:48.766" v="2936" actId="47"/>
        <pc:sldMkLst>
          <pc:docMk/>
          <pc:sldMk cId="2136963346" sldId="309"/>
        </pc:sldMkLst>
        <pc:spChg chg="add mod">
          <ac:chgData name="Luca" userId="7997ef54-a650-4a1f-a926-5568a95e2003" providerId="ADAL" clId="{FF2128EA-9497-4BA0-B0C6-AE460FB5134F}" dt="2021-03-17T20:24:43.080" v="2177" actId="20577"/>
          <ac:spMkLst>
            <pc:docMk/>
            <pc:sldMk cId="2136963346" sldId="309"/>
            <ac:spMk id="4" creationId="{FAFEF0BF-A4B0-4211-A23E-0ADEE66153D6}"/>
          </ac:spMkLst>
        </pc:spChg>
      </pc:sldChg>
      <pc:sldChg chg="add del">
        <pc:chgData name="Luca" userId="7997ef54-a650-4a1f-a926-5568a95e2003" providerId="ADAL" clId="{FF2128EA-9497-4BA0-B0C6-AE460FB5134F}" dt="2021-03-17T20:06:30.373" v="1986" actId="47"/>
        <pc:sldMkLst>
          <pc:docMk/>
          <pc:sldMk cId="2197138112" sldId="309"/>
        </pc:sldMkLst>
      </pc:sldChg>
      <pc:sldChg chg="addSp delSp modSp add mod">
        <pc:chgData name="Luca" userId="7997ef54-a650-4a1f-a926-5568a95e2003" providerId="ADAL" clId="{FF2128EA-9497-4BA0-B0C6-AE460FB5134F}" dt="2021-03-17T22:07:00.146" v="4628" actId="20577"/>
        <pc:sldMkLst>
          <pc:docMk/>
          <pc:sldMk cId="3619996673" sldId="310"/>
        </pc:sldMkLst>
        <pc:spChg chg="add mod">
          <ac:chgData name="Luca" userId="7997ef54-a650-4a1f-a926-5568a95e2003" providerId="ADAL" clId="{FF2128EA-9497-4BA0-B0C6-AE460FB5134F}" dt="2021-03-17T21:19:00.975" v="2961" actId="20577"/>
          <ac:spMkLst>
            <pc:docMk/>
            <pc:sldMk cId="3619996673" sldId="310"/>
            <ac:spMk id="2" creationId="{AD454AAB-8B66-4973-B109-E71C161E8E76}"/>
          </ac:spMkLst>
        </pc:spChg>
        <pc:spChg chg="add del mod">
          <ac:chgData name="Luca" userId="7997ef54-a650-4a1f-a926-5568a95e2003" providerId="ADAL" clId="{FF2128EA-9497-4BA0-B0C6-AE460FB5134F}" dt="2021-03-17T22:06:40.157" v="4616" actId="478"/>
          <ac:spMkLst>
            <pc:docMk/>
            <pc:sldMk cId="3619996673" sldId="310"/>
            <ac:spMk id="4" creationId="{9856B1B8-2CE6-4E2F-B575-4493951E63AF}"/>
          </ac:spMkLst>
        </pc:spChg>
        <pc:spChg chg="add mod">
          <ac:chgData name="Luca" userId="7997ef54-a650-4a1f-a926-5568a95e2003" providerId="ADAL" clId="{FF2128EA-9497-4BA0-B0C6-AE460FB5134F}" dt="2021-03-17T22:07:00.146" v="4628" actId="20577"/>
          <ac:spMkLst>
            <pc:docMk/>
            <pc:sldMk cId="3619996673" sldId="310"/>
            <ac:spMk id="5" creationId="{E99FD528-A74F-4B4F-AD8E-4D08122A65D6}"/>
          </ac:spMkLst>
        </pc:spChg>
        <pc:spChg chg="add del mod">
          <ac:chgData name="Luca" userId="7997ef54-a650-4a1f-a926-5568a95e2003" providerId="ADAL" clId="{FF2128EA-9497-4BA0-B0C6-AE460FB5134F}" dt="2021-03-17T22:06:43.145" v="4617" actId="478"/>
          <ac:spMkLst>
            <pc:docMk/>
            <pc:sldMk cId="3619996673" sldId="310"/>
            <ac:spMk id="7" creationId="{67A61743-CED3-4452-99FF-9277BEE8B392}"/>
          </ac:spMkLst>
        </pc:spChg>
      </pc:sldChg>
      <pc:sldChg chg="addSp delSp modSp add mod">
        <pc:chgData name="Luca" userId="7997ef54-a650-4a1f-a926-5568a95e2003" providerId="ADAL" clId="{FF2128EA-9497-4BA0-B0C6-AE460FB5134F}" dt="2021-03-17T21:33:13.657" v="3533" actId="1076"/>
        <pc:sldMkLst>
          <pc:docMk/>
          <pc:sldMk cId="3052007597" sldId="311"/>
        </pc:sldMkLst>
        <pc:spChg chg="add mod">
          <ac:chgData name="Luca" userId="7997ef54-a650-4a1f-a926-5568a95e2003" providerId="ADAL" clId="{FF2128EA-9497-4BA0-B0C6-AE460FB5134F}" dt="2021-03-17T21:20:08.470" v="2986" actId="20577"/>
          <ac:spMkLst>
            <pc:docMk/>
            <pc:sldMk cId="3052007597" sldId="311"/>
            <ac:spMk id="2" creationId="{CF7D03E5-40DA-452E-A3ED-7AE3DF73A10F}"/>
          </ac:spMkLst>
        </pc:spChg>
        <pc:spChg chg="add del mod">
          <ac:chgData name="Luca" userId="7997ef54-a650-4a1f-a926-5568a95e2003" providerId="ADAL" clId="{FF2128EA-9497-4BA0-B0C6-AE460FB5134F}" dt="2021-03-17T21:33:02.465" v="3530" actId="478"/>
          <ac:spMkLst>
            <pc:docMk/>
            <pc:sldMk cId="3052007597" sldId="311"/>
            <ac:spMk id="4" creationId="{12FDFC05-65D9-40C4-A073-D3EC70D49F61}"/>
          </ac:spMkLst>
        </pc:spChg>
        <pc:spChg chg="add del mod">
          <ac:chgData name="Luca" userId="7997ef54-a650-4a1f-a926-5568a95e2003" providerId="ADAL" clId="{FF2128EA-9497-4BA0-B0C6-AE460FB5134F}" dt="2021-03-17T21:26:13.991" v="3294" actId="478"/>
          <ac:spMkLst>
            <pc:docMk/>
            <pc:sldMk cId="3052007597" sldId="311"/>
            <ac:spMk id="5" creationId="{5537ACD6-8DB2-439F-BF64-043E7A9563A0}"/>
          </ac:spMkLst>
        </pc:spChg>
        <pc:spChg chg="add mod">
          <ac:chgData name="Luca" userId="7997ef54-a650-4a1f-a926-5568a95e2003" providerId="ADAL" clId="{FF2128EA-9497-4BA0-B0C6-AE460FB5134F}" dt="2021-03-17T21:33:10.969" v="3532" actId="1076"/>
          <ac:spMkLst>
            <pc:docMk/>
            <pc:sldMk cId="3052007597" sldId="311"/>
            <ac:spMk id="6" creationId="{8C53A1BE-3BE4-45FB-A934-7FABFEF2C83D}"/>
          </ac:spMkLst>
        </pc:spChg>
        <pc:spChg chg="add del mod">
          <ac:chgData name="Luca" userId="7997ef54-a650-4a1f-a926-5568a95e2003" providerId="ADAL" clId="{FF2128EA-9497-4BA0-B0C6-AE460FB5134F}" dt="2021-03-17T21:32:59.391" v="3529" actId="478"/>
          <ac:spMkLst>
            <pc:docMk/>
            <pc:sldMk cId="3052007597" sldId="311"/>
            <ac:spMk id="7" creationId="{152D5E52-A07A-4531-9E21-DD2B6DE1DF58}"/>
          </ac:spMkLst>
        </pc:spChg>
        <pc:spChg chg="add mod">
          <ac:chgData name="Luca" userId="7997ef54-a650-4a1f-a926-5568a95e2003" providerId="ADAL" clId="{FF2128EA-9497-4BA0-B0C6-AE460FB5134F}" dt="2021-03-17T21:33:13.657" v="3533" actId="1076"/>
          <ac:spMkLst>
            <pc:docMk/>
            <pc:sldMk cId="3052007597" sldId="311"/>
            <ac:spMk id="8" creationId="{F74F4205-48D3-4817-A52B-8FC579598471}"/>
          </ac:spMkLst>
        </pc:spChg>
        <pc:spChg chg="add del mod">
          <ac:chgData name="Luca" userId="7997ef54-a650-4a1f-a926-5568a95e2003" providerId="ADAL" clId="{FF2128EA-9497-4BA0-B0C6-AE460FB5134F}" dt="2021-03-17T21:33:05.059" v="3531" actId="478"/>
          <ac:spMkLst>
            <pc:docMk/>
            <pc:sldMk cId="3052007597" sldId="311"/>
            <ac:spMk id="10" creationId="{46BDF12B-5709-471B-81A8-FFF2FFE9C603}"/>
          </ac:spMkLst>
        </pc:spChg>
      </pc:sldChg>
      <pc:sldChg chg="add">
        <pc:chgData name="Luca" userId="7997ef54-a650-4a1f-a926-5568a95e2003" providerId="ADAL" clId="{FF2128EA-9497-4BA0-B0C6-AE460FB5134F}" dt="2021-03-17T20:06:37.120" v="1992"/>
        <pc:sldMkLst>
          <pc:docMk/>
          <pc:sldMk cId="1566401873" sldId="312"/>
        </pc:sldMkLst>
      </pc:sldChg>
      <pc:sldChg chg="add">
        <pc:chgData name="Luca" userId="7997ef54-a650-4a1f-a926-5568a95e2003" providerId="ADAL" clId="{FF2128EA-9497-4BA0-B0C6-AE460FB5134F}" dt="2021-03-17T20:06:37.245" v="1993"/>
        <pc:sldMkLst>
          <pc:docMk/>
          <pc:sldMk cId="474097291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E2D95-6EC0-4B32-8754-2E974A359A9F}" type="datetimeFigureOut">
              <a:rPr lang="it-IT" smtClean="0"/>
              <a:t>21/03/2021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32CE9-F0E2-4DA8-B0DB-A58832AF3D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9676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E4085-C37B-4460-974A-7CEAE9F074F3}" type="datetimeFigureOut">
              <a:rPr lang="it-IT" smtClean="0"/>
              <a:t>21/03/2021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EB432-E10C-4B0C-A7D7-2CF4D6BFAA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7257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8659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i="1" dirty="0"/>
              <a:t>Juan</a:t>
            </a:r>
          </a:p>
          <a:p>
            <a:endParaRPr lang="it-IT" dirty="0"/>
          </a:p>
          <a:p>
            <a:r>
              <a:rPr lang="it-IT" dirty="0"/>
              <a:t>45s</a:t>
            </a:r>
          </a:p>
        </p:txBody>
      </p:sp>
    </p:spTree>
    <p:extLst>
      <p:ext uri="{BB962C8B-B14F-4D97-AF65-F5344CB8AC3E}">
        <p14:creationId xmlns:p14="http://schemas.microsoft.com/office/powerpoint/2010/main" val="403060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i="1" dirty="0"/>
              <a:t>Juan</a:t>
            </a:r>
          </a:p>
          <a:p>
            <a:endParaRPr lang="it-IT" dirty="0"/>
          </a:p>
          <a:p>
            <a:r>
              <a:rPr lang="it-IT" dirty="0"/>
              <a:t>45s</a:t>
            </a:r>
          </a:p>
        </p:txBody>
      </p:sp>
    </p:spTree>
    <p:extLst>
      <p:ext uri="{BB962C8B-B14F-4D97-AF65-F5344CB8AC3E}">
        <p14:creationId xmlns:p14="http://schemas.microsoft.com/office/powerpoint/2010/main" val="208045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i="1" dirty="0"/>
              <a:t>Juan</a:t>
            </a:r>
          </a:p>
          <a:p>
            <a:endParaRPr lang="it-IT" dirty="0"/>
          </a:p>
          <a:p>
            <a:r>
              <a:rPr lang="it-IT" dirty="0"/>
              <a:t>45s</a:t>
            </a:r>
          </a:p>
        </p:txBody>
      </p:sp>
    </p:spTree>
    <p:extLst>
      <p:ext uri="{BB962C8B-B14F-4D97-AF65-F5344CB8AC3E}">
        <p14:creationId xmlns:p14="http://schemas.microsoft.com/office/powerpoint/2010/main" val="369903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32827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 userDrawn="1"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 userDrawn="1"/>
        </p:nvGrpSpPr>
        <p:grpSpPr>
          <a:xfrm>
            <a:off x="48007" y="3842173"/>
            <a:ext cx="9036647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4951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Angela Bovolenta, Juan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Esteban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 Nino,</a:t>
            </a:r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 Chiara Nonne, 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Serena Pizi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56447" y="4125194"/>
            <a:ext cx="9008534" cy="968375"/>
          </a:xfrm>
        </p:spPr>
        <p:txBody>
          <a:bodyPr>
            <a:noAutofit/>
          </a:bodyPr>
          <a:lstStyle/>
          <a:p>
            <a:pPr algn="ctr"/>
            <a:br>
              <a:rPr lang="it-IT" sz="2800" dirty="0">
                <a:solidFill>
                  <a:prstClr val="white"/>
                </a:solidFill>
                <a:latin typeface="Calibri"/>
              </a:rPr>
            </a:br>
            <a:endParaRPr lang="it-IT" sz="2000" dirty="0"/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6392005"/>
            <a:ext cx="7772400" cy="411285"/>
          </a:xfrm>
        </p:spPr>
        <p:txBody>
          <a:bodyPr>
            <a:normAutofit/>
          </a:bodyPr>
          <a:lstStyle/>
          <a:p>
            <a:pPr algn="ctr"/>
            <a:r>
              <a:rPr lang="it-IT" sz="1700" dirty="0">
                <a:solidFill>
                  <a:schemeClr val="bg1"/>
                </a:solidFill>
                <a:latin typeface="+mn-lt"/>
              </a:rPr>
              <a:t>Milano, marzo 2021</a:t>
            </a:r>
          </a:p>
          <a:p>
            <a:endParaRPr lang="it-IT" sz="1700" dirty="0">
              <a:latin typeface="+mn-lt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91420" y="5356681"/>
            <a:ext cx="2101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cs typeface="Arial" panose="020B0604020202020204" pitchFamily="34" charset="0"/>
              </a:rPr>
              <a:t>Docenti del corso:</a:t>
            </a:r>
          </a:p>
          <a:p>
            <a:r>
              <a:rPr lang="it-IT" dirty="0">
                <a:solidFill>
                  <a:schemeClr val="bg1"/>
                </a:solidFill>
                <a:cs typeface="Arial" panose="020B0604020202020204" pitchFamily="34" charset="0"/>
              </a:rPr>
              <a:t>William FORNACIARI</a:t>
            </a:r>
          </a:p>
          <a:p>
            <a:r>
              <a:rPr lang="it-IT" dirty="0">
                <a:solidFill>
                  <a:schemeClr val="bg1"/>
                </a:solidFill>
                <a:cs typeface="Arial" panose="020B0604020202020204" pitchFamily="34" charset="0"/>
              </a:rPr>
              <a:t>Davide ZONI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312497" y="5352269"/>
            <a:ext cx="2101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Angela BOVOLENTA </a:t>
            </a:r>
          </a:p>
          <a:p>
            <a:r>
              <a:rPr lang="it-IT" dirty="0">
                <a:solidFill>
                  <a:schemeClr val="bg1"/>
                </a:solidFill>
              </a:rPr>
              <a:t>Juan Esteban NINO </a:t>
            </a:r>
          </a:p>
          <a:p>
            <a:r>
              <a:rPr lang="it-IT" dirty="0">
                <a:solidFill>
                  <a:schemeClr val="bg1"/>
                </a:solidFill>
              </a:rPr>
              <a:t>Luca CASCIANO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6CE92C2-C565-4DA9-8543-E3E90EE4F8AA}"/>
              </a:ext>
            </a:extLst>
          </p:cNvPr>
          <p:cNvSpPr txBox="1"/>
          <p:nvPr/>
        </p:nvSpPr>
        <p:spPr>
          <a:xfrm>
            <a:off x="237069" y="1926771"/>
            <a:ext cx="130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4F4D6FA-9717-4179-94B8-D4CA45405035}"/>
              </a:ext>
            </a:extLst>
          </p:cNvPr>
          <p:cNvSpPr txBox="1"/>
          <p:nvPr/>
        </p:nvSpPr>
        <p:spPr>
          <a:xfrm>
            <a:off x="1907988" y="4408486"/>
            <a:ext cx="5305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FFFF"/>
                </a:solidFill>
              </a:rPr>
              <a:t>MICROPROCESSOR-BASED SYSTEM SIMULATION AND DEBUGGING FUNCTION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58B8E8A8-AC1C-4745-8BAE-7BA7FB73714B}"/>
              </a:ext>
            </a:extLst>
          </p:cNvPr>
          <p:cNvSpPr/>
          <p:nvPr/>
        </p:nvSpPr>
        <p:spPr>
          <a:xfrm>
            <a:off x="3026005" y="6320621"/>
            <a:ext cx="2149311" cy="36167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/>
              <a:t>Luca Casciano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3BF253-D61C-4F40-853E-0F5DD9F6D654}"/>
              </a:ext>
            </a:extLst>
          </p:cNvPr>
          <p:cNvSpPr txBox="1"/>
          <p:nvPr/>
        </p:nvSpPr>
        <p:spPr>
          <a:xfrm>
            <a:off x="130850" y="313425"/>
            <a:ext cx="215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BIT-BANDING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BDB9122-CD08-46A6-9C3C-65D3107A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2" y="1738864"/>
            <a:ext cx="6096000" cy="397192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9AB8DCA-CC49-489E-9CA1-DDB10CCDDE19}"/>
              </a:ext>
            </a:extLst>
          </p:cNvPr>
          <p:cNvSpPr txBox="1"/>
          <p:nvPr/>
        </p:nvSpPr>
        <p:spPr>
          <a:xfrm>
            <a:off x="6641820" y="2052180"/>
            <a:ext cx="2092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SRAM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divided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regions</a:t>
            </a:r>
            <a:r>
              <a:rPr lang="it-IT" sz="2000" dirty="0"/>
              <a:t>: </a:t>
            </a:r>
            <a:r>
              <a:rPr lang="it-IT" sz="2000" b="1" dirty="0"/>
              <a:t>bit-band </a:t>
            </a:r>
            <a:r>
              <a:rPr lang="it-IT" sz="2000" b="1" dirty="0" err="1"/>
              <a:t>region</a:t>
            </a:r>
            <a:r>
              <a:rPr lang="it-IT" sz="2000" b="1" dirty="0"/>
              <a:t> </a:t>
            </a:r>
            <a:r>
              <a:rPr lang="it-IT" sz="2000" dirty="0"/>
              <a:t>and </a:t>
            </a:r>
            <a:r>
              <a:rPr lang="it-IT" sz="2000" b="1" dirty="0"/>
              <a:t>alias </a:t>
            </a:r>
            <a:r>
              <a:rPr lang="it-IT" sz="2000" b="1" dirty="0" err="1"/>
              <a:t>region</a:t>
            </a:r>
            <a:endParaRPr lang="it-IT" sz="20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4C054CD-4CF3-4067-9C29-F87B6A73F8C7}"/>
              </a:ext>
            </a:extLst>
          </p:cNvPr>
          <p:cNvSpPr txBox="1"/>
          <p:nvPr/>
        </p:nvSpPr>
        <p:spPr>
          <a:xfrm>
            <a:off x="6738689" y="3908057"/>
            <a:ext cx="1885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Bits in bit-band </a:t>
            </a:r>
            <a:r>
              <a:rPr lang="it-IT" sz="2000" dirty="0" err="1"/>
              <a:t>region</a:t>
            </a:r>
            <a:r>
              <a:rPr lang="it-IT" sz="2000" dirty="0"/>
              <a:t> are </a:t>
            </a:r>
            <a:r>
              <a:rPr lang="it-IT" sz="2000" dirty="0" err="1"/>
              <a:t>modified</a:t>
            </a:r>
            <a:r>
              <a:rPr lang="it-IT" sz="2000" dirty="0"/>
              <a:t> writing in the alias </a:t>
            </a:r>
            <a:r>
              <a:rPr lang="it-IT" sz="2000" dirty="0" err="1"/>
              <a:t>region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98F724-D351-4CB9-9C52-37C7E9922D46}"/>
              </a:ext>
            </a:extLst>
          </p:cNvPr>
          <p:cNvSpPr txBox="1"/>
          <p:nvPr/>
        </p:nvSpPr>
        <p:spPr>
          <a:xfrm>
            <a:off x="8582141" y="375270"/>
            <a:ext cx="42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496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58B8E8A8-AC1C-4745-8BAE-7BA7FB73714B}"/>
              </a:ext>
            </a:extLst>
          </p:cNvPr>
          <p:cNvSpPr/>
          <p:nvPr/>
        </p:nvSpPr>
        <p:spPr>
          <a:xfrm>
            <a:off x="3026005" y="6320621"/>
            <a:ext cx="2149311" cy="36167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/>
              <a:t>Luca Casciano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454AAB-8B66-4973-B109-E71C161E8E76}"/>
              </a:ext>
            </a:extLst>
          </p:cNvPr>
          <p:cNvSpPr txBox="1"/>
          <p:nvPr/>
        </p:nvSpPr>
        <p:spPr>
          <a:xfrm>
            <a:off x="99685" y="317875"/>
            <a:ext cx="25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PROS and CONS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8374A52-34BA-4B50-9DB6-F40107DFA31B}"/>
              </a:ext>
            </a:extLst>
          </p:cNvPr>
          <p:cNvSpPr txBox="1"/>
          <p:nvPr/>
        </p:nvSpPr>
        <p:spPr>
          <a:xfrm>
            <a:off x="527253" y="1989032"/>
            <a:ext cx="743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3B952F"/>
                </a:solidFill>
              </a:rPr>
              <a:t>PROS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B134B2-44D5-432F-B47C-40C24C78C23F}"/>
              </a:ext>
            </a:extLst>
          </p:cNvPr>
          <p:cNvSpPr txBox="1"/>
          <p:nvPr/>
        </p:nvSpPr>
        <p:spPr>
          <a:xfrm>
            <a:off x="1555247" y="1989032"/>
            <a:ext cx="72401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2000" dirty="0"/>
              <a:t>Easy way to </a:t>
            </a:r>
            <a:r>
              <a:rPr lang="it-IT" sz="2000" dirty="0" err="1"/>
              <a:t>inspect</a:t>
            </a:r>
            <a:r>
              <a:rPr lang="it-IT" sz="2000" dirty="0"/>
              <a:t> </a:t>
            </a:r>
            <a:r>
              <a:rPr lang="it-IT" sz="2000" dirty="0" err="1"/>
              <a:t>signals</a:t>
            </a:r>
            <a:r>
              <a:rPr lang="it-IT" sz="2000" dirty="0"/>
              <a:t> </a:t>
            </a:r>
            <a:r>
              <a:rPr lang="it-IT" sz="2000" dirty="0" err="1"/>
              <a:t>exchanged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processor and </a:t>
            </a:r>
            <a:r>
              <a:rPr lang="it-IT" sz="2000" dirty="0" err="1"/>
              <a:t>memory</a:t>
            </a:r>
            <a:r>
              <a:rPr lang="it-IT" sz="2000" dirty="0"/>
              <a:t> </a:t>
            </a:r>
            <a:r>
              <a:rPr lang="it-IT" sz="2000" dirty="0" err="1"/>
              <a:t>during</a:t>
            </a:r>
            <a:r>
              <a:rPr lang="it-IT" sz="2000" dirty="0"/>
              <a:t> the </a:t>
            </a:r>
            <a:r>
              <a:rPr lang="it-IT" sz="2000" dirty="0" err="1"/>
              <a:t>execution</a:t>
            </a:r>
            <a:r>
              <a:rPr lang="it-IT" sz="2000" dirty="0"/>
              <a:t> of a </a:t>
            </a:r>
            <a:r>
              <a:rPr lang="it-IT" sz="2000" dirty="0" err="1"/>
              <a:t>portion</a:t>
            </a:r>
            <a:r>
              <a:rPr lang="it-IT" sz="2000" dirty="0"/>
              <a:t> of 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2000" dirty="0"/>
              <a:t>The </a:t>
            </a:r>
            <a:r>
              <a:rPr lang="it-IT" sz="2000" dirty="0" err="1"/>
              <a:t>programmer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free to </a:t>
            </a:r>
            <a:r>
              <a:rPr lang="it-IT" sz="2000" dirty="0" err="1"/>
              <a:t>implement</a:t>
            </a:r>
            <a:r>
              <a:rPr lang="it-IT" sz="2000" dirty="0"/>
              <a:t> </a:t>
            </a:r>
            <a:r>
              <a:rPr lang="it-IT" sz="2000" dirty="0" err="1"/>
              <a:t>his</a:t>
            </a:r>
            <a:r>
              <a:rPr lang="it-IT" sz="2000" dirty="0"/>
              <a:t> </a:t>
            </a:r>
            <a:r>
              <a:rPr lang="it-IT" sz="2000" dirty="0" err="1"/>
              <a:t>own</a:t>
            </a:r>
            <a:r>
              <a:rPr lang="it-IT" sz="2000" dirty="0"/>
              <a:t> debugging </a:t>
            </a:r>
            <a:r>
              <a:rPr lang="it-IT" sz="2000" dirty="0" err="1"/>
              <a:t>protocol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2000" dirty="0"/>
              <a:t>No </a:t>
            </a:r>
            <a:r>
              <a:rPr lang="it-IT" sz="2000" dirty="0" err="1"/>
              <a:t>need</a:t>
            </a:r>
            <a:r>
              <a:rPr lang="it-IT" sz="2000" dirty="0"/>
              <a:t> of a </a:t>
            </a:r>
            <a:r>
              <a:rPr lang="it-IT" sz="2000" dirty="0" err="1"/>
              <a:t>physical</a:t>
            </a:r>
            <a:r>
              <a:rPr lang="it-IT" sz="2000" dirty="0"/>
              <a:t> debugger like ILA, </a:t>
            </a:r>
            <a:r>
              <a:rPr lang="it-IT" sz="2000" dirty="0" err="1"/>
              <a:t>since</a:t>
            </a:r>
            <a:r>
              <a:rPr lang="it-IT" sz="2000" dirty="0"/>
              <a:t> high performance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necessary</a:t>
            </a:r>
            <a:r>
              <a:rPr lang="it-IT" sz="2000" dirty="0"/>
              <a:t>. </a:t>
            </a:r>
            <a:r>
              <a:rPr lang="it-IT" sz="2000" dirty="0" err="1"/>
              <a:t>We</a:t>
            </a:r>
            <a:r>
              <a:rPr lang="it-IT" sz="2000" dirty="0"/>
              <a:t> can </a:t>
            </a:r>
            <a:r>
              <a:rPr lang="it-IT" sz="2000" dirty="0" err="1"/>
              <a:t>also</a:t>
            </a:r>
            <a:r>
              <a:rPr lang="it-IT" sz="2000" dirty="0"/>
              <a:t> </a:t>
            </a:r>
            <a:r>
              <a:rPr lang="it-IT" sz="2000" dirty="0" err="1"/>
              <a:t>save</a:t>
            </a:r>
            <a:r>
              <a:rPr lang="it-IT" sz="2000" dirty="0"/>
              <a:t> silicon area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sz="1800" dirty="0">
              <a:sym typeface="Wingdings" panose="05000000000000000000" pitchFamily="2" charset="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769FAD5-3321-4570-B682-5A7073E8298D}"/>
              </a:ext>
            </a:extLst>
          </p:cNvPr>
          <p:cNvSpPr txBox="1"/>
          <p:nvPr/>
        </p:nvSpPr>
        <p:spPr>
          <a:xfrm>
            <a:off x="512697" y="4338163"/>
            <a:ext cx="772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C00000"/>
                </a:solidFill>
              </a:rPr>
              <a:t>CONS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C87889-8A1A-4BF8-9900-915467A0972B}"/>
              </a:ext>
            </a:extLst>
          </p:cNvPr>
          <p:cNvSpPr txBox="1"/>
          <p:nvPr/>
        </p:nvSpPr>
        <p:spPr>
          <a:xfrm>
            <a:off x="1555247" y="4392855"/>
            <a:ext cx="4824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does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provide</a:t>
            </a:r>
            <a:r>
              <a:rPr lang="it-IT" sz="2000" dirty="0"/>
              <a:t> a </a:t>
            </a:r>
            <a:r>
              <a:rPr lang="it-IT" sz="2000" dirty="0" err="1"/>
              <a:t>lot</a:t>
            </a:r>
            <a:r>
              <a:rPr lang="it-IT" sz="2000" dirty="0"/>
              <a:t> of information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it-IT" sz="2000" dirty="0"/>
              <a:t>The </a:t>
            </a:r>
            <a:r>
              <a:rPr lang="it-IT" sz="2000" dirty="0" err="1"/>
              <a:t>programmer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</a:t>
            </a:r>
            <a:r>
              <a:rPr lang="it-IT" sz="2000" dirty="0" err="1"/>
              <a:t>independently</a:t>
            </a:r>
            <a:r>
              <a:rPr lang="it-IT" sz="2000" dirty="0"/>
              <a:t> </a:t>
            </a:r>
            <a:r>
              <a:rPr lang="it-IT" sz="2000" dirty="0" err="1"/>
              <a:t>choose</a:t>
            </a:r>
            <a:r>
              <a:rPr lang="it-IT" sz="2000" dirty="0"/>
              <a:t> the </a:t>
            </a:r>
            <a:r>
              <a:rPr lang="it-IT" sz="2000" dirty="0" err="1"/>
              <a:t>addresses</a:t>
            </a:r>
            <a:r>
              <a:rPr lang="it-IT" sz="2000" dirty="0"/>
              <a:t> for debug </a:t>
            </a:r>
            <a:r>
              <a:rPr lang="it-IT" sz="2000" dirty="0" err="1"/>
              <a:t>variables</a:t>
            </a:r>
            <a:endParaRPr lang="it-IT" sz="2000" dirty="0"/>
          </a:p>
          <a:p>
            <a:r>
              <a:rPr lang="it-IT" dirty="0">
                <a:sym typeface="Wingdings" panose="05000000000000000000" pitchFamily="2" charset="2"/>
              </a:rPr>
              <a:t> 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E078F64-299D-4374-A91D-A9890A20C5BC}"/>
              </a:ext>
            </a:extLst>
          </p:cNvPr>
          <p:cNvSpPr txBox="1"/>
          <p:nvPr/>
        </p:nvSpPr>
        <p:spPr>
          <a:xfrm>
            <a:off x="8582141" y="375270"/>
            <a:ext cx="42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1999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58B8E8A8-AC1C-4745-8BAE-7BA7FB73714B}"/>
              </a:ext>
            </a:extLst>
          </p:cNvPr>
          <p:cNvSpPr/>
          <p:nvPr/>
        </p:nvSpPr>
        <p:spPr>
          <a:xfrm>
            <a:off x="3026005" y="6320621"/>
            <a:ext cx="2149311" cy="36167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/>
              <a:t>Luca Casciano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F7D03E5-40DA-452E-A3ED-7AE3DF73A10F}"/>
              </a:ext>
            </a:extLst>
          </p:cNvPr>
          <p:cNvSpPr txBox="1"/>
          <p:nvPr/>
        </p:nvSpPr>
        <p:spPr>
          <a:xfrm>
            <a:off x="96801" y="313406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FUTURE DEVELOPMENTS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53A1BE-3BE4-45FB-A934-7FABFEF2C83D}"/>
              </a:ext>
            </a:extLst>
          </p:cNvPr>
          <p:cNvSpPr txBox="1"/>
          <p:nvPr/>
        </p:nvSpPr>
        <p:spPr>
          <a:xfrm>
            <a:off x="298417" y="2741088"/>
            <a:ext cx="843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1) </a:t>
            </a:r>
            <a:r>
              <a:rPr lang="it-IT" sz="2000" dirty="0" err="1"/>
              <a:t>Implementation</a:t>
            </a:r>
            <a:r>
              <a:rPr lang="it-IT" sz="2000" dirty="0"/>
              <a:t> of the </a:t>
            </a:r>
            <a:r>
              <a:rPr lang="it-IT" sz="2000" dirty="0" err="1"/>
              <a:t>algorithm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to handle the bit-</a:t>
            </a:r>
            <a:r>
              <a:rPr lang="it-IT" sz="2000" dirty="0" err="1"/>
              <a:t>banding</a:t>
            </a:r>
            <a:r>
              <a:rPr lang="it-IT" sz="2000" dirty="0"/>
              <a:t> technique, to </a:t>
            </a:r>
            <a:r>
              <a:rPr lang="it-IT" sz="2000" dirty="0" err="1"/>
              <a:t>find</a:t>
            </a:r>
            <a:r>
              <a:rPr lang="it-IT" sz="2000" dirty="0"/>
              <a:t> the </a:t>
            </a:r>
            <a:r>
              <a:rPr lang="it-IT" sz="2000" dirty="0" err="1"/>
              <a:t>right</a:t>
            </a:r>
            <a:r>
              <a:rPr lang="it-IT" sz="2000" dirty="0"/>
              <a:t> </a:t>
            </a:r>
            <a:r>
              <a:rPr lang="it-IT" sz="2000" dirty="0" err="1"/>
              <a:t>address</a:t>
            </a:r>
            <a:r>
              <a:rPr lang="it-IT" sz="2000" dirty="0"/>
              <a:t> of a </a:t>
            </a:r>
            <a:r>
              <a:rPr lang="it-IT" sz="2000" dirty="0" err="1"/>
              <a:t>variable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4F4205-48D3-4817-A52B-8FC579598471}"/>
              </a:ext>
            </a:extLst>
          </p:cNvPr>
          <p:cNvSpPr txBox="1"/>
          <p:nvPr/>
        </p:nvSpPr>
        <p:spPr>
          <a:xfrm>
            <a:off x="732904" y="4369579"/>
            <a:ext cx="7678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/>
              <a:t>2) </a:t>
            </a:r>
            <a:r>
              <a:rPr lang="it-IT" sz="2000" dirty="0" err="1"/>
              <a:t>Emulation</a:t>
            </a:r>
            <a:r>
              <a:rPr lang="it-IT" sz="2000" dirty="0"/>
              <a:t> of </a:t>
            </a:r>
            <a:r>
              <a:rPr lang="it-IT" sz="2000" dirty="0" err="1"/>
              <a:t>peripherals</a:t>
            </a:r>
            <a:r>
              <a:rPr lang="it-IT" sz="2000" dirty="0"/>
              <a:t> to create a complete </a:t>
            </a:r>
            <a:r>
              <a:rPr lang="it-IT" sz="2000" dirty="0" err="1"/>
              <a:t>microcontroller</a:t>
            </a:r>
            <a:r>
              <a:rPr lang="it-IT" sz="2000" dirty="0"/>
              <a:t> system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75203D-AC72-411C-AA93-FDF5C18618F1}"/>
              </a:ext>
            </a:extLst>
          </p:cNvPr>
          <p:cNvSpPr txBox="1"/>
          <p:nvPr/>
        </p:nvSpPr>
        <p:spPr>
          <a:xfrm>
            <a:off x="8582141" y="375270"/>
            <a:ext cx="42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prstClr val="white"/>
                </a:solidFill>
                <a:latin typeface="Calibri"/>
              </a:rPr>
              <a:t>12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0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D5D5921-E37D-4F7D-827C-603DCB8AC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l="2759" r="1839" b="15090"/>
          <a:stretch/>
        </p:blipFill>
        <p:spPr>
          <a:xfrm>
            <a:off x="274983" y="3673996"/>
            <a:ext cx="3203713" cy="2349117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254749" y="2385443"/>
            <a:ext cx="6634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it-IT" sz="5400" dirty="0">
                <a:ln w="0"/>
                <a:solidFill>
                  <a:srgbClr val="007D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Grazie per l’attenzione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8582141" y="375270"/>
            <a:ext cx="42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0E97C2D-1B8D-4679-A77B-2290451D93F4}"/>
              </a:ext>
            </a:extLst>
          </p:cNvPr>
          <p:cNvSpPr/>
          <p:nvPr/>
        </p:nvSpPr>
        <p:spPr>
          <a:xfrm>
            <a:off x="3026005" y="6320621"/>
            <a:ext cx="2149311" cy="36167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/>
              <a:t>Luca Casciano</a:t>
            </a:r>
          </a:p>
        </p:txBody>
      </p:sp>
    </p:spTree>
    <p:extLst>
      <p:ext uri="{BB962C8B-B14F-4D97-AF65-F5344CB8AC3E}">
        <p14:creationId xmlns:p14="http://schemas.microsoft.com/office/powerpoint/2010/main" val="145428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582141" y="375270"/>
            <a:ext cx="42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89D9106-5D6D-4F0D-A5A6-312E60EEE96C}"/>
              </a:ext>
            </a:extLst>
          </p:cNvPr>
          <p:cNvSpPr/>
          <p:nvPr/>
        </p:nvSpPr>
        <p:spPr>
          <a:xfrm>
            <a:off x="682111" y="4585800"/>
            <a:ext cx="16281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DEBUGGER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it-IT" sz="2000" b="1" dirty="0">
              <a:solidFill>
                <a:schemeClr val="tx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1BD3729-ED59-426B-9E37-E32F24C60E9C}"/>
              </a:ext>
            </a:extLst>
          </p:cNvPr>
          <p:cNvSpPr/>
          <p:nvPr/>
        </p:nvSpPr>
        <p:spPr>
          <a:xfrm>
            <a:off x="3026005" y="6320621"/>
            <a:ext cx="2149311" cy="36167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/>
              <a:t>Luca Casciano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8A5AF2B-A920-4ED5-8D4A-E96FBA6418A0}"/>
              </a:ext>
            </a:extLst>
          </p:cNvPr>
          <p:cNvSpPr txBox="1"/>
          <p:nvPr/>
        </p:nvSpPr>
        <p:spPr>
          <a:xfrm>
            <a:off x="138218" y="298326"/>
            <a:ext cx="264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MAIN GOALS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DEEBC4-C368-4D00-A949-4FC8E1304AF8}"/>
              </a:ext>
            </a:extLst>
          </p:cNvPr>
          <p:cNvSpPr txBox="1"/>
          <p:nvPr/>
        </p:nvSpPr>
        <p:spPr>
          <a:xfrm>
            <a:off x="3205066" y="1646980"/>
            <a:ext cx="273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WORKING SYSTEM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BD0A9C-55A9-4F97-BBB6-77D0911B5C77}"/>
              </a:ext>
            </a:extLst>
          </p:cNvPr>
          <p:cNvSpPr txBox="1"/>
          <p:nvPr/>
        </p:nvSpPr>
        <p:spPr>
          <a:xfrm>
            <a:off x="1496210" y="3339528"/>
            <a:ext cx="2060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Cortex-M3 IP core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38AED06-A9B1-492E-BB9F-10DA52057A94}"/>
              </a:ext>
            </a:extLst>
          </p:cNvPr>
          <p:cNvSpPr txBox="1"/>
          <p:nvPr/>
        </p:nvSpPr>
        <p:spPr>
          <a:xfrm>
            <a:off x="5671814" y="3349377"/>
            <a:ext cx="20816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ym typeface="Wingdings" panose="05000000000000000000" pitchFamily="2" charset="2"/>
              </a:rPr>
              <a:t>Memory and AXI </a:t>
            </a:r>
            <a:r>
              <a:rPr lang="it-IT" sz="2000" dirty="0" err="1">
                <a:sym typeface="Wingdings" panose="05000000000000000000" pitchFamily="2" charset="2"/>
              </a:rPr>
              <a:t>interconnect</a:t>
            </a:r>
            <a:endParaRPr lang="it-IT" sz="2000" dirty="0">
              <a:sym typeface="Wingdings" panose="05000000000000000000" pitchFamily="2" charset="2"/>
            </a:endParaRPr>
          </a:p>
          <a:p>
            <a:endParaRPr lang="it-IT" dirty="0"/>
          </a:p>
        </p:txBody>
      </p:sp>
      <p:sp>
        <p:nvSpPr>
          <p:cNvPr id="15" name="Freccia angolare in su 14">
            <a:extLst>
              <a:ext uri="{FF2B5EF4-FFF2-40B4-BE49-F238E27FC236}">
                <a16:creationId xmlns:a16="http://schemas.microsoft.com/office/drawing/2014/main" id="{35161DBF-5EE2-422C-862D-0B5FCB805477}"/>
              </a:ext>
            </a:extLst>
          </p:cNvPr>
          <p:cNvSpPr/>
          <p:nvPr/>
        </p:nvSpPr>
        <p:spPr>
          <a:xfrm rot="10800000">
            <a:off x="2395289" y="1827867"/>
            <a:ext cx="630716" cy="133778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ngolare in su 16">
            <a:extLst>
              <a:ext uri="{FF2B5EF4-FFF2-40B4-BE49-F238E27FC236}">
                <a16:creationId xmlns:a16="http://schemas.microsoft.com/office/drawing/2014/main" id="{140532C5-EF96-4682-9283-4A95538598CD}"/>
              </a:ext>
            </a:extLst>
          </p:cNvPr>
          <p:cNvSpPr/>
          <p:nvPr/>
        </p:nvSpPr>
        <p:spPr>
          <a:xfrm rot="10800000" flipH="1">
            <a:off x="5938934" y="1827868"/>
            <a:ext cx="666751" cy="1337783"/>
          </a:xfrm>
          <a:prstGeom prst="bentUpArrow">
            <a:avLst>
              <a:gd name="adj1" fmla="val 23977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E12F423E-ADDA-4BBE-A908-32B497EA0666}"/>
              </a:ext>
            </a:extLst>
          </p:cNvPr>
          <p:cNvSpPr/>
          <p:nvPr/>
        </p:nvSpPr>
        <p:spPr>
          <a:xfrm>
            <a:off x="2533115" y="4701196"/>
            <a:ext cx="1249082" cy="2689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987BE0B-EC3C-43E1-8E40-C8C10F4B3118}"/>
              </a:ext>
            </a:extLst>
          </p:cNvPr>
          <p:cNvSpPr txBox="1"/>
          <p:nvPr/>
        </p:nvSpPr>
        <p:spPr>
          <a:xfrm>
            <a:off x="4121181" y="4639134"/>
            <a:ext cx="4476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ym typeface="Wingdings" panose="05000000000000000000" pitchFamily="2" charset="2"/>
              </a:rPr>
              <a:t>Low </a:t>
            </a:r>
            <a:r>
              <a:rPr lang="it-IT" sz="2000" dirty="0" err="1">
                <a:sym typeface="Wingdings" panose="05000000000000000000" pitchFamily="2" charset="2"/>
              </a:rPr>
              <a:t>level</a:t>
            </a:r>
            <a:r>
              <a:rPr lang="it-IT" sz="2000" dirty="0">
                <a:sym typeface="Wingdings" panose="05000000000000000000" pitchFamily="2" charset="2"/>
              </a:rPr>
              <a:t> </a:t>
            </a:r>
            <a:r>
              <a:rPr lang="it-IT" sz="2000" dirty="0" err="1">
                <a:sym typeface="Wingdings" panose="05000000000000000000" pitchFamily="2" charset="2"/>
              </a:rPr>
              <a:t>analysis</a:t>
            </a:r>
            <a:r>
              <a:rPr lang="it-IT" sz="2000" dirty="0">
                <a:sym typeface="Wingdings" panose="05000000000000000000" pitchFamily="2" charset="2"/>
              </a:rPr>
              <a:t> of </a:t>
            </a:r>
            <a:r>
              <a:rPr lang="it-IT" sz="2000" dirty="0" err="1">
                <a:sym typeface="Wingdings" panose="05000000000000000000" pitchFamily="2" charset="2"/>
              </a:rPr>
              <a:t>signals</a:t>
            </a:r>
            <a:r>
              <a:rPr lang="it-IT" sz="2000" dirty="0">
                <a:sym typeface="Wingdings" panose="05000000000000000000" pitchFamily="2" charset="2"/>
              </a:rPr>
              <a:t> </a:t>
            </a:r>
            <a:r>
              <a:rPr lang="it-IT" sz="2000" dirty="0" err="1">
                <a:sym typeface="Wingdings" panose="05000000000000000000" pitchFamily="2" charset="2"/>
              </a:rPr>
              <a:t>exchanged</a:t>
            </a:r>
            <a:r>
              <a:rPr lang="it-IT" sz="2000" dirty="0">
                <a:sym typeface="Wingdings" panose="05000000000000000000" pitchFamily="2" charset="2"/>
              </a:rPr>
              <a:t> </a:t>
            </a:r>
            <a:r>
              <a:rPr lang="it-IT" sz="2000" dirty="0" err="1">
                <a:sym typeface="Wingdings" panose="05000000000000000000" pitchFamily="2" charset="2"/>
              </a:rPr>
              <a:t>between</a:t>
            </a:r>
            <a:r>
              <a:rPr lang="it-IT" sz="2000" dirty="0">
                <a:sym typeface="Wingdings" panose="05000000000000000000" pitchFamily="2" charset="2"/>
              </a:rPr>
              <a:t> </a:t>
            </a:r>
            <a:r>
              <a:rPr lang="it-IT" sz="2000" dirty="0" err="1">
                <a:sym typeface="Wingdings" panose="05000000000000000000" pitchFamily="2" charset="2"/>
              </a:rPr>
              <a:t>memory</a:t>
            </a:r>
            <a:r>
              <a:rPr lang="it-IT" sz="2000" dirty="0">
                <a:sym typeface="Wingdings" panose="05000000000000000000" pitchFamily="2" charset="2"/>
              </a:rPr>
              <a:t> and </a:t>
            </a:r>
            <a:r>
              <a:rPr lang="it-IT" sz="2000" dirty="0" err="1">
                <a:sym typeface="Wingdings" panose="05000000000000000000" pitchFamily="2" charset="2"/>
              </a:rPr>
              <a:t>microprocessor</a:t>
            </a:r>
            <a:r>
              <a:rPr lang="it-IT" sz="2000" dirty="0">
                <a:sym typeface="Wingdings" panose="05000000000000000000" pitchFamily="2" charset="2"/>
              </a:rPr>
              <a:t> in a </a:t>
            </a:r>
            <a:r>
              <a:rPr lang="it-IT" sz="2000" dirty="0" err="1">
                <a:sym typeface="Wingdings" panose="05000000000000000000" pitchFamily="2" charset="2"/>
              </a:rPr>
              <a:t>specific</a:t>
            </a:r>
            <a:r>
              <a:rPr lang="it-IT" sz="2000" dirty="0">
                <a:sym typeface="Wingdings" panose="05000000000000000000" pitchFamily="2" charset="2"/>
              </a:rPr>
              <a:t> </a:t>
            </a:r>
            <a:r>
              <a:rPr lang="it-IT" sz="2000" dirty="0" err="1">
                <a:sym typeface="Wingdings" panose="05000000000000000000" pitchFamily="2" charset="2"/>
              </a:rPr>
              <a:t>portion</a:t>
            </a:r>
            <a:r>
              <a:rPr lang="it-IT" sz="2000" dirty="0">
                <a:sym typeface="Wingdings" panose="05000000000000000000" pitchFamily="2" charset="2"/>
              </a:rPr>
              <a:t> of code.</a:t>
            </a:r>
          </a:p>
        </p:txBody>
      </p:sp>
    </p:spTree>
    <p:extLst>
      <p:ext uri="{BB962C8B-B14F-4D97-AF65-F5344CB8AC3E}">
        <p14:creationId xmlns:p14="http://schemas.microsoft.com/office/powerpoint/2010/main" val="339002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582141" y="375270"/>
            <a:ext cx="42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prstClr val="white"/>
                </a:solidFill>
                <a:latin typeface="Calibri"/>
              </a:rPr>
              <a:t>3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89D9106-5D6D-4F0D-A5A6-312E60EEE96C}"/>
              </a:ext>
            </a:extLst>
          </p:cNvPr>
          <p:cNvSpPr/>
          <p:nvPr/>
        </p:nvSpPr>
        <p:spPr>
          <a:xfrm>
            <a:off x="3310755" y="4071718"/>
            <a:ext cx="2962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1BD3729-ED59-426B-9E37-E32F24C60E9C}"/>
              </a:ext>
            </a:extLst>
          </p:cNvPr>
          <p:cNvSpPr/>
          <p:nvPr/>
        </p:nvSpPr>
        <p:spPr>
          <a:xfrm>
            <a:off x="3026005" y="6320621"/>
            <a:ext cx="2149311" cy="36167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Luca Casciano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EFD814-DFB9-49A0-8618-A36E33B26B72}"/>
              </a:ext>
            </a:extLst>
          </p:cNvPr>
          <p:cNvSpPr txBox="1"/>
          <p:nvPr/>
        </p:nvSpPr>
        <p:spPr>
          <a:xfrm>
            <a:off x="138218" y="298326"/>
            <a:ext cx="2324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BLOCK DESIGN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98AEC4-2DC4-4E0C-9196-883974095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9" t="12872" b="12872"/>
          <a:stretch/>
        </p:blipFill>
        <p:spPr>
          <a:xfrm>
            <a:off x="122828" y="2190465"/>
            <a:ext cx="8939284" cy="311848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C490657-0D84-45C0-9D28-34FA036807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703" r="91294" b="36810"/>
          <a:stretch/>
        </p:blipFill>
        <p:spPr>
          <a:xfrm>
            <a:off x="1499731" y="2862618"/>
            <a:ext cx="796119" cy="56638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48CEC1E0-5E35-4BA5-93D9-70AE6047AE8C}"/>
              </a:ext>
            </a:extLst>
          </p:cNvPr>
          <p:cNvSpPr/>
          <p:nvPr/>
        </p:nvSpPr>
        <p:spPr>
          <a:xfrm>
            <a:off x="0" y="3862316"/>
            <a:ext cx="798394" cy="382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27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582141" y="375270"/>
            <a:ext cx="42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prstClr val="white"/>
                </a:solidFill>
                <a:latin typeface="Calibri"/>
              </a:rPr>
              <a:t>4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89D9106-5D6D-4F0D-A5A6-312E60EEE96C}"/>
              </a:ext>
            </a:extLst>
          </p:cNvPr>
          <p:cNvSpPr/>
          <p:nvPr/>
        </p:nvSpPr>
        <p:spPr>
          <a:xfrm>
            <a:off x="3310755" y="4071718"/>
            <a:ext cx="2962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1BD3729-ED59-426B-9E37-E32F24C60E9C}"/>
              </a:ext>
            </a:extLst>
          </p:cNvPr>
          <p:cNvSpPr/>
          <p:nvPr/>
        </p:nvSpPr>
        <p:spPr>
          <a:xfrm>
            <a:off x="3026005" y="6320621"/>
            <a:ext cx="2149311" cy="36167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Luca Casciano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EFD814-DFB9-49A0-8618-A36E33B26B72}"/>
              </a:ext>
            </a:extLst>
          </p:cNvPr>
          <p:cNvSpPr txBox="1"/>
          <p:nvPr/>
        </p:nvSpPr>
        <p:spPr>
          <a:xfrm>
            <a:off x="138218" y="337773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BUS ARCHITECTURE and AXI INTERCONNECT</a:t>
            </a: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E93B85D2-13AF-4257-8221-26B28142B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51" y="1718100"/>
            <a:ext cx="6691698" cy="262649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F57A62-26ED-46C1-BC22-8CD288D2EA81}"/>
              </a:ext>
            </a:extLst>
          </p:cNvPr>
          <p:cNvSpPr txBox="1"/>
          <p:nvPr/>
        </p:nvSpPr>
        <p:spPr>
          <a:xfrm>
            <a:off x="1478376" y="4873374"/>
            <a:ext cx="1251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CODE BUS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26B533B-1902-4A3A-A764-CF5BE95240ED}"/>
              </a:ext>
            </a:extLst>
          </p:cNvPr>
          <p:cNvSpPr txBox="1"/>
          <p:nvPr/>
        </p:nvSpPr>
        <p:spPr>
          <a:xfrm>
            <a:off x="3777937" y="4864089"/>
            <a:ext cx="480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to fetch instructions from the flash memory</a:t>
            </a:r>
            <a:endParaRPr lang="it-IT" dirty="0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26669DAA-A12C-48B5-B329-4578D5E9549A}"/>
              </a:ext>
            </a:extLst>
          </p:cNvPr>
          <p:cNvSpPr/>
          <p:nvPr/>
        </p:nvSpPr>
        <p:spPr>
          <a:xfrm>
            <a:off x="2824271" y="4971811"/>
            <a:ext cx="852985" cy="1846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2AF179-3023-4D04-A52C-449EDD41DF69}"/>
              </a:ext>
            </a:extLst>
          </p:cNvPr>
          <p:cNvSpPr txBox="1"/>
          <p:nvPr/>
        </p:nvSpPr>
        <p:spPr>
          <a:xfrm>
            <a:off x="1238824" y="5431988"/>
            <a:ext cx="149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SYSTEM BUS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447A69FE-2251-4D6E-8623-799E4C7A56DC}"/>
              </a:ext>
            </a:extLst>
          </p:cNvPr>
          <p:cNvSpPr/>
          <p:nvPr/>
        </p:nvSpPr>
        <p:spPr>
          <a:xfrm>
            <a:off x="2824271" y="5529936"/>
            <a:ext cx="852985" cy="1846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C7BFF-CE30-42FB-A718-3A397919FD9B}"/>
              </a:ext>
            </a:extLst>
          </p:cNvPr>
          <p:cNvSpPr txBox="1"/>
          <p:nvPr/>
        </p:nvSpPr>
        <p:spPr>
          <a:xfrm>
            <a:off x="3777937" y="5416599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to exchange data with ram and peripherals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251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4B9731D-C5CD-4FE1-8425-033EA5F58920}"/>
              </a:ext>
            </a:extLst>
          </p:cNvPr>
          <p:cNvSpPr/>
          <p:nvPr/>
        </p:nvSpPr>
        <p:spPr>
          <a:xfrm>
            <a:off x="3073138" y="6391373"/>
            <a:ext cx="2073897" cy="34879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B90B4DC-3FED-4C73-A579-BDAA30296B8A}"/>
              </a:ext>
            </a:extLst>
          </p:cNvPr>
          <p:cNvSpPr/>
          <p:nvPr/>
        </p:nvSpPr>
        <p:spPr>
          <a:xfrm>
            <a:off x="3026005" y="6320621"/>
            <a:ext cx="2149311" cy="36167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/>
              <a:t>Luca Casciano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0DC152-F8E2-4070-B684-101553DE70DC}"/>
              </a:ext>
            </a:extLst>
          </p:cNvPr>
          <p:cNvSpPr txBox="1"/>
          <p:nvPr/>
        </p:nvSpPr>
        <p:spPr>
          <a:xfrm>
            <a:off x="114671" y="317867"/>
            <a:ext cx="3984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MEMORY ADDRESS SPACE</a:t>
            </a:r>
          </a:p>
        </p:txBody>
      </p:sp>
      <p:pic>
        <p:nvPicPr>
          <p:cNvPr id="6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DEAF58F-F3D8-47A9-8C2F-DF275F97A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8" y="1816719"/>
            <a:ext cx="3131412" cy="2029417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30DBD8-FF1C-42F7-AB31-DE473A704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55" y="1966847"/>
            <a:ext cx="4727837" cy="939658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96ADC-FDDA-4201-B1DA-9E216845C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55" y="4251752"/>
            <a:ext cx="4727837" cy="7670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7944F4-F82F-425D-A7FD-DF2D6469B4F9}"/>
              </a:ext>
            </a:extLst>
          </p:cNvPr>
          <p:cNvSpPr txBox="1"/>
          <p:nvPr/>
        </p:nvSpPr>
        <p:spPr>
          <a:xfrm>
            <a:off x="464207" y="4130233"/>
            <a:ext cx="21752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Portion</a:t>
            </a:r>
            <a:r>
              <a:rPr lang="it-IT" sz="2000" dirty="0"/>
              <a:t> of a </a:t>
            </a:r>
            <a:r>
              <a:rPr lang="it-IT" sz="2000" dirty="0" err="1"/>
              <a:t>memory</a:t>
            </a:r>
            <a:r>
              <a:rPr lang="it-IT" sz="2000" dirty="0"/>
              <a:t> </a:t>
            </a:r>
            <a:r>
              <a:rPr lang="it-IT" sz="2000" dirty="0" err="1"/>
              <a:t>address</a:t>
            </a:r>
            <a:r>
              <a:rPr lang="it-IT" sz="2000" dirty="0"/>
              <a:t> </a:t>
            </a:r>
            <a:r>
              <a:rPr lang="it-IT" sz="2000" dirty="0" err="1"/>
              <a:t>space</a:t>
            </a:r>
            <a:r>
              <a:rPr lang="it-IT" sz="2000" dirty="0"/>
              <a:t> of a 32-bit </a:t>
            </a:r>
            <a:r>
              <a:rPr lang="it-IT" sz="2000" dirty="0" err="1"/>
              <a:t>microcontroller</a:t>
            </a:r>
            <a:r>
              <a:rPr lang="it-IT" sz="2000" dirty="0"/>
              <a:t> </a:t>
            </a:r>
            <a:r>
              <a:rPr lang="it-IT" sz="2000" dirty="0" err="1"/>
              <a:t>architecture</a:t>
            </a:r>
            <a:endParaRPr lang="it-IT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26E4DB-5E94-4E6E-97BF-339852604635}"/>
              </a:ext>
            </a:extLst>
          </p:cNvPr>
          <p:cNvSpPr txBox="1"/>
          <p:nvPr/>
        </p:nvSpPr>
        <p:spPr>
          <a:xfrm>
            <a:off x="6036474" y="3057558"/>
            <a:ext cx="2725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MSB</a:t>
            </a:r>
            <a:r>
              <a:rPr lang="it-IT" sz="2000" dirty="0"/>
              <a:t> : </a:t>
            </a:r>
            <a:r>
              <a:rPr lang="it-IT" sz="2000" dirty="0" err="1"/>
              <a:t>memory</a:t>
            </a:r>
            <a:r>
              <a:rPr lang="it-IT" sz="2000" dirty="0"/>
              <a:t> </a:t>
            </a:r>
            <a:r>
              <a:rPr lang="it-IT" sz="2000" dirty="0" err="1"/>
              <a:t>selection</a:t>
            </a:r>
            <a:endParaRPr lang="it-IT" sz="2000" dirty="0"/>
          </a:p>
          <a:p>
            <a:r>
              <a:rPr lang="it-IT" sz="2000" u="sng" dirty="0"/>
              <a:t>LSB</a:t>
            </a:r>
            <a:r>
              <a:rPr lang="it-IT" sz="2000" dirty="0"/>
              <a:t>   : </a:t>
            </a:r>
            <a:r>
              <a:rPr lang="it-IT" sz="2000" dirty="0" err="1"/>
              <a:t>memory</a:t>
            </a:r>
            <a:r>
              <a:rPr lang="it-IT" sz="2000" dirty="0"/>
              <a:t> </a:t>
            </a:r>
            <a:r>
              <a:rPr lang="it-IT" sz="2000" dirty="0" err="1"/>
              <a:t>address</a:t>
            </a:r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AEE2AB-95CA-4B8A-B9F8-72D3E9E71B9C}"/>
              </a:ext>
            </a:extLst>
          </p:cNvPr>
          <p:cNvSpPr txBox="1"/>
          <p:nvPr/>
        </p:nvSpPr>
        <p:spPr>
          <a:xfrm>
            <a:off x="5910606" y="5200779"/>
            <a:ext cx="2850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Flash </a:t>
            </a:r>
            <a:r>
              <a:rPr lang="it-IT" sz="2000" dirty="0" err="1"/>
              <a:t>memory</a:t>
            </a:r>
            <a:r>
              <a:rPr lang="it-IT" sz="2000" dirty="0"/>
              <a:t> </a:t>
            </a:r>
            <a:r>
              <a:rPr lang="it-IT" sz="2000" dirty="0" err="1"/>
              <a:t>population</a:t>
            </a:r>
            <a:endParaRPr lang="it-IT" sz="20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476587-CEF9-4D6A-9377-5DA653396E38}"/>
              </a:ext>
            </a:extLst>
          </p:cNvPr>
          <p:cNvSpPr txBox="1"/>
          <p:nvPr/>
        </p:nvSpPr>
        <p:spPr>
          <a:xfrm>
            <a:off x="8582141" y="375270"/>
            <a:ext cx="42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prstClr val="white"/>
                </a:solidFill>
                <a:latin typeface="Calibri"/>
              </a:rPr>
              <a:t>5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26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58B8E8A8-AC1C-4745-8BAE-7BA7FB73714B}"/>
              </a:ext>
            </a:extLst>
          </p:cNvPr>
          <p:cNvSpPr/>
          <p:nvPr/>
        </p:nvSpPr>
        <p:spPr>
          <a:xfrm>
            <a:off x="3026005" y="6320621"/>
            <a:ext cx="2149311" cy="36167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/>
              <a:t>Luca Casciano</a:t>
            </a:r>
          </a:p>
        </p:txBody>
      </p:sp>
      <p:pic>
        <p:nvPicPr>
          <p:cNvPr id="4" name="Segnaposto contenuto 4" descr="Immagine che contiene testo, tabellonesegnapunti&#10;&#10;Descrizione generata automaticamente">
            <a:extLst>
              <a:ext uri="{FF2B5EF4-FFF2-40B4-BE49-F238E27FC236}">
                <a16:creationId xmlns:a16="http://schemas.microsoft.com/office/drawing/2014/main" id="{C1996CDC-004D-4376-B31A-D558AF515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22"/>
          <a:stretch/>
        </p:blipFill>
        <p:spPr>
          <a:xfrm>
            <a:off x="270779" y="1603457"/>
            <a:ext cx="4038347" cy="2563190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56E57FE-FAC3-474A-884B-6FFAB53E9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47416"/>
            <a:ext cx="4326060" cy="256319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145C49-1F4D-40FB-B224-2ED0293818C5}"/>
              </a:ext>
            </a:extLst>
          </p:cNvPr>
          <p:cNvSpPr txBox="1"/>
          <p:nvPr/>
        </p:nvSpPr>
        <p:spPr>
          <a:xfrm>
            <a:off x="658101" y="4310099"/>
            <a:ext cx="3204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Instruction</a:t>
            </a:r>
            <a:r>
              <a:rPr lang="it-IT" sz="2000" b="1" dirty="0"/>
              <a:t> and data </a:t>
            </a:r>
            <a:r>
              <a:rPr lang="it-IT" sz="2000" b="1" dirty="0" err="1"/>
              <a:t>request</a:t>
            </a:r>
            <a:endParaRPr lang="it-IT" sz="20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56FB94-BE4B-49C6-A904-38EF76271C16}"/>
              </a:ext>
            </a:extLst>
          </p:cNvPr>
          <p:cNvSpPr txBox="1"/>
          <p:nvPr/>
        </p:nvSpPr>
        <p:spPr>
          <a:xfrm>
            <a:off x="746615" y="4744508"/>
            <a:ext cx="3026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</a:t>
            </a:r>
            <a:r>
              <a:rPr lang="it-IT" sz="2000" dirty="0" err="1"/>
              <a:t>memory</a:t>
            </a:r>
            <a:r>
              <a:rPr lang="it-IT" sz="2000" dirty="0"/>
              <a:t> </a:t>
            </a:r>
            <a:r>
              <a:rPr lang="it-IT" sz="2000" dirty="0" err="1"/>
              <a:t>provides</a:t>
            </a:r>
            <a:r>
              <a:rPr lang="it-IT" sz="2000" dirty="0"/>
              <a:t> data from the </a:t>
            </a:r>
            <a:r>
              <a:rPr lang="it-IT" sz="2000" dirty="0" err="1"/>
              <a:t>specific</a:t>
            </a:r>
            <a:r>
              <a:rPr lang="it-IT" sz="2000" dirty="0"/>
              <a:t> </a:t>
            </a:r>
            <a:r>
              <a:rPr lang="it-IT" sz="2000" dirty="0" err="1"/>
              <a:t>address</a:t>
            </a:r>
            <a:r>
              <a:rPr lang="it-IT" sz="2000" dirty="0"/>
              <a:t> </a:t>
            </a:r>
            <a:r>
              <a:rPr lang="it-IT" sz="2000" dirty="0" err="1"/>
              <a:t>requested</a:t>
            </a:r>
            <a:r>
              <a:rPr lang="it-IT" sz="2000" dirty="0"/>
              <a:t> by the processor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5C6E8C-8302-4601-87D4-1ADCBC262C04}"/>
              </a:ext>
            </a:extLst>
          </p:cNvPr>
          <p:cNvSpPr txBox="1"/>
          <p:nvPr/>
        </p:nvSpPr>
        <p:spPr>
          <a:xfrm>
            <a:off x="5484582" y="2885052"/>
            <a:ext cx="300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Function</a:t>
            </a:r>
            <a:r>
              <a:rPr lang="it-IT" sz="2000" b="1" dirty="0"/>
              <a:t> </a:t>
            </a:r>
            <a:r>
              <a:rPr lang="it-IT" sz="2000" b="1" dirty="0" err="1"/>
              <a:t>implementation</a:t>
            </a:r>
            <a:endParaRPr lang="it-IT" sz="2000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35431DF-2968-49BF-940A-3B0730769FF7}"/>
              </a:ext>
            </a:extLst>
          </p:cNvPr>
          <p:cNvSpPr txBox="1"/>
          <p:nvPr/>
        </p:nvSpPr>
        <p:spPr>
          <a:xfrm>
            <a:off x="111995" y="332619"/>
            <a:ext cx="277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READ OPERATION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9D89C4-66EB-465B-A39B-AF7BAB5985CD}"/>
              </a:ext>
            </a:extLst>
          </p:cNvPr>
          <p:cNvSpPr txBox="1"/>
          <p:nvPr/>
        </p:nvSpPr>
        <p:spPr>
          <a:xfrm>
            <a:off x="8582141" y="375270"/>
            <a:ext cx="42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975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58B8E8A8-AC1C-4745-8BAE-7BA7FB73714B}"/>
              </a:ext>
            </a:extLst>
          </p:cNvPr>
          <p:cNvSpPr/>
          <p:nvPr/>
        </p:nvSpPr>
        <p:spPr>
          <a:xfrm>
            <a:off x="3026005" y="6320621"/>
            <a:ext cx="2149311" cy="36167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/>
              <a:t>Luca Casciano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145C49-1F4D-40FB-B224-2ED0293818C5}"/>
              </a:ext>
            </a:extLst>
          </p:cNvPr>
          <p:cNvSpPr txBox="1"/>
          <p:nvPr/>
        </p:nvSpPr>
        <p:spPr>
          <a:xfrm>
            <a:off x="276260" y="3913132"/>
            <a:ext cx="24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Simulation</a:t>
            </a:r>
            <a:r>
              <a:rPr lang="it-IT" sz="2000" b="1" dirty="0"/>
              <a:t> </a:t>
            </a:r>
            <a:r>
              <a:rPr lang="it-IT" sz="2000" b="1" dirty="0" err="1"/>
              <a:t>waveform</a:t>
            </a:r>
            <a:endParaRPr lang="it-IT" sz="2000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5C6E8C-8302-4601-87D4-1ADCBC262C04}"/>
              </a:ext>
            </a:extLst>
          </p:cNvPr>
          <p:cNvSpPr txBox="1"/>
          <p:nvPr/>
        </p:nvSpPr>
        <p:spPr>
          <a:xfrm>
            <a:off x="5789636" y="3338693"/>
            <a:ext cx="300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Function</a:t>
            </a:r>
            <a:r>
              <a:rPr lang="it-IT" sz="2000" b="1" dirty="0"/>
              <a:t> </a:t>
            </a:r>
            <a:r>
              <a:rPr lang="it-IT" sz="2000" b="1" dirty="0" err="1"/>
              <a:t>implementation</a:t>
            </a:r>
            <a:endParaRPr lang="it-IT" sz="2000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35431DF-2968-49BF-940A-3B0730769FF7}"/>
              </a:ext>
            </a:extLst>
          </p:cNvPr>
          <p:cNvSpPr txBox="1"/>
          <p:nvPr/>
        </p:nvSpPr>
        <p:spPr>
          <a:xfrm>
            <a:off x="111995" y="332619"/>
            <a:ext cx="2928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WRITE OPERATION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9D89C4-66EB-465B-A39B-AF7BAB5985CD}"/>
              </a:ext>
            </a:extLst>
          </p:cNvPr>
          <p:cNvSpPr txBox="1"/>
          <p:nvPr/>
        </p:nvSpPr>
        <p:spPr>
          <a:xfrm>
            <a:off x="8582141" y="375270"/>
            <a:ext cx="42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pic>
        <p:nvPicPr>
          <p:cNvPr id="11" name="Immagine 10" descr="Immagine che contiene testo, monitor, tabellonesegnapunti, schermo&#10;&#10;Descrizione generata automaticamente">
            <a:extLst>
              <a:ext uri="{FF2B5EF4-FFF2-40B4-BE49-F238E27FC236}">
                <a16:creationId xmlns:a16="http://schemas.microsoft.com/office/drawing/2014/main" id="{E0897172-D75C-4598-B542-EDC49BA92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37"/>
          <a:stretch/>
        </p:blipFill>
        <p:spPr>
          <a:xfrm>
            <a:off x="276260" y="1554148"/>
            <a:ext cx="5141973" cy="2118494"/>
          </a:xfrm>
          <a:prstGeom prst="rect">
            <a:avLst/>
          </a:prstGeom>
        </p:spPr>
      </p:pic>
      <p:pic>
        <p:nvPicPr>
          <p:cNvPr id="13" name="Immagine 12" descr="Immagine che contiene testo, nero, screenshot&#10;&#10;Descrizione generata automaticamente">
            <a:extLst>
              <a:ext uri="{FF2B5EF4-FFF2-40B4-BE49-F238E27FC236}">
                <a16:creationId xmlns:a16="http://schemas.microsoft.com/office/drawing/2014/main" id="{A115894D-DC6E-4EB2-AB30-5650209E7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37" y="4006853"/>
            <a:ext cx="4887858" cy="18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3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58B8E8A8-AC1C-4745-8BAE-7BA7FB73714B}"/>
              </a:ext>
            </a:extLst>
          </p:cNvPr>
          <p:cNvSpPr/>
          <p:nvPr/>
        </p:nvSpPr>
        <p:spPr>
          <a:xfrm>
            <a:off x="3026005" y="6320621"/>
            <a:ext cx="2149311" cy="36167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/>
              <a:t>Luca Casciano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06BF9F2-5350-4EA0-A8F2-9A85A1FC09EA}"/>
              </a:ext>
            </a:extLst>
          </p:cNvPr>
          <p:cNvSpPr txBox="1"/>
          <p:nvPr/>
        </p:nvSpPr>
        <p:spPr>
          <a:xfrm>
            <a:off x="113966" y="328038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DEBUGGER</a:t>
            </a:r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4180C8E-D2B8-456A-A783-DA41EE5A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166" y="3745793"/>
            <a:ext cx="4572235" cy="154948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0044E3-B20F-446E-9117-FD08057C5154}"/>
              </a:ext>
            </a:extLst>
          </p:cNvPr>
          <p:cNvSpPr txBox="1"/>
          <p:nvPr/>
        </p:nvSpPr>
        <p:spPr>
          <a:xfrm>
            <a:off x="3144523" y="2269366"/>
            <a:ext cx="5255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One or more debug </a:t>
            </a:r>
            <a:r>
              <a:rPr lang="it-IT" sz="2000" dirty="0" err="1"/>
              <a:t>variables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to </a:t>
            </a:r>
            <a:r>
              <a:rPr lang="it-IT" sz="2000" dirty="0" err="1"/>
              <a:t>define</a:t>
            </a:r>
            <a:r>
              <a:rPr lang="it-IT" sz="2000" dirty="0"/>
              <a:t> a </a:t>
            </a:r>
            <a:r>
              <a:rPr lang="it-IT" sz="2000" dirty="0" err="1"/>
              <a:t>temporal</a:t>
            </a:r>
            <a:r>
              <a:rPr lang="it-IT" sz="2000" dirty="0"/>
              <a:t> </a:t>
            </a:r>
            <a:r>
              <a:rPr lang="it-IT" sz="2000" dirty="0" err="1"/>
              <a:t>execution</a:t>
            </a:r>
            <a:r>
              <a:rPr lang="it-IT" sz="2000" dirty="0"/>
              <a:t> window of a </a:t>
            </a:r>
            <a:r>
              <a:rPr lang="it-IT" sz="2000" dirty="0" err="1"/>
              <a:t>specific</a:t>
            </a:r>
            <a:r>
              <a:rPr lang="it-IT" sz="2000" dirty="0"/>
              <a:t> </a:t>
            </a:r>
            <a:r>
              <a:rPr lang="it-IT" sz="2000" dirty="0" err="1"/>
              <a:t>portion</a:t>
            </a:r>
            <a:r>
              <a:rPr lang="it-IT" sz="2000" dirty="0"/>
              <a:t> of code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71E5C020-6D83-49DB-BA73-5EECA394B750}"/>
              </a:ext>
            </a:extLst>
          </p:cNvPr>
          <p:cNvSpPr/>
          <p:nvPr/>
        </p:nvSpPr>
        <p:spPr>
          <a:xfrm rot="16200000">
            <a:off x="2446317" y="2184769"/>
            <a:ext cx="286603" cy="78474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958B7B-106F-4628-9020-853870D2E629}"/>
              </a:ext>
            </a:extLst>
          </p:cNvPr>
          <p:cNvSpPr txBox="1"/>
          <p:nvPr/>
        </p:nvSpPr>
        <p:spPr>
          <a:xfrm>
            <a:off x="666967" y="2377088"/>
            <a:ext cx="1367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MAIN IDEA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AE0E17-301E-457F-90B7-3EC67E826F45}"/>
              </a:ext>
            </a:extLst>
          </p:cNvPr>
          <p:cNvSpPr txBox="1"/>
          <p:nvPr/>
        </p:nvSpPr>
        <p:spPr>
          <a:xfrm>
            <a:off x="8582141" y="375270"/>
            <a:ext cx="42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prstClr val="white"/>
                </a:solidFill>
                <a:latin typeface="Calibri"/>
              </a:rPr>
              <a:t>8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49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58B8E8A8-AC1C-4745-8BAE-7BA7FB73714B}"/>
              </a:ext>
            </a:extLst>
          </p:cNvPr>
          <p:cNvSpPr/>
          <p:nvPr/>
        </p:nvSpPr>
        <p:spPr>
          <a:xfrm>
            <a:off x="3026005" y="6320621"/>
            <a:ext cx="2149311" cy="361672"/>
          </a:xfrm>
          <a:prstGeom prst="rect">
            <a:avLst/>
          </a:prstGeom>
          <a:solidFill>
            <a:srgbClr val="728FA5"/>
          </a:solidFill>
          <a:ln>
            <a:solidFill>
              <a:srgbClr val="728F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/>
              <a:t>Luca Casciano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4C875A-9027-4DAE-BEB2-D73086A6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50" y="1754907"/>
            <a:ext cx="2285394" cy="256074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7CA80CB-FE69-4536-8CED-CB686D4D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45" y="4914017"/>
            <a:ext cx="8394569" cy="90629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ABA8888-5A4E-4DBA-8A59-E7F78839E793}"/>
              </a:ext>
            </a:extLst>
          </p:cNvPr>
          <p:cNvSpPr txBox="1"/>
          <p:nvPr/>
        </p:nvSpPr>
        <p:spPr>
          <a:xfrm>
            <a:off x="410065" y="2444255"/>
            <a:ext cx="214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Debugger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dirty="0" err="1"/>
              <a:t>implementantion</a:t>
            </a:r>
            <a:r>
              <a:rPr lang="it-IT" sz="2000" dirty="0"/>
              <a:t> and </a:t>
            </a:r>
            <a:r>
              <a:rPr lang="it-IT" sz="2000" dirty="0" err="1"/>
              <a:t>signal</a:t>
            </a:r>
            <a:r>
              <a:rPr lang="it-IT" sz="2000" dirty="0"/>
              <a:t> </a:t>
            </a:r>
            <a:r>
              <a:rPr lang="it-IT" sz="2000" dirty="0" err="1"/>
              <a:t>waveform</a:t>
            </a:r>
            <a:endParaRPr lang="it-IT" sz="2000" dirty="0"/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79A9E0-3A31-4097-82EC-784577BEE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127" y="1754907"/>
            <a:ext cx="2882247" cy="256278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0B5504-A644-4FE7-B6E7-C8DA45954B0C}"/>
              </a:ext>
            </a:extLst>
          </p:cNvPr>
          <p:cNvSpPr txBox="1"/>
          <p:nvPr/>
        </p:nvSpPr>
        <p:spPr>
          <a:xfrm>
            <a:off x="145482" y="314409"/>
            <a:ext cx="1470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C - CODE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D8C32D-8857-4B57-8357-B61ADB77F260}"/>
              </a:ext>
            </a:extLst>
          </p:cNvPr>
          <p:cNvSpPr txBox="1"/>
          <p:nvPr/>
        </p:nvSpPr>
        <p:spPr>
          <a:xfrm>
            <a:off x="8582141" y="375270"/>
            <a:ext cx="42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prstClr val="white"/>
                </a:solidFill>
                <a:latin typeface="Calibri"/>
              </a:rPr>
              <a:t>9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07648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41</TotalTime>
  <Words>341</Words>
  <Application>Microsoft Office PowerPoint</Application>
  <PresentationFormat>Presentazione su schermo (4:3)</PresentationFormat>
  <Paragraphs>89</Paragraphs>
  <Slides>13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POLI</vt:lpstr>
      <vt:lpstr>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luca.casciano183@gmail.com</cp:lastModifiedBy>
  <cp:revision>477</cp:revision>
  <dcterms:created xsi:type="dcterms:W3CDTF">2015-05-26T12:27:57Z</dcterms:created>
  <dcterms:modified xsi:type="dcterms:W3CDTF">2021-03-21T20:53:58Z</dcterms:modified>
</cp:coreProperties>
</file>