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8"/>
    <p:restoredTop sz="94681"/>
  </p:normalViewPr>
  <p:slideViewPr>
    <p:cSldViewPr snapToGrid="0" snapToObjects="1">
      <p:cViewPr>
        <p:scale>
          <a:sx n="110" d="100"/>
          <a:sy n="110" d="100"/>
        </p:scale>
        <p:origin x="28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99F6-B6FE-E84B-82C9-4EF4EC56F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68668-3092-4442-8E99-57DB15892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6B91-F4D7-9D4D-80A7-93BE7E7D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0B2E-DC17-3648-90A7-D708E5B3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6BE7-2B42-1644-AFDE-CFC3D570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06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FA8F-A789-5B46-B3B8-35803B33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BA59B-E437-5946-A84A-7DAC42FFA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E6D6-87E1-4441-984B-87C0580D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61E6-8BB7-E04B-898B-4322D45D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1926-A96B-5E4D-A2B9-131B95BF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2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F10A6-7900-EF47-B059-DF306341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E706E-FF5F-164F-A3A5-4025CE4E4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33EE-9339-AD4F-99C9-0DF5F9A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6883-CE67-994B-912B-1E9D8B6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2BE9-ED28-8848-9F8D-E5141DE4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49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0E6A-2640-2549-BA92-E6F35C0E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7C58-2504-FE48-99D4-544E3A89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4504-F0B4-2647-8B4D-04C0A57E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CB1F-CF59-3C40-9329-AA78BE8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A17A-46A6-8A4F-8FB5-A757B764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81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E518-74DC-4542-A21F-7D79B6D8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AB97-FA38-484E-ABE2-AA7E0015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AC27-A92A-3C4B-9EDC-958D6D9E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77A7-3FCC-AC46-929C-53D36AF6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1E25-31F1-CD4A-AD76-3D22C8F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15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B375-AE81-6141-8B75-A2AD4EF6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E5C0-9347-8846-93C6-5A1402A0C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E026B-EC26-8A46-8653-EFFA3CDAE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33AF-C693-8349-BB3D-7B5F51EF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138F2-1DD2-0344-AE33-5E7A4FE3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CA30-05FF-E543-838B-3A1CE415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1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F1C5-4470-0345-9479-3E2ADE4D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01863-E6E3-1A44-B2E6-9ED4DD27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661DD-3DBB-4345-ABF2-DBFC63A3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CD57-E8AE-0740-8EB3-AC85339FE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E03D1-DB13-5B4B-AD58-62775523B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A64F9-346A-E240-8C55-66D6E70A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6F06-D360-7544-B3EB-06172223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BBA98-782F-CA47-99D4-A6C8A777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35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416D-D014-D64B-8269-98230315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17EF6-D84E-1043-B151-0FC16F38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9AB88-5986-DE46-B504-B71B9329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3F10D-3616-184B-B721-EF977B16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35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EE4FF-7FE5-CF46-BBE2-96E44D47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1D101-92C2-664B-96D4-C07C5800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AF85-9106-D644-860B-28A6316F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88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CFB1-B89F-5845-8C2F-4590D12E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8D8B-51EA-7B47-9C15-C722CBA2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1AFA1-19DF-B640-BAEE-93B8F289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E7AC-9572-4E41-9BC1-A9993BC1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8D785-0303-7F48-B7C3-E7C67B55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CECEA-BC60-C643-8FE9-502427D2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8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E778-89BE-0342-BFBA-B1DFCBEF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EDEE4-B8A4-F646-9552-61DB93098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B2721-F9DE-5B4B-BA43-D705EB257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BEE3-3E3E-BF44-ABD0-999978B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F2B3D-4410-9E42-8572-43BA22E7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E5C9F-8997-044F-ADF6-E88C45DE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2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13F67-F961-F046-8608-8153CD79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8273-4A60-D74E-86F6-9227B2B3C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6BF7-CE2F-B74B-A39B-BB834C99C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E5CF-3347-2246-A2FC-BD82379EE5E3}" type="datetimeFigureOut">
              <a:rPr lang="it-IT" smtClean="0"/>
              <a:t>16/11/18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59CD-A34D-0D4A-B48A-801A16B34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9279-061D-A842-8142-AACABDD47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0FA7-58AD-0A45-8DF9-6C61200AD0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95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FC9E-A178-B740-9EB7-3F09EBE7D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1374"/>
          </a:xfrm>
        </p:spPr>
        <p:txBody>
          <a:bodyPr>
            <a:noAutofit/>
          </a:bodyPr>
          <a:lstStyle/>
          <a:p>
            <a:r>
              <a:rPr lang="it-IT" sz="6600" dirty="0"/>
              <a:t>Architettura degli elaboratori</a:t>
            </a:r>
            <a:br>
              <a:rPr lang="it-IT" sz="6600" dirty="0"/>
            </a:b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8919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6EDB-4B35-8548-88AD-535B7111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Che cosa sono i dati?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90FB-4B3D-9344-965F-2D9088DB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400" dirty="0"/>
              <a:t>I dati sono NUMERI binari.</a:t>
            </a:r>
          </a:p>
          <a:p>
            <a:pPr lvl="1"/>
            <a:r>
              <a:rPr lang="it-IT" sz="3400" dirty="0"/>
              <a:t>La parola ‘’ciao’’ potrebbe essere simile a 0110001010100010.</a:t>
            </a:r>
          </a:p>
          <a:p>
            <a:r>
              <a:rPr lang="it-IT" sz="3400" dirty="0"/>
              <a:t>I dati sono memorizzati in memoria uno dopo l’altro ed hanno degli INDIRIZZI.</a:t>
            </a:r>
          </a:p>
        </p:txBody>
      </p:sp>
    </p:spTree>
    <p:extLst>
      <p:ext uri="{BB962C8B-B14F-4D97-AF65-F5344CB8AC3E}">
        <p14:creationId xmlns:p14="http://schemas.microsoft.com/office/powerpoint/2010/main" val="385034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20B0-9958-A74A-AAB6-57302FFF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03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/>
              <a:t>Che cosa sono le istruzioni?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DB97-DC8F-2142-91F0-65EA2DAD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342"/>
            <a:ext cx="10515600" cy="4929509"/>
          </a:xfrm>
        </p:spPr>
        <p:txBody>
          <a:bodyPr>
            <a:noAutofit/>
          </a:bodyPr>
          <a:lstStyle/>
          <a:p>
            <a:r>
              <a:rPr lang="it-IT" sz="3600" dirty="0"/>
              <a:t>Una istruzione è un comando che esegue un’operazione sui dati.</a:t>
            </a:r>
          </a:p>
          <a:p>
            <a:r>
              <a:rPr lang="it-IT" sz="3600" dirty="0"/>
              <a:t>Es: </a:t>
            </a:r>
          </a:p>
          <a:p>
            <a:pPr lvl="1"/>
            <a:r>
              <a:rPr lang="it-IT" sz="3600" dirty="0"/>
              <a:t>Addizione ADD</a:t>
            </a:r>
          </a:p>
          <a:p>
            <a:pPr lvl="1"/>
            <a:r>
              <a:rPr lang="it-IT" sz="3600" dirty="0"/>
              <a:t>Sottrazione SUB</a:t>
            </a:r>
          </a:p>
          <a:p>
            <a:pPr lvl="1"/>
            <a:r>
              <a:rPr lang="it-IT" sz="3600" dirty="0"/>
              <a:t>Moltiplicazione MUL</a:t>
            </a:r>
          </a:p>
          <a:p>
            <a:pPr lvl="1"/>
            <a:r>
              <a:rPr lang="it-IT" sz="3600" dirty="0"/>
              <a:t>Divisione DIV</a:t>
            </a:r>
          </a:p>
          <a:p>
            <a:pPr lvl="1"/>
            <a:r>
              <a:rPr lang="it-IT" sz="3600" dirty="0"/>
              <a:t>Caricamento LOAD</a:t>
            </a:r>
          </a:p>
          <a:p>
            <a:pPr lvl="1"/>
            <a:r>
              <a:rPr lang="it-IT" sz="3600" dirty="0"/>
              <a:t>Salvataggio SAVE</a:t>
            </a:r>
          </a:p>
        </p:txBody>
      </p:sp>
    </p:spTree>
    <p:extLst>
      <p:ext uri="{BB962C8B-B14F-4D97-AF65-F5344CB8AC3E}">
        <p14:creationId xmlns:p14="http://schemas.microsoft.com/office/powerpoint/2010/main" val="416326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146-D745-7E42-A78D-64837886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Architettura di Von </a:t>
            </a:r>
            <a:r>
              <a:rPr lang="it-IT" sz="6600" dirty="0" err="1"/>
              <a:t>Neumann</a:t>
            </a:r>
            <a:endParaRPr lang="it-IT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5FE5-B075-9C4D-A30E-56B8227E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600" dirty="0"/>
              <a:t>Dati e istruzioni sono memorizzate insieme.</a:t>
            </a:r>
          </a:p>
          <a:p>
            <a:r>
              <a:rPr lang="it-IT" sz="3600" dirty="0"/>
              <a:t>Architettura su cui si basano tutti i moderni PC.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84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3AD8-3C30-904D-88F5-3CCD8172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2459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Come funziona?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5CA738-964F-EF46-9874-001814DD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1"/>
            <a:ext cx="7620000" cy="6858000"/>
          </a:xfrm>
        </p:spPr>
      </p:pic>
    </p:spTree>
    <p:extLst>
      <p:ext uri="{BB962C8B-B14F-4D97-AF65-F5344CB8AC3E}">
        <p14:creationId xmlns:p14="http://schemas.microsoft.com/office/powerpoint/2010/main" val="294124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59B1-E458-3040-B0C1-15E5E5ED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9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000" dirty="0"/>
              <a:t>Esempio alla lavagna</a:t>
            </a:r>
          </a:p>
        </p:txBody>
      </p:sp>
    </p:spTree>
    <p:extLst>
      <p:ext uri="{BB962C8B-B14F-4D97-AF65-F5344CB8AC3E}">
        <p14:creationId xmlns:p14="http://schemas.microsoft.com/office/powerpoint/2010/main" val="97632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98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Architettura degli elaboratori </vt:lpstr>
      <vt:lpstr>Che cosa sono i dati?</vt:lpstr>
      <vt:lpstr>Che cosa sono le istruzioni?</vt:lpstr>
      <vt:lpstr>Architettura di Von Neumann</vt:lpstr>
      <vt:lpstr>Come funziona?</vt:lpstr>
      <vt:lpstr>Esempio alla lavagna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Architettura degli elaboratori </dc:title>
  <dc:creator>Luca Di Liello</dc:creator>
  <cp:lastModifiedBy>Luca Di Liello</cp:lastModifiedBy>
  <cp:revision>14</cp:revision>
  <dcterms:created xsi:type="dcterms:W3CDTF">2018-11-16T07:21:46Z</dcterms:created>
  <dcterms:modified xsi:type="dcterms:W3CDTF">2018-11-16T07:45:48Z</dcterms:modified>
</cp:coreProperties>
</file>