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4" r:id="rId4"/>
    <p:sldId id="274" r:id="rId5"/>
    <p:sldId id="270" r:id="rId6"/>
    <p:sldId id="277" r:id="rId7"/>
    <p:sldId id="26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646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803DA-EE31-49EE-8B75-8BD9045A4D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323599-10F2-4509-B84C-865C0DE4E944}">
      <dgm:prSet custT="1"/>
      <dgm:spPr/>
      <dgm:t>
        <a:bodyPr/>
        <a:lstStyle/>
        <a:p>
          <a:r>
            <a:rPr lang="de-DE" sz="2000" dirty="0"/>
            <a:t>Erstellung der Maske mithilfe des HSV-Farbraums</a:t>
          </a:r>
          <a:endParaRPr lang="en-US" sz="2000" dirty="0"/>
        </a:p>
      </dgm:t>
    </dgm:pt>
    <dgm:pt modelId="{7BE86EB1-B752-4020-8732-4B32AE424240}" type="parTrans" cxnId="{8B3AB76A-07C6-4A2A-8F4B-CF1F1A6FA05A}">
      <dgm:prSet/>
      <dgm:spPr/>
      <dgm:t>
        <a:bodyPr/>
        <a:lstStyle/>
        <a:p>
          <a:endParaRPr lang="en-US"/>
        </a:p>
      </dgm:t>
    </dgm:pt>
    <dgm:pt modelId="{41D06542-D055-4099-A489-6E1321908E24}" type="sibTrans" cxnId="{8B3AB76A-07C6-4A2A-8F4B-CF1F1A6FA05A}">
      <dgm:prSet/>
      <dgm:spPr/>
      <dgm:t>
        <a:bodyPr/>
        <a:lstStyle/>
        <a:p>
          <a:endParaRPr lang="en-US"/>
        </a:p>
      </dgm:t>
    </dgm:pt>
    <dgm:pt modelId="{F499D848-F3B8-4E97-ABFB-02F6298B1CCF}">
      <dgm:prSet custT="1"/>
      <dgm:spPr/>
      <dgm:t>
        <a:bodyPr/>
        <a:lstStyle/>
        <a:p>
          <a:r>
            <a:rPr lang="de-DE" sz="2000" dirty="0"/>
            <a:t>Identifizierung der Teile durch Shape </a:t>
          </a:r>
          <a:r>
            <a:rPr lang="de-DE" sz="2000" dirty="0" err="1"/>
            <a:t>Matching</a:t>
          </a:r>
          <a:r>
            <a:rPr lang="de-DE" sz="2000" dirty="0"/>
            <a:t> der Hu Moments</a:t>
          </a:r>
          <a:endParaRPr lang="en-US" sz="2000" dirty="0"/>
        </a:p>
      </dgm:t>
    </dgm:pt>
    <dgm:pt modelId="{446A9DB8-A886-45BE-A2A8-CB6C5AD24751}" type="parTrans" cxnId="{972F12AC-5EA3-4F8B-B166-B00777CD34F7}">
      <dgm:prSet/>
      <dgm:spPr/>
      <dgm:t>
        <a:bodyPr/>
        <a:lstStyle/>
        <a:p>
          <a:endParaRPr lang="en-US"/>
        </a:p>
      </dgm:t>
    </dgm:pt>
    <dgm:pt modelId="{00F8B53C-0557-4E7B-9DE4-0706E1B9F412}" type="sibTrans" cxnId="{972F12AC-5EA3-4F8B-B166-B00777CD34F7}">
      <dgm:prSet/>
      <dgm:spPr/>
      <dgm:t>
        <a:bodyPr/>
        <a:lstStyle/>
        <a:p>
          <a:endParaRPr lang="en-US"/>
        </a:p>
      </dgm:t>
    </dgm:pt>
    <dgm:pt modelId="{C4F457FF-F6DD-40AE-AE79-BF650A2F6527}">
      <dgm:prSet custT="1"/>
      <dgm:spPr/>
      <dgm:t>
        <a:bodyPr/>
        <a:lstStyle/>
        <a:p>
          <a:r>
            <a:rPr lang="de-DE" sz="2000" dirty="0"/>
            <a:t>Bestimmung des Greifpunktes durch den Schwerpunkt</a:t>
          </a:r>
          <a:endParaRPr lang="en-US" sz="2000" dirty="0"/>
        </a:p>
      </dgm:t>
    </dgm:pt>
    <dgm:pt modelId="{703BFCF8-77C2-46D2-B272-AAF2BBA7A649}" type="parTrans" cxnId="{A60C4147-3D9D-4CBB-9922-1916FEA12D8C}">
      <dgm:prSet/>
      <dgm:spPr/>
      <dgm:t>
        <a:bodyPr/>
        <a:lstStyle/>
        <a:p>
          <a:endParaRPr lang="en-US"/>
        </a:p>
      </dgm:t>
    </dgm:pt>
    <dgm:pt modelId="{EF0E7972-6424-45DD-A28E-930E2FC31945}" type="sibTrans" cxnId="{A60C4147-3D9D-4CBB-9922-1916FEA12D8C}">
      <dgm:prSet/>
      <dgm:spPr/>
      <dgm:t>
        <a:bodyPr/>
        <a:lstStyle/>
        <a:p>
          <a:endParaRPr lang="en-US"/>
        </a:p>
      </dgm:t>
    </dgm:pt>
    <dgm:pt modelId="{78A8B5E3-0118-49D2-AE4E-140252D69292}">
      <dgm:prSet custT="1"/>
      <dgm:spPr/>
      <dgm:t>
        <a:bodyPr/>
        <a:lstStyle/>
        <a:p>
          <a:r>
            <a:rPr lang="de-DE" sz="2000" dirty="0"/>
            <a:t>Berechnung der Positions- und Rotationserkennung mittels </a:t>
          </a:r>
          <a:r>
            <a:rPr lang="de-DE" sz="2000" dirty="0" err="1"/>
            <a:t>ArUco</a:t>
          </a:r>
          <a:r>
            <a:rPr lang="de-DE" sz="2000" dirty="0"/>
            <a:t> Marker</a:t>
          </a:r>
          <a:endParaRPr lang="en-US" sz="2000" dirty="0"/>
        </a:p>
      </dgm:t>
    </dgm:pt>
    <dgm:pt modelId="{9DE697B9-C2B2-4206-B6A7-EE15FF995B6A}" type="parTrans" cxnId="{A0E0C430-2949-48EF-9067-1D28986C0EFC}">
      <dgm:prSet/>
      <dgm:spPr/>
      <dgm:t>
        <a:bodyPr/>
        <a:lstStyle/>
        <a:p>
          <a:endParaRPr lang="en-US"/>
        </a:p>
      </dgm:t>
    </dgm:pt>
    <dgm:pt modelId="{F5700244-CF40-4481-A5F4-FB1C589F3EA1}" type="sibTrans" cxnId="{A0E0C430-2949-48EF-9067-1D28986C0EFC}">
      <dgm:prSet/>
      <dgm:spPr/>
      <dgm:t>
        <a:bodyPr/>
        <a:lstStyle/>
        <a:p>
          <a:endParaRPr lang="en-US"/>
        </a:p>
      </dgm:t>
    </dgm:pt>
    <dgm:pt modelId="{19F8AAB0-A148-4003-B182-02B68703E7E3}">
      <dgm:prSet custT="1"/>
      <dgm:spPr/>
      <dgm:t>
        <a:bodyPr/>
        <a:lstStyle/>
        <a:p>
          <a:r>
            <a:rPr lang="de-DE" sz="2000" dirty="0"/>
            <a:t>Senden der Daten an den Roboter</a:t>
          </a:r>
          <a:endParaRPr lang="en-US" sz="2000" dirty="0"/>
        </a:p>
      </dgm:t>
    </dgm:pt>
    <dgm:pt modelId="{5D07FF31-91B5-45A8-9075-67AE7E23E85A}" type="parTrans" cxnId="{2383E8D5-6A5A-4857-8940-5AF57EC65BE8}">
      <dgm:prSet/>
      <dgm:spPr/>
      <dgm:t>
        <a:bodyPr/>
        <a:lstStyle/>
        <a:p>
          <a:endParaRPr lang="en-US"/>
        </a:p>
      </dgm:t>
    </dgm:pt>
    <dgm:pt modelId="{C14F9909-63A8-4A2C-A900-67D98ED551AF}" type="sibTrans" cxnId="{2383E8D5-6A5A-4857-8940-5AF57EC65BE8}">
      <dgm:prSet/>
      <dgm:spPr/>
      <dgm:t>
        <a:bodyPr/>
        <a:lstStyle/>
        <a:p>
          <a:endParaRPr lang="en-US"/>
        </a:p>
      </dgm:t>
    </dgm:pt>
    <dgm:pt modelId="{D5268167-70C9-49A3-9923-CE8FBDD2950D}" type="pres">
      <dgm:prSet presAssocID="{956803DA-EE31-49EE-8B75-8BD9045A4D80}" presName="root" presStyleCnt="0">
        <dgm:presLayoutVars>
          <dgm:dir/>
          <dgm:resizeHandles val="exact"/>
        </dgm:presLayoutVars>
      </dgm:prSet>
      <dgm:spPr/>
    </dgm:pt>
    <dgm:pt modelId="{2AAA3F1F-FE0D-4186-89AA-AE188BE625F7}" type="pres">
      <dgm:prSet presAssocID="{85323599-10F2-4509-B84C-865C0DE4E944}" presName="compNode" presStyleCnt="0"/>
      <dgm:spPr/>
    </dgm:pt>
    <dgm:pt modelId="{5E864442-EACB-4EC7-A7B5-6A70A3BAA956}" type="pres">
      <dgm:prSet presAssocID="{85323599-10F2-4509-B84C-865C0DE4E944}" presName="bgRect" presStyleLbl="bgShp" presStyleIdx="0" presStyleCnt="5"/>
      <dgm:spPr/>
    </dgm:pt>
    <dgm:pt modelId="{44C96834-621F-4CC7-95D9-CAE97AF7A902}" type="pres">
      <dgm:prSet presAssocID="{85323599-10F2-4509-B84C-865C0DE4E9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 mit einfarbiger Füllung"/>
        </a:ext>
      </dgm:extLst>
    </dgm:pt>
    <dgm:pt modelId="{6461C08B-CAD4-491F-824C-7C4DE552EF8D}" type="pres">
      <dgm:prSet presAssocID="{85323599-10F2-4509-B84C-865C0DE4E944}" presName="spaceRect" presStyleCnt="0"/>
      <dgm:spPr/>
    </dgm:pt>
    <dgm:pt modelId="{29A77D76-6AEC-45FF-BE02-A8ABB2FC22FF}" type="pres">
      <dgm:prSet presAssocID="{85323599-10F2-4509-B84C-865C0DE4E944}" presName="parTx" presStyleLbl="revTx" presStyleIdx="0" presStyleCnt="5">
        <dgm:presLayoutVars>
          <dgm:chMax val="0"/>
          <dgm:chPref val="0"/>
        </dgm:presLayoutVars>
      </dgm:prSet>
      <dgm:spPr/>
    </dgm:pt>
    <dgm:pt modelId="{E97D1846-4E9A-48FC-A2BD-E13B647DEBD8}" type="pres">
      <dgm:prSet presAssocID="{41D06542-D055-4099-A489-6E1321908E24}" presName="sibTrans" presStyleCnt="0"/>
      <dgm:spPr/>
    </dgm:pt>
    <dgm:pt modelId="{11267FD3-7897-476C-840A-CA4E4F00EA8D}" type="pres">
      <dgm:prSet presAssocID="{F499D848-F3B8-4E97-ABFB-02F6298B1CCF}" presName="compNode" presStyleCnt="0"/>
      <dgm:spPr/>
    </dgm:pt>
    <dgm:pt modelId="{BE79D225-8342-444A-80AA-97310237CFB8}" type="pres">
      <dgm:prSet presAssocID="{F499D848-F3B8-4E97-ABFB-02F6298B1CCF}" presName="bgRect" presStyleLbl="bgShp" presStyleIdx="1" presStyleCnt="5"/>
      <dgm:spPr/>
    </dgm:pt>
    <dgm:pt modelId="{08A3D3C0-7766-4CEA-8F92-AB6EC330178B}" type="pres">
      <dgm:prSet presAssocID="{F499D848-F3B8-4E97-ABFB-02F6298B1C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mit einfarbiger Füllung"/>
        </a:ext>
      </dgm:extLst>
    </dgm:pt>
    <dgm:pt modelId="{76CE7D4B-35A7-4083-A2DF-ECE807B6B111}" type="pres">
      <dgm:prSet presAssocID="{F499D848-F3B8-4E97-ABFB-02F6298B1CCF}" presName="spaceRect" presStyleCnt="0"/>
      <dgm:spPr/>
    </dgm:pt>
    <dgm:pt modelId="{8548C456-D166-45DC-9998-FABBF9FBC7ED}" type="pres">
      <dgm:prSet presAssocID="{F499D848-F3B8-4E97-ABFB-02F6298B1CCF}" presName="parTx" presStyleLbl="revTx" presStyleIdx="1" presStyleCnt="5">
        <dgm:presLayoutVars>
          <dgm:chMax val="0"/>
          <dgm:chPref val="0"/>
        </dgm:presLayoutVars>
      </dgm:prSet>
      <dgm:spPr/>
    </dgm:pt>
    <dgm:pt modelId="{4C33962E-8442-4E93-A07F-2C3168D288C6}" type="pres">
      <dgm:prSet presAssocID="{00F8B53C-0557-4E7B-9DE4-0706E1B9F412}" presName="sibTrans" presStyleCnt="0"/>
      <dgm:spPr/>
    </dgm:pt>
    <dgm:pt modelId="{0700AB38-EB6D-43AE-9F11-B334DE5E1FF0}" type="pres">
      <dgm:prSet presAssocID="{C4F457FF-F6DD-40AE-AE79-BF650A2F6527}" presName="compNode" presStyleCnt="0"/>
      <dgm:spPr/>
    </dgm:pt>
    <dgm:pt modelId="{ED1CDD91-F7B3-4B01-8115-EDECA814CDA1}" type="pres">
      <dgm:prSet presAssocID="{C4F457FF-F6DD-40AE-AE79-BF650A2F6527}" presName="bgRect" presStyleLbl="bgShp" presStyleIdx="2" presStyleCnt="5"/>
      <dgm:spPr/>
    </dgm:pt>
    <dgm:pt modelId="{337EEC6D-9932-4167-8878-9FCA6E2830FF}" type="pres">
      <dgm:prSet presAssocID="{C4F457FF-F6DD-40AE-AE79-BF650A2F65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verteilung mit einfarbiger Füllung"/>
        </a:ext>
      </dgm:extLst>
    </dgm:pt>
    <dgm:pt modelId="{F4C6A247-96B5-4522-8253-09A5E82A18D8}" type="pres">
      <dgm:prSet presAssocID="{C4F457FF-F6DD-40AE-AE79-BF650A2F6527}" presName="spaceRect" presStyleCnt="0"/>
      <dgm:spPr/>
    </dgm:pt>
    <dgm:pt modelId="{12519827-EEBF-4E0B-8E14-57601EA9AE5F}" type="pres">
      <dgm:prSet presAssocID="{C4F457FF-F6DD-40AE-AE79-BF650A2F6527}" presName="parTx" presStyleLbl="revTx" presStyleIdx="2" presStyleCnt="5">
        <dgm:presLayoutVars>
          <dgm:chMax val="0"/>
          <dgm:chPref val="0"/>
        </dgm:presLayoutVars>
      </dgm:prSet>
      <dgm:spPr/>
    </dgm:pt>
    <dgm:pt modelId="{C80D4D45-C16E-40BA-B93D-DA6BD146AAD7}" type="pres">
      <dgm:prSet presAssocID="{EF0E7972-6424-45DD-A28E-930E2FC31945}" presName="sibTrans" presStyleCnt="0"/>
      <dgm:spPr/>
    </dgm:pt>
    <dgm:pt modelId="{1D9CBC8F-14EB-4BD1-BC44-D37BD3942DE3}" type="pres">
      <dgm:prSet presAssocID="{78A8B5E3-0118-49D2-AE4E-140252D69292}" presName="compNode" presStyleCnt="0"/>
      <dgm:spPr/>
    </dgm:pt>
    <dgm:pt modelId="{15FEAABE-CECB-4B71-9973-5F7957E511F6}" type="pres">
      <dgm:prSet presAssocID="{78A8B5E3-0118-49D2-AE4E-140252D69292}" presName="bgRect" presStyleLbl="bgShp" presStyleIdx="3" presStyleCnt="5"/>
      <dgm:spPr/>
    </dgm:pt>
    <dgm:pt modelId="{55247257-8142-4B5D-9719-74862A59540F}" type="pres">
      <dgm:prSet presAssocID="{78A8B5E3-0118-49D2-AE4E-140252D692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gonometrie mit einfarbiger Füllung"/>
        </a:ext>
      </dgm:extLst>
    </dgm:pt>
    <dgm:pt modelId="{360BBD61-0A52-4633-8D54-35CE1390C557}" type="pres">
      <dgm:prSet presAssocID="{78A8B5E3-0118-49D2-AE4E-140252D69292}" presName="spaceRect" presStyleCnt="0"/>
      <dgm:spPr/>
    </dgm:pt>
    <dgm:pt modelId="{F25FB3AE-8E71-432A-9B79-112762A4AF6F}" type="pres">
      <dgm:prSet presAssocID="{78A8B5E3-0118-49D2-AE4E-140252D69292}" presName="parTx" presStyleLbl="revTx" presStyleIdx="3" presStyleCnt="5">
        <dgm:presLayoutVars>
          <dgm:chMax val="0"/>
          <dgm:chPref val="0"/>
        </dgm:presLayoutVars>
      </dgm:prSet>
      <dgm:spPr/>
    </dgm:pt>
    <dgm:pt modelId="{B3E7AE9F-F503-412C-B830-4C92E48FCE9D}" type="pres">
      <dgm:prSet presAssocID="{F5700244-CF40-4481-A5F4-FB1C589F3EA1}" presName="sibTrans" presStyleCnt="0"/>
      <dgm:spPr/>
    </dgm:pt>
    <dgm:pt modelId="{C3513A67-E9BD-4577-82FA-D84502AC0ABC}" type="pres">
      <dgm:prSet presAssocID="{19F8AAB0-A148-4003-B182-02B68703E7E3}" presName="compNode" presStyleCnt="0"/>
      <dgm:spPr/>
    </dgm:pt>
    <dgm:pt modelId="{A8D13A2A-4123-4271-BF10-5289849D902E}" type="pres">
      <dgm:prSet presAssocID="{19F8AAB0-A148-4003-B182-02B68703E7E3}" presName="bgRect" presStyleLbl="bgShp" presStyleIdx="4" presStyleCnt="5"/>
      <dgm:spPr/>
    </dgm:pt>
    <dgm:pt modelId="{B2C53A77-AC54-4E7E-8242-1A0297A1B646}" type="pres">
      <dgm:prSet presAssocID="{19F8AAB0-A148-4003-B182-02B68703E7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en mit einfarbiger Füllung"/>
        </a:ext>
      </dgm:extLst>
    </dgm:pt>
    <dgm:pt modelId="{ACDC21D9-2212-48C9-99CE-D419F7A3D269}" type="pres">
      <dgm:prSet presAssocID="{19F8AAB0-A148-4003-B182-02B68703E7E3}" presName="spaceRect" presStyleCnt="0"/>
      <dgm:spPr/>
    </dgm:pt>
    <dgm:pt modelId="{CED56276-C3DF-4987-B824-BB85E7420EA6}" type="pres">
      <dgm:prSet presAssocID="{19F8AAB0-A148-4003-B182-02B68703E7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FDF132A-6993-467D-8B23-3268103DD0AF}" type="presOf" srcId="{956803DA-EE31-49EE-8B75-8BD9045A4D80}" destId="{D5268167-70C9-49A3-9923-CE8FBDD2950D}" srcOrd="0" destOrd="0" presId="urn:microsoft.com/office/officeart/2018/2/layout/IconVerticalSolidList"/>
    <dgm:cxn modelId="{A0E0C430-2949-48EF-9067-1D28986C0EFC}" srcId="{956803DA-EE31-49EE-8B75-8BD9045A4D80}" destId="{78A8B5E3-0118-49D2-AE4E-140252D69292}" srcOrd="3" destOrd="0" parTransId="{9DE697B9-C2B2-4206-B6A7-EE15FF995B6A}" sibTransId="{F5700244-CF40-4481-A5F4-FB1C589F3EA1}"/>
    <dgm:cxn modelId="{A60C4147-3D9D-4CBB-9922-1916FEA12D8C}" srcId="{956803DA-EE31-49EE-8B75-8BD9045A4D80}" destId="{C4F457FF-F6DD-40AE-AE79-BF650A2F6527}" srcOrd="2" destOrd="0" parTransId="{703BFCF8-77C2-46D2-B272-AAF2BBA7A649}" sibTransId="{EF0E7972-6424-45DD-A28E-930E2FC31945}"/>
    <dgm:cxn modelId="{8B3AB76A-07C6-4A2A-8F4B-CF1F1A6FA05A}" srcId="{956803DA-EE31-49EE-8B75-8BD9045A4D80}" destId="{85323599-10F2-4509-B84C-865C0DE4E944}" srcOrd="0" destOrd="0" parTransId="{7BE86EB1-B752-4020-8732-4B32AE424240}" sibTransId="{41D06542-D055-4099-A489-6E1321908E24}"/>
    <dgm:cxn modelId="{176CD66C-3121-400D-A779-CA5968669F30}" type="presOf" srcId="{F499D848-F3B8-4E97-ABFB-02F6298B1CCF}" destId="{8548C456-D166-45DC-9998-FABBF9FBC7ED}" srcOrd="0" destOrd="0" presId="urn:microsoft.com/office/officeart/2018/2/layout/IconVerticalSolidList"/>
    <dgm:cxn modelId="{2D6B0681-5F24-42D5-8859-994DAEAA1E91}" type="presOf" srcId="{85323599-10F2-4509-B84C-865C0DE4E944}" destId="{29A77D76-6AEC-45FF-BE02-A8ABB2FC22FF}" srcOrd="0" destOrd="0" presId="urn:microsoft.com/office/officeart/2018/2/layout/IconVerticalSolidList"/>
    <dgm:cxn modelId="{E0CD4398-8B90-4022-9628-FFFACC346B9D}" type="presOf" srcId="{78A8B5E3-0118-49D2-AE4E-140252D69292}" destId="{F25FB3AE-8E71-432A-9B79-112762A4AF6F}" srcOrd="0" destOrd="0" presId="urn:microsoft.com/office/officeart/2018/2/layout/IconVerticalSolidList"/>
    <dgm:cxn modelId="{D2F8DAA4-FBBB-429C-A20C-812BED8212D7}" type="presOf" srcId="{19F8AAB0-A148-4003-B182-02B68703E7E3}" destId="{CED56276-C3DF-4987-B824-BB85E7420EA6}" srcOrd="0" destOrd="0" presId="urn:microsoft.com/office/officeart/2018/2/layout/IconVerticalSolidList"/>
    <dgm:cxn modelId="{972F12AC-5EA3-4F8B-B166-B00777CD34F7}" srcId="{956803DA-EE31-49EE-8B75-8BD9045A4D80}" destId="{F499D848-F3B8-4E97-ABFB-02F6298B1CCF}" srcOrd="1" destOrd="0" parTransId="{446A9DB8-A886-45BE-A2A8-CB6C5AD24751}" sibTransId="{00F8B53C-0557-4E7B-9DE4-0706E1B9F412}"/>
    <dgm:cxn modelId="{2383E8D5-6A5A-4857-8940-5AF57EC65BE8}" srcId="{956803DA-EE31-49EE-8B75-8BD9045A4D80}" destId="{19F8AAB0-A148-4003-B182-02B68703E7E3}" srcOrd="4" destOrd="0" parTransId="{5D07FF31-91B5-45A8-9075-67AE7E23E85A}" sibTransId="{C14F9909-63A8-4A2C-A900-67D98ED551AF}"/>
    <dgm:cxn modelId="{A45BC9D7-A727-4A7E-BEC6-A52804C99163}" type="presOf" srcId="{C4F457FF-F6DD-40AE-AE79-BF650A2F6527}" destId="{12519827-EEBF-4E0B-8E14-57601EA9AE5F}" srcOrd="0" destOrd="0" presId="urn:microsoft.com/office/officeart/2018/2/layout/IconVerticalSolidList"/>
    <dgm:cxn modelId="{044EF4F0-1205-4BF9-9B04-2820FEEC1ED8}" type="presParOf" srcId="{D5268167-70C9-49A3-9923-CE8FBDD2950D}" destId="{2AAA3F1F-FE0D-4186-89AA-AE188BE625F7}" srcOrd="0" destOrd="0" presId="urn:microsoft.com/office/officeart/2018/2/layout/IconVerticalSolidList"/>
    <dgm:cxn modelId="{DC64BADA-8755-4509-A3D1-241F83BE7C4F}" type="presParOf" srcId="{2AAA3F1F-FE0D-4186-89AA-AE188BE625F7}" destId="{5E864442-EACB-4EC7-A7B5-6A70A3BAA956}" srcOrd="0" destOrd="0" presId="urn:microsoft.com/office/officeart/2018/2/layout/IconVerticalSolidList"/>
    <dgm:cxn modelId="{CAE958CE-CB16-4AD6-8D05-971479AC256C}" type="presParOf" srcId="{2AAA3F1F-FE0D-4186-89AA-AE188BE625F7}" destId="{44C96834-621F-4CC7-95D9-CAE97AF7A902}" srcOrd="1" destOrd="0" presId="urn:microsoft.com/office/officeart/2018/2/layout/IconVerticalSolidList"/>
    <dgm:cxn modelId="{85BB6392-21AB-4440-8641-CD2511C49621}" type="presParOf" srcId="{2AAA3F1F-FE0D-4186-89AA-AE188BE625F7}" destId="{6461C08B-CAD4-491F-824C-7C4DE552EF8D}" srcOrd="2" destOrd="0" presId="urn:microsoft.com/office/officeart/2018/2/layout/IconVerticalSolidList"/>
    <dgm:cxn modelId="{08E0DFB1-8DD4-4EC7-8F17-489B981C309F}" type="presParOf" srcId="{2AAA3F1F-FE0D-4186-89AA-AE188BE625F7}" destId="{29A77D76-6AEC-45FF-BE02-A8ABB2FC22FF}" srcOrd="3" destOrd="0" presId="urn:microsoft.com/office/officeart/2018/2/layout/IconVerticalSolidList"/>
    <dgm:cxn modelId="{A439837F-5DD4-43E2-AC1E-5512F496B74E}" type="presParOf" srcId="{D5268167-70C9-49A3-9923-CE8FBDD2950D}" destId="{E97D1846-4E9A-48FC-A2BD-E13B647DEBD8}" srcOrd="1" destOrd="0" presId="urn:microsoft.com/office/officeart/2018/2/layout/IconVerticalSolidList"/>
    <dgm:cxn modelId="{4694B9D6-98D2-43CC-BC71-0E68F875A70A}" type="presParOf" srcId="{D5268167-70C9-49A3-9923-CE8FBDD2950D}" destId="{11267FD3-7897-476C-840A-CA4E4F00EA8D}" srcOrd="2" destOrd="0" presId="urn:microsoft.com/office/officeart/2018/2/layout/IconVerticalSolidList"/>
    <dgm:cxn modelId="{C22C1152-D5A3-488E-930F-8A2BDD362B73}" type="presParOf" srcId="{11267FD3-7897-476C-840A-CA4E4F00EA8D}" destId="{BE79D225-8342-444A-80AA-97310237CFB8}" srcOrd="0" destOrd="0" presId="urn:microsoft.com/office/officeart/2018/2/layout/IconVerticalSolidList"/>
    <dgm:cxn modelId="{62B32A96-AC90-4293-8FBB-A23BA2217764}" type="presParOf" srcId="{11267FD3-7897-476C-840A-CA4E4F00EA8D}" destId="{08A3D3C0-7766-4CEA-8F92-AB6EC330178B}" srcOrd="1" destOrd="0" presId="urn:microsoft.com/office/officeart/2018/2/layout/IconVerticalSolidList"/>
    <dgm:cxn modelId="{B0F404C6-99B2-402F-9429-5FDBB0AF86D1}" type="presParOf" srcId="{11267FD3-7897-476C-840A-CA4E4F00EA8D}" destId="{76CE7D4B-35A7-4083-A2DF-ECE807B6B111}" srcOrd="2" destOrd="0" presId="urn:microsoft.com/office/officeart/2018/2/layout/IconVerticalSolidList"/>
    <dgm:cxn modelId="{D006C4CA-7E8D-4BD4-B51F-FBC9005F6926}" type="presParOf" srcId="{11267FD3-7897-476C-840A-CA4E4F00EA8D}" destId="{8548C456-D166-45DC-9998-FABBF9FBC7ED}" srcOrd="3" destOrd="0" presId="urn:microsoft.com/office/officeart/2018/2/layout/IconVerticalSolidList"/>
    <dgm:cxn modelId="{C5B46785-FBC0-4075-8D17-E2600F8C24CF}" type="presParOf" srcId="{D5268167-70C9-49A3-9923-CE8FBDD2950D}" destId="{4C33962E-8442-4E93-A07F-2C3168D288C6}" srcOrd="3" destOrd="0" presId="urn:microsoft.com/office/officeart/2018/2/layout/IconVerticalSolidList"/>
    <dgm:cxn modelId="{2B1A18CB-4B6D-4F17-9DF7-BBD75DF4A5B5}" type="presParOf" srcId="{D5268167-70C9-49A3-9923-CE8FBDD2950D}" destId="{0700AB38-EB6D-43AE-9F11-B334DE5E1FF0}" srcOrd="4" destOrd="0" presId="urn:microsoft.com/office/officeart/2018/2/layout/IconVerticalSolidList"/>
    <dgm:cxn modelId="{4EAAB090-C969-46E6-8A42-62784D7DE013}" type="presParOf" srcId="{0700AB38-EB6D-43AE-9F11-B334DE5E1FF0}" destId="{ED1CDD91-F7B3-4B01-8115-EDECA814CDA1}" srcOrd="0" destOrd="0" presId="urn:microsoft.com/office/officeart/2018/2/layout/IconVerticalSolidList"/>
    <dgm:cxn modelId="{158AE683-BA9D-492D-9040-BFCA15AF5D88}" type="presParOf" srcId="{0700AB38-EB6D-43AE-9F11-B334DE5E1FF0}" destId="{337EEC6D-9932-4167-8878-9FCA6E2830FF}" srcOrd="1" destOrd="0" presId="urn:microsoft.com/office/officeart/2018/2/layout/IconVerticalSolidList"/>
    <dgm:cxn modelId="{BDD43305-C362-42C6-BC71-840A2A0AFF45}" type="presParOf" srcId="{0700AB38-EB6D-43AE-9F11-B334DE5E1FF0}" destId="{F4C6A247-96B5-4522-8253-09A5E82A18D8}" srcOrd="2" destOrd="0" presId="urn:microsoft.com/office/officeart/2018/2/layout/IconVerticalSolidList"/>
    <dgm:cxn modelId="{263DCB68-2B81-4FE5-B4F0-26251FE43640}" type="presParOf" srcId="{0700AB38-EB6D-43AE-9F11-B334DE5E1FF0}" destId="{12519827-EEBF-4E0B-8E14-57601EA9AE5F}" srcOrd="3" destOrd="0" presId="urn:microsoft.com/office/officeart/2018/2/layout/IconVerticalSolidList"/>
    <dgm:cxn modelId="{ECD931C9-0910-4F98-8C45-D391B35BB798}" type="presParOf" srcId="{D5268167-70C9-49A3-9923-CE8FBDD2950D}" destId="{C80D4D45-C16E-40BA-B93D-DA6BD146AAD7}" srcOrd="5" destOrd="0" presId="urn:microsoft.com/office/officeart/2018/2/layout/IconVerticalSolidList"/>
    <dgm:cxn modelId="{9B315D7C-A0F3-4438-9C73-B52E7EB2AB8C}" type="presParOf" srcId="{D5268167-70C9-49A3-9923-CE8FBDD2950D}" destId="{1D9CBC8F-14EB-4BD1-BC44-D37BD3942DE3}" srcOrd="6" destOrd="0" presId="urn:microsoft.com/office/officeart/2018/2/layout/IconVerticalSolidList"/>
    <dgm:cxn modelId="{0131555F-26FF-4B7C-A0F8-86D529C85D33}" type="presParOf" srcId="{1D9CBC8F-14EB-4BD1-BC44-D37BD3942DE3}" destId="{15FEAABE-CECB-4B71-9973-5F7957E511F6}" srcOrd="0" destOrd="0" presId="urn:microsoft.com/office/officeart/2018/2/layout/IconVerticalSolidList"/>
    <dgm:cxn modelId="{36A20526-0FA9-4972-A909-B209FB4EA347}" type="presParOf" srcId="{1D9CBC8F-14EB-4BD1-BC44-D37BD3942DE3}" destId="{55247257-8142-4B5D-9719-74862A59540F}" srcOrd="1" destOrd="0" presId="urn:microsoft.com/office/officeart/2018/2/layout/IconVerticalSolidList"/>
    <dgm:cxn modelId="{ADC720AA-1374-4128-8EE3-D7F99BCE1D13}" type="presParOf" srcId="{1D9CBC8F-14EB-4BD1-BC44-D37BD3942DE3}" destId="{360BBD61-0A52-4633-8D54-35CE1390C557}" srcOrd="2" destOrd="0" presId="urn:microsoft.com/office/officeart/2018/2/layout/IconVerticalSolidList"/>
    <dgm:cxn modelId="{C451F0FB-8976-49E7-A676-9ECFEF37B8E0}" type="presParOf" srcId="{1D9CBC8F-14EB-4BD1-BC44-D37BD3942DE3}" destId="{F25FB3AE-8E71-432A-9B79-112762A4AF6F}" srcOrd="3" destOrd="0" presId="urn:microsoft.com/office/officeart/2018/2/layout/IconVerticalSolidList"/>
    <dgm:cxn modelId="{FB1DA302-A6C4-4D05-B047-A173461DD41A}" type="presParOf" srcId="{D5268167-70C9-49A3-9923-CE8FBDD2950D}" destId="{B3E7AE9F-F503-412C-B830-4C92E48FCE9D}" srcOrd="7" destOrd="0" presId="urn:microsoft.com/office/officeart/2018/2/layout/IconVerticalSolidList"/>
    <dgm:cxn modelId="{A927F20F-E0B2-4B5C-9E38-4C5EDBADD9E6}" type="presParOf" srcId="{D5268167-70C9-49A3-9923-CE8FBDD2950D}" destId="{C3513A67-E9BD-4577-82FA-D84502AC0ABC}" srcOrd="8" destOrd="0" presId="urn:microsoft.com/office/officeart/2018/2/layout/IconVerticalSolidList"/>
    <dgm:cxn modelId="{8DB6F20E-3D1B-40A0-AD73-8072D7D95D10}" type="presParOf" srcId="{C3513A67-E9BD-4577-82FA-D84502AC0ABC}" destId="{A8D13A2A-4123-4271-BF10-5289849D902E}" srcOrd="0" destOrd="0" presId="urn:microsoft.com/office/officeart/2018/2/layout/IconVerticalSolidList"/>
    <dgm:cxn modelId="{9DC1B88B-A935-46E4-B228-B57DD5EB3F36}" type="presParOf" srcId="{C3513A67-E9BD-4577-82FA-D84502AC0ABC}" destId="{B2C53A77-AC54-4E7E-8242-1A0297A1B646}" srcOrd="1" destOrd="0" presId="urn:microsoft.com/office/officeart/2018/2/layout/IconVerticalSolidList"/>
    <dgm:cxn modelId="{85CDF8DF-98A6-40F2-BDE3-A69110CA233D}" type="presParOf" srcId="{C3513A67-E9BD-4577-82FA-D84502AC0ABC}" destId="{ACDC21D9-2212-48C9-99CE-D419F7A3D269}" srcOrd="2" destOrd="0" presId="urn:microsoft.com/office/officeart/2018/2/layout/IconVerticalSolidList"/>
    <dgm:cxn modelId="{01A38062-3EB8-4874-AD6C-7F69945E5C24}" type="presParOf" srcId="{C3513A67-E9BD-4577-82FA-D84502AC0ABC}" destId="{CED56276-C3DF-4987-B824-BB85E7420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64442-EACB-4EC7-A7B5-6A70A3BAA956}">
      <dsp:nvSpPr>
        <dsp:cNvPr id="0" name=""/>
        <dsp:cNvSpPr/>
      </dsp:nvSpPr>
      <dsp:spPr>
        <a:xfrm>
          <a:off x="0" y="2873"/>
          <a:ext cx="8448729" cy="544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96834-621F-4CC7-95D9-CAE97AF7A902}">
      <dsp:nvSpPr>
        <dsp:cNvPr id="0" name=""/>
        <dsp:cNvSpPr/>
      </dsp:nvSpPr>
      <dsp:spPr>
        <a:xfrm>
          <a:off x="164584" y="125292"/>
          <a:ext cx="299245" cy="299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7D76-6AEC-45FF-BE02-A8ABB2FC22FF}">
      <dsp:nvSpPr>
        <dsp:cNvPr id="0" name=""/>
        <dsp:cNvSpPr/>
      </dsp:nvSpPr>
      <dsp:spPr>
        <a:xfrm>
          <a:off x="628415" y="2873"/>
          <a:ext cx="778290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Erstellung der Maske mithilfe des HSV-Farbraums</a:t>
          </a:r>
          <a:endParaRPr lang="en-US" sz="2000" kern="1200" dirty="0"/>
        </a:p>
      </dsp:txBody>
      <dsp:txXfrm>
        <a:off x="628415" y="2873"/>
        <a:ext cx="7782908" cy="612092"/>
      </dsp:txXfrm>
    </dsp:sp>
    <dsp:sp modelId="{BE79D225-8342-444A-80AA-97310237CFB8}">
      <dsp:nvSpPr>
        <dsp:cNvPr id="0" name=""/>
        <dsp:cNvSpPr/>
      </dsp:nvSpPr>
      <dsp:spPr>
        <a:xfrm>
          <a:off x="0" y="767989"/>
          <a:ext cx="8448729" cy="544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3D3C0-7766-4CEA-8F92-AB6EC330178B}">
      <dsp:nvSpPr>
        <dsp:cNvPr id="0" name=""/>
        <dsp:cNvSpPr/>
      </dsp:nvSpPr>
      <dsp:spPr>
        <a:xfrm>
          <a:off x="164584" y="890407"/>
          <a:ext cx="299245" cy="299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C456-D166-45DC-9998-FABBF9FBC7ED}">
      <dsp:nvSpPr>
        <dsp:cNvPr id="0" name=""/>
        <dsp:cNvSpPr/>
      </dsp:nvSpPr>
      <dsp:spPr>
        <a:xfrm>
          <a:off x="628415" y="767989"/>
          <a:ext cx="778290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Identifizierung der Teile durch Shape </a:t>
          </a:r>
          <a:r>
            <a:rPr lang="de-DE" sz="2000" kern="1200" dirty="0" err="1"/>
            <a:t>Matching</a:t>
          </a:r>
          <a:r>
            <a:rPr lang="de-DE" sz="2000" kern="1200" dirty="0"/>
            <a:t> der Hu Moments</a:t>
          </a:r>
          <a:endParaRPr lang="en-US" sz="2000" kern="1200" dirty="0"/>
        </a:p>
      </dsp:txBody>
      <dsp:txXfrm>
        <a:off x="628415" y="767989"/>
        <a:ext cx="7782908" cy="612092"/>
      </dsp:txXfrm>
    </dsp:sp>
    <dsp:sp modelId="{ED1CDD91-F7B3-4B01-8115-EDECA814CDA1}">
      <dsp:nvSpPr>
        <dsp:cNvPr id="0" name=""/>
        <dsp:cNvSpPr/>
      </dsp:nvSpPr>
      <dsp:spPr>
        <a:xfrm>
          <a:off x="0" y="1533105"/>
          <a:ext cx="8448729" cy="544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EEC6D-9932-4167-8878-9FCA6E2830FF}">
      <dsp:nvSpPr>
        <dsp:cNvPr id="0" name=""/>
        <dsp:cNvSpPr/>
      </dsp:nvSpPr>
      <dsp:spPr>
        <a:xfrm>
          <a:off x="164584" y="1655523"/>
          <a:ext cx="299245" cy="299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9827-EEBF-4E0B-8E14-57601EA9AE5F}">
      <dsp:nvSpPr>
        <dsp:cNvPr id="0" name=""/>
        <dsp:cNvSpPr/>
      </dsp:nvSpPr>
      <dsp:spPr>
        <a:xfrm>
          <a:off x="628415" y="1533105"/>
          <a:ext cx="778290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Bestimmung des Greifpunktes durch den Schwerpunkt</a:t>
          </a:r>
          <a:endParaRPr lang="en-US" sz="2000" kern="1200" dirty="0"/>
        </a:p>
      </dsp:txBody>
      <dsp:txXfrm>
        <a:off x="628415" y="1533105"/>
        <a:ext cx="7782908" cy="612092"/>
      </dsp:txXfrm>
    </dsp:sp>
    <dsp:sp modelId="{15FEAABE-CECB-4B71-9973-5F7957E511F6}">
      <dsp:nvSpPr>
        <dsp:cNvPr id="0" name=""/>
        <dsp:cNvSpPr/>
      </dsp:nvSpPr>
      <dsp:spPr>
        <a:xfrm>
          <a:off x="0" y="2298220"/>
          <a:ext cx="8448729" cy="544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47257-8142-4B5D-9719-74862A59540F}">
      <dsp:nvSpPr>
        <dsp:cNvPr id="0" name=""/>
        <dsp:cNvSpPr/>
      </dsp:nvSpPr>
      <dsp:spPr>
        <a:xfrm>
          <a:off x="164584" y="2420639"/>
          <a:ext cx="299245" cy="2992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B3AE-8E71-432A-9B79-112762A4AF6F}">
      <dsp:nvSpPr>
        <dsp:cNvPr id="0" name=""/>
        <dsp:cNvSpPr/>
      </dsp:nvSpPr>
      <dsp:spPr>
        <a:xfrm>
          <a:off x="628415" y="2298220"/>
          <a:ext cx="778290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Berechnung der Positions- und Rotationserkennung mittels </a:t>
          </a:r>
          <a:r>
            <a:rPr lang="de-DE" sz="2000" kern="1200" dirty="0" err="1"/>
            <a:t>ArUco</a:t>
          </a:r>
          <a:r>
            <a:rPr lang="de-DE" sz="2000" kern="1200" dirty="0"/>
            <a:t> Marker</a:t>
          </a:r>
          <a:endParaRPr lang="en-US" sz="2000" kern="1200" dirty="0"/>
        </a:p>
      </dsp:txBody>
      <dsp:txXfrm>
        <a:off x="628415" y="2298220"/>
        <a:ext cx="7782908" cy="612092"/>
      </dsp:txXfrm>
    </dsp:sp>
    <dsp:sp modelId="{A8D13A2A-4123-4271-BF10-5289849D902E}">
      <dsp:nvSpPr>
        <dsp:cNvPr id="0" name=""/>
        <dsp:cNvSpPr/>
      </dsp:nvSpPr>
      <dsp:spPr>
        <a:xfrm>
          <a:off x="0" y="3063336"/>
          <a:ext cx="8448729" cy="5440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53A77-AC54-4E7E-8242-1A0297A1B646}">
      <dsp:nvSpPr>
        <dsp:cNvPr id="0" name=""/>
        <dsp:cNvSpPr/>
      </dsp:nvSpPr>
      <dsp:spPr>
        <a:xfrm>
          <a:off x="164584" y="3185755"/>
          <a:ext cx="299245" cy="2992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6276-C3DF-4987-B824-BB85E7420EA6}">
      <dsp:nvSpPr>
        <dsp:cNvPr id="0" name=""/>
        <dsp:cNvSpPr/>
      </dsp:nvSpPr>
      <dsp:spPr>
        <a:xfrm>
          <a:off x="628415" y="3063336"/>
          <a:ext cx="7782908" cy="61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80" tIns="64780" rIns="64780" bIns="64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Senden der Daten an den Roboter</a:t>
          </a:r>
          <a:endParaRPr lang="en-US" sz="2000" kern="1200" dirty="0"/>
        </a:p>
      </dsp:txBody>
      <dsp:txXfrm>
        <a:off x="628415" y="3063336"/>
        <a:ext cx="7782908" cy="61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13.01.2025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911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42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B666-A64A-2967-CD7B-AFDE8460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76C69F-7D7A-FFC4-AE5C-94F361D15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C6D5D4-B230-7B7D-A618-914A713CA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E9D2CB-F730-F7F6-5F31-E4955001C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1809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3828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F5E31A-D6D3-421A-B9C9-DFA6233EE1FD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BB1EE-59E3-4F70-816B-A1128D7835D9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8D9F2B-D881-4456-83CC-6358EA8CC613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60351-6938-4496-B5BF-B25EDE6F7D99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48EF2A1-D9D9-4400-8026-73F92FB47193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6E303-AA54-4C25-9FB8-A530B863A360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756B4-0189-495E-B2E3-CEB9D5BAA08F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F6279-B9F4-49DA-AEF8-2173BD747EE6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80E65-1389-41CA-895B-33EFADCBA107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4884D6-DC4D-488D-925F-B28A072AFD24}" type="datetime1">
              <a:rPr lang="de-DE" noProof="0" smtClean="0"/>
              <a:t>13.01.2025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598E8C-3EF8-477A-B9C5-E9F6293F1200}" type="datetime1">
              <a:rPr lang="de-DE" noProof="0" smtClean="0"/>
              <a:t>13.01.2025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BC16B7E-BF42-48F1-B161-47EB1B3A8CB8}" type="datetime1">
              <a:rPr lang="de-DE" noProof="0" smtClean="0"/>
              <a:t>13.01.2025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Lea Kuznik, Luca Neuburger, Alex Wagner, Christian Weiß, Matthias Wörz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gif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0" y="4994273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2800" dirty="0"/>
              <a:t>Data Science in der industriellen Produktion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994" b="14994"/>
          <a:stretch/>
        </p:blipFill>
        <p:spPr>
          <a:xfrm>
            <a:off x="450570" y="1093246"/>
            <a:ext cx="11290859" cy="3557252"/>
          </a:xfrm>
          <a:prstGeom prst="rect">
            <a:avLst/>
          </a:prstGeom>
          <a:noFill/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15105F-CEBF-4917-716C-271BC64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0570" y="5561011"/>
            <a:ext cx="6917210" cy="365125"/>
          </a:xfrm>
        </p:spPr>
        <p:txBody>
          <a:bodyPr/>
          <a:lstStyle/>
          <a:p>
            <a:pPr rtl="0"/>
            <a:r>
              <a:rPr lang="de-DE" sz="1400" noProof="0" dirty="0"/>
              <a:t>Luca Neuburger, Alex Wagner, Christian Weiß, Matthias Wörz, Lea </a:t>
            </a:r>
            <a:r>
              <a:rPr lang="de-DE" sz="1400" noProof="0" dirty="0" err="1"/>
              <a:t>Kuznik</a:t>
            </a:r>
            <a:endParaRPr lang="de-DE" sz="1400" noProof="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022EA-718D-534D-5D5F-62F59275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AA0F-F551-36DD-9840-1E12661DD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800" b="1" dirty="0">
                <a:solidFill>
                  <a:schemeClr val="accent1"/>
                </a:solidFill>
              </a:rPr>
              <a:t>Ziel</a:t>
            </a:r>
          </a:p>
          <a:p>
            <a:r>
              <a:rPr lang="de-DE" sz="2400" dirty="0"/>
              <a:t>Komponenten mit synthetischer Zeichnung abgleichen</a:t>
            </a:r>
          </a:p>
          <a:p>
            <a:endParaRPr lang="de-DE" sz="2000" dirty="0"/>
          </a:p>
          <a:p>
            <a:r>
              <a:rPr lang="de-DE" sz="2400" dirty="0"/>
              <a:t>physische Komponenten </a:t>
            </a:r>
            <a:r>
              <a:rPr lang="de-DE" sz="2400"/>
              <a:t>mittels </a:t>
            </a:r>
            <a:br>
              <a:rPr lang="de-DE" sz="2400"/>
            </a:br>
            <a:r>
              <a:rPr lang="de-DE" sz="2400"/>
              <a:t>Pick-and-Place-Prozess </a:t>
            </a:r>
            <a:r>
              <a:rPr lang="de-DE" sz="2400" dirty="0"/>
              <a:t>positionieren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12A9423-CA6A-2BDD-F92B-B44E7D88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92875"/>
            <a:ext cx="6917210" cy="365125"/>
          </a:xfrm>
        </p:spPr>
        <p:txBody>
          <a:bodyPr/>
          <a:lstStyle/>
          <a:p>
            <a:pPr rtl="0"/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50F1F0-4B18-9B22-F7CB-B5A13457B4A0}"/>
              </a:ext>
            </a:extLst>
          </p:cNvPr>
          <p:cNvGrpSpPr/>
          <p:nvPr/>
        </p:nvGrpSpPr>
        <p:grpSpPr>
          <a:xfrm>
            <a:off x="10632901" y="729658"/>
            <a:ext cx="977906" cy="977906"/>
            <a:chOff x="5607047" y="2940047"/>
            <a:chExt cx="977906" cy="97790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32E435B-0EF4-DE2C-93AC-D6B0DDD2A7CD}"/>
                </a:ext>
              </a:extLst>
            </p:cNvPr>
            <p:cNvSpPr/>
            <p:nvPr/>
          </p:nvSpPr>
          <p:spPr>
            <a:xfrm>
              <a:off x="5607047" y="2940047"/>
              <a:ext cx="977906" cy="97790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6" name="Rechteck 15" descr="Head with Gears">
              <a:extLst>
                <a:ext uri="{FF2B5EF4-FFF2-40B4-BE49-F238E27FC236}">
                  <a16:creationId xmlns:a16="http://schemas.microsoft.com/office/drawing/2014/main" id="{8C884344-5EAF-1CE9-6D2A-C1F4364422CA}"/>
                </a:ext>
              </a:extLst>
            </p:cNvPr>
            <p:cNvSpPr/>
            <p:nvPr/>
          </p:nvSpPr>
          <p:spPr>
            <a:xfrm>
              <a:off x="5815453" y="3148453"/>
              <a:ext cx="561093" cy="56109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2" name="Grafik 11" descr="Ein Bild, das Diagramm, technische Zeichnung, Plan, Reihe enthält.&#10;&#10;Automatisch generierte Beschreibung">
            <a:extLst>
              <a:ext uri="{FF2B5EF4-FFF2-40B4-BE49-F238E27FC236}">
                <a16:creationId xmlns:a16="http://schemas.microsoft.com/office/drawing/2014/main" id="{C04591CA-10C2-925D-35FD-05B69563E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50" y="2223567"/>
            <a:ext cx="5134933" cy="36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76D8D-4DBA-C022-F503-868CBB1F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583C529B-1B52-8CE5-3FB5-FC75FA3B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5186" y="6492875"/>
            <a:ext cx="6917210" cy="365125"/>
          </a:xfrm>
        </p:spPr>
        <p:txBody>
          <a:bodyPr/>
          <a:lstStyle/>
          <a:p>
            <a:pPr rtl="0"/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pic>
        <p:nvPicPr>
          <p:cNvPr id="13" name="Grafik 12" descr="Ein Bild, das Nähmaschine, Gerät, Im Haus, Werkzeug enthält.&#10;&#10;Automatisch generierte Beschreibung">
            <a:extLst>
              <a:ext uri="{FF2B5EF4-FFF2-40B4-BE49-F238E27FC236}">
                <a16:creationId xmlns:a16="http://schemas.microsoft.com/office/drawing/2014/main" id="{56CDEDAF-28D6-C99F-F2F8-042BA2C4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53" y="2065845"/>
            <a:ext cx="3104214" cy="3881593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74AFFF6-1635-37FC-C719-EC48D6EA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5846"/>
            <a:ext cx="11029615" cy="3880268"/>
          </a:xfrm>
        </p:spPr>
        <p:txBody>
          <a:bodyPr>
            <a:normAutofit/>
          </a:bodyPr>
          <a:lstStyle/>
          <a:p>
            <a:r>
              <a:rPr lang="de-DE" sz="2400" dirty="0"/>
              <a:t>Mitsubishi RV-2SDB</a:t>
            </a:r>
            <a:br>
              <a:rPr lang="de-DE" sz="2400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6-Achs-Roboter mit Vakuumgreifer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400" dirty="0"/>
          </a:p>
          <a:p>
            <a:r>
              <a:rPr lang="de-DE" sz="2400" dirty="0"/>
              <a:t>IDS Industriekamera</a:t>
            </a:r>
            <a:br>
              <a:rPr lang="de-DE" sz="2400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Bilderkennung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3D-gedruckte Komponenten</a:t>
            </a:r>
            <a:br>
              <a:rPr lang="de-DE" sz="2400" dirty="0"/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verschiedene Puzzleteile aus 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der synthetischen Zeichnung</a:t>
            </a:r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Grafik 21" descr="Ein Bild, das Person, Maschine, Kleidung, medizinische Ausrüstung enthält.&#10;&#10;Automatisch generierte Beschreibung">
            <a:extLst>
              <a:ext uri="{FF2B5EF4-FFF2-40B4-BE49-F238E27FC236}">
                <a16:creationId xmlns:a16="http://schemas.microsoft.com/office/drawing/2014/main" id="{99501C9E-C367-046C-1DD8-72F140D9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33" y="2065845"/>
            <a:ext cx="3104215" cy="3880269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CA12682-66CB-D434-B036-9907C2D9FE97}"/>
              </a:ext>
            </a:extLst>
          </p:cNvPr>
          <p:cNvGrpSpPr/>
          <p:nvPr/>
        </p:nvGrpSpPr>
        <p:grpSpPr>
          <a:xfrm>
            <a:off x="10632902" y="702156"/>
            <a:ext cx="977906" cy="977906"/>
            <a:chOff x="5607047" y="2940047"/>
            <a:chExt cx="977906" cy="977906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8E922F01-60A5-3F14-13D7-C2072DD2166E}"/>
                </a:ext>
              </a:extLst>
            </p:cNvPr>
            <p:cNvSpPr/>
            <p:nvPr/>
          </p:nvSpPr>
          <p:spPr>
            <a:xfrm>
              <a:off x="5607047" y="2940047"/>
              <a:ext cx="977906" cy="97790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hteck 26" descr="Roboterhand mit einfarbiger Füllung">
              <a:extLst>
                <a:ext uri="{FF2B5EF4-FFF2-40B4-BE49-F238E27FC236}">
                  <a16:creationId xmlns:a16="http://schemas.microsoft.com/office/drawing/2014/main" id="{F8B54F47-15A4-F375-67F8-270319297624}"/>
                </a:ext>
              </a:extLst>
            </p:cNvPr>
            <p:cNvSpPr/>
            <p:nvPr/>
          </p:nvSpPr>
          <p:spPr>
            <a:xfrm>
              <a:off x="5815454" y="3148453"/>
              <a:ext cx="561093" cy="561093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495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0F7A-B4FB-3DCA-7655-3428EEC2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677B-222C-7847-A990-99CA9F4C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Technologien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02A6C5F-E4BF-ED20-4D81-EC2886D6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sz="2400" dirty="0"/>
              <a:t>Docker-Container</a:t>
            </a:r>
          </a:p>
          <a:p>
            <a:r>
              <a:rPr lang="de-DE" sz="2400" dirty="0"/>
              <a:t>CIROS</a:t>
            </a:r>
          </a:p>
          <a:p>
            <a:endParaRPr lang="de-DE" sz="2400" dirty="0"/>
          </a:p>
          <a:p>
            <a:r>
              <a:rPr lang="de-DE" sz="2400" dirty="0"/>
              <a:t>Python</a:t>
            </a:r>
          </a:p>
          <a:p>
            <a:r>
              <a:rPr lang="de-DE" sz="2400" dirty="0" err="1"/>
              <a:t>OpenCV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 descr="Ein Bild, das Im Haus, Text, Bürogebäude, Kleidung enthält.&#10;&#10;Automatisch generierte Beschreibung">
            <a:extLst>
              <a:ext uri="{FF2B5EF4-FFF2-40B4-BE49-F238E27FC236}">
                <a16:creationId xmlns:a16="http://schemas.microsoft.com/office/drawing/2014/main" id="{7E78AD98-BE54-EE93-368B-B5BD9C0B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0" r="19448" b="2"/>
          <a:stretch/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</p:spPr>
      </p:pic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C3AD42A9-9B3D-D19E-4E2F-3422C08D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492875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D9CBEF-5D13-E461-81B3-4DC7ED68DE6F}"/>
              </a:ext>
            </a:extLst>
          </p:cNvPr>
          <p:cNvGrpSpPr/>
          <p:nvPr/>
        </p:nvGrpSpPr>
        <p:grpSpPr>
          <a:xfrm>
            <a:off x="10632901" y="703632"/>
            <a:ext cx="977906" cy="1013801"/>
            <a:chOff x="5100937" y="2433937"/>
            <a:chExt cx="1990125" cy="199012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6E06EAA-4CD0-DBA6-C8B6-FFAB7B405897}"/>
                </a:ext>
              </a:extLst>
            </p:cNvPr>
            <p:cNvSpPr/>
            <p:nvPr/>
          </p:nvSpPr>
          <p:spPr>
            <a:xfrm>
              <a:off x="5100937" y="2433937"/>
              <a:ext cx="1990125" cy="1990125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5" name="Rechteck 4" descr="Programmierer mit einfarbiger Füllung">
              <a:extLst>
                <a:ext uri="{FF2B5EF4-FFF2-40B4-BE49-F238E27FC236}">
                  <a16:creationId xmlns:a16="http://schemas.microsoft.com/office/drawing/2014/main" id="{856848BD-8B11-B028-E812-D7C558AAE19F}"/>
                </a:ext>
              </a:extLst>
            </p:cNvPr>
            <p:cNvSpPr/>
            <p:nvPr/>
          </p:nvSpPr>
          <p:spPr>
            <a:xfrm>
              <a:off x="5525062" y="2858062"/>
              <a:ext cx="1141875" cy="1141875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367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5843C-C26F-7ABD-557D-3D4E4BFE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Ansätze ZUR Steuerung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A8C7B-5A60-92E2-3DF7-4DF38737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TCP/IP aus Docker-Container</a:t>
            </a:r>
          </a:p>
          <a:p>
            <a:endParaRPr lang="de-DE" sz="2400" dirty="0"/>
          </a:p>
          <a:p>
            <a:r>
              <a:rPr lang="de-DE" sz="2400" dirty="0"/>
              <a:t>Kommunikation direkt über CIROS</a:t>
            </a:r>
          </a:p>
          <a:p>
            <a:endParaRPr lang="de-DE" sz="2400" dirty="0"/>
          </a:p>
          <a:p>
            <a:r>
              <a:rPr lang="de-DE" sz="2400" dirty="0"/>
              <a:t>Übertragung von RAW TCP-Paketen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60FEF-C78E-E35A-58B1-0BDFAF88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AB80310-72F2-9477-34E4-F625ADC2AFC9}"/>
              </a:ext>
            </a:extLst>
          </p:cNvPr>
          <p:cNvGrpSpPr/>
          <p:nvPr/>
        </p:nvGrpSpPr>
        <p:grpSpPr>
          <a:xfrm>
            <a:off x="10632901" y="702156"/>
            <a:ext cx="977906" cy="977906"/>
            <a:chOff x="5607047" y="2940047"/>
            <a:chExt cx="977906" cy="97790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0FFE06D-16C6-0ACB-FD92-9D6E6E4537F5}"/>
                </a:ext>
              </a:extLst>
            </p:cNvPr>
            <p:cNvSpPr/>
            <p:nvPr/>
          </p:nvSpPr>
          <p:spPr>
            <a:xfrm>
              <a:off x="5607047" y="2940047"/>
              <a:ext cx="977906" cy="97790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Rechteck 21" descr="Zahnräder">
              <a:extLst>
                <a:ext uri="{FF2B5EF4-FFF2-40B4-BE49-F238E27FC236}">
                  <a16:creationId xmlns:a16="http://schemas.microsoft.com/office/drawing/2014/main" id="{82ABA7C0-B90C-7A55-740D-E255A020168A}"/>
                </a:ext>
              </a:extLst>
            </p:cNvPr>
            <p:cNvSpPr/>
            <p:nvPr/>
          </p:nvSpPr>
          <p:spPr>
            <a:xfrm>
              <a:off x="5815454" y="3148453"/>
              <a:ext cx="561093" cy="56109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945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0268-F321-C20A-8736-F067FC16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8F1B6-F3B9-3C2D-4899-05EE5C7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Schnittstellenkonzept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64514-01E6-208A-CDAC-0DDBFA1B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/>
              <a:t>Konzeption einer eigenen Schnittstelle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Umwandlung der Daten </a:t>
            </a:r>
            <a:br>
              <a:rPr lang="de-DE" sz="2400" dirty="0"/>
            </a:br>
            <a:r>
              <a:rPr lang="de-DE" sz="2400" dirty="0"/>
              <a:t>der Erkennung in MELFA-Code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62885F-6102-080C-523B-4A3CE2FC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pPr rtl="0"/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pic>
        <p:nvPicPr>
          <p:cNvPr id="6" name="Grafik 5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67219F5-71C0-249B-15D3-920CDEEB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17" y="1880596"/>
            <a:ext cx="3597066" cy="4794841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95FB227-7FD9-7FED-BBB0-33B3B9DE5331}"/>
              </a:ext>
            </a:extLst>
          </p:cNvPr>
          <p:cNvGrpSpPr/>
          <p:nvPr/>
        </p:nvGrpSpPr>
        <p:grpSpPr>
          <a:xfrm>
            <a:off x="10632901" y="702156"/>
            <a:ext cx="977906" cy="977906"/>
            <a:chOff x="10632901" y="702156"/>
            <a:chExt cx="977906" cy="977906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CFFFEC6-21E8-E94C-44EF-A7B6EBAA4C0E}"/>
                </a:ext>
              </a:extLst>
            </p:cNvPr>
            <p:cNvSpPr/>
            <p:nvPr/>
          </p:nvSpPr>
          <p:spPr>
            <a:xfrm>
              <a:off x="10632901" y="702156"/>
              <a:ext cx="977906" cy="97790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hteck 10" descr="Hierarchie">
              <a:extLst>
                <a:ext uri="{FF2B5EF4-FFF2-40B4-BE49-F238E27FC236}">
                  <a16:creationId xmlns:a16="http://schemas.microsoft.com/office/drawing/2014/main" id="{F55FAD5C-B152-C201-278F-2D029E0DE3F4}"/>
                </a:ext>
              </a:extLst>
            </p:cNvPr>
            <p:cNvSpPr/>
            <p:nvPr/>
          </p:nvSpPr>
          <p:spPr>
            <a:xfrm>
              <a:off x="10841307" y="910562"/>
              <a:ext cx="561093" cy="56109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88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FA0EC-E261-FB1F-C854-04D24181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Ablauf der Erkennung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89B5B-E00C-ECC8-32C3-65E11BAD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0BCEB62-7279-4698-E6B7-B89DEEE48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341229"/>
              </p:ext>
            </p:extLst>
          </p:nvPr>
        </p:nvGraphicFramePr>
        <p:xfrm>
          <a:off x="724454" y="1985004"/>
          <a:ext cx="8448729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16101A-B7CB-75E8-A611-400F4EEFA4D2}"/>
              </a:ext>
            </a:extLst>
          </p:cNvPr>
          <p:cNvGrpSpPr/>
          <p:nvPr/>
        </p:nvGrpSpPr>
        <p:grpSpPr>
          <a:xfrm>
            <a:off x="10632901" y="702156"/>
            <a:ext cx="977906" cy="977906"/>
            <a:chOff x="5607047" y="2940047"/>
            <a:chExt cx="977906" cy="977906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0CE0AD9-FB6A-2B61-93B4-2EA81F426B4B}"/>
                </a:ext>
              </a:extLst>
            </p:cNvPr>
            <p:cNvSpPr/>
            <p:nvPr/>
          </p:nvSpPr>
          <p:spPr>
            <a:xfrm>
              <a:off x="5607047" y="2940047"/>
              <a:ext cx="977906" cy="977906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hteck 20" descr="Auge">
              <a:extLst>
                <a:ext uri="{FF2B5EF4-FFF2-40B4-BE49-F238E27FC236}">
                  <a16:creationId xmlns:a16="http://schemas.microsoft.com/office/drawing/2014/main" id="{DC1ED36B-90F4-C390-8B4C-41F19EB16160}"/>
                </a:ext>
              </a:extLst>
            </p:cNvPr>
            <p:cNvSpPr/>
            <p:nvPr/>
          </p:nvSpPr>
          <p:spPr>
            <a:xfrm>
              <a:off x="5815453" y="3148453"/>
              <a:ext cx="561093" cy="561093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13" name="Pfeil: nach rechts gekrümmt 12">
            <a:extLst>
              <a:ext uri="{FF2B5EF4-FFF2-40B4-BE49-F238E27FC236}">
                <a16:creationId xmlns:a16="http://schemas.microsoft.com/office/drawing/2014/main" id="{640078B1-87DD-951A-53E4-207C290CE3FD}"/>
              </a:ext>
            </a:extLst>
          </p:cNvPr>
          <p:cNvSpPr/>
          <p:nvPr/>
        </p:nvSpPr>
        <p:spPr>
          <a:xfrm>
            <a:off x="386640" y="2496119"/>
            <a:ext cx="337815" cy="466725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E92D634F-A0B3-1CA6-F41C-C707480AFAFB}"/>
              </a:ext>
            </a:extLst>
          </p:cNvPr>
          <p:cNvSpPr/>
          <p:nvPr/>
        </p:nvSpPr>
        <p:spPr>
          <a:xfrm>
            <a:off x="386639" y="3278822"/>
            <a:ext cx="337815" cy="466725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nach rechts gekrümmt 16">
            <a:extLst>
              <a:ext uri="{FF2B5EF4-FFF2-40B4-BE49-F238E27FC236}">
                <a16:creationId xmlns:a16="http://schemas.microsoft.com/office/drawing/2014/main" id="{1E54AF87-A06C-DE00-6001-9F57D9460FA5}"/>
              </a:ext>
            </a:extLst>
          </p:cNvPr>
          <p:cNvSpPr/>
          <p:nvPr/>
        </p:nvSpPr>
        <p:spPr>
          <a:xfrm>
            <a:off x="386639" y="4061526"/>
            <a:ext cx="337815" cy="466725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rechts gekrümmt 17">
            <a:extLst>
              <a:ext uri="{FF2B5EF4-FFF2-40B4-BE49-F238E27FC236}">
                <a16:creationId xmlns:a16="http://schemas.microsoft.com/office/drawing/2014/main" id="{17623DE3-D44C-4763-B40F-1C592D406A1D}"/>
              </a:ext>
            </a:extLst>
          </p:cNvPr>
          <p:cNvSpPr/>
          <p:nvPr/>
        </p:nvSpPr>
        <p:spPr>
          <a:xfrm>
            <a:off x="386639" y="4844230"/>
            <a:ext cx="337815" cy="491977"/>
          </a:xfrm>
          <a:prstGeom prst="curv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 descr="Ein Bild, das Screenshot, Rechteck, Kreis, Text enthält.&#10;&#10;Automatisch generierte Beschreibung">
            <a:extLst>
              <a:ext uri="{FF2B5EF4-FFF2-40B4-BE49-F238E27FC236}">
                <a16:creationId xmlns:a16="http://schemas.microsoft.com/office/drawing/2014/main" id="{FE3D3FAC-298E-18C5-5AF4-71DB0B69CD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3183" y="2165588"/>
            <a:ext cx="2693611" cy="33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pic>
        <p:nvPicPr>
          <p:cNvPr id="6" name="Grafik 5" descr="Ein Bild, das Maschine, Bohrmaschine, Werkzeug enthält.&#10;&#10;Automatisch generierte Beschreibung">
            <a:extLst>
              <a:ext uri="{FF2B5EF4-FFF2-40B4-BE49-F238E27FC236}">
                <a16:creationId xmlns:a16="http://schemas.microsoft.com/office/drawing/2014/main" id="{D6A76EB6-6CA8-39C4-0BD0-1629E9528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10" y="1005839"/>
            <a:ext cx="7535327" cy="4601217"/>
          </a:xfrm>
          <a:prstGeom prst="rect">
            <a:avLst/>
          </a:prstGeom>
        </p:spPr>
      </p:pic>
      <p:sp>
        <p:nvSpPr>
          <p:cNvPr id="8" name="Untertitel 7">
            <a:extLst>
              <a:ext uri="{FF2B5EF4-FFF2-40B4-BE49-F238E27FC236}">
                <a16:creationId xmlns:a16="http://schemas.microsoft.com/office/drawing/2014/main" id="{4ED80BDF-97EB-B6E2-F087-101DF5CF8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B58E8A5-B446-2594-A018-2C9F1277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500712"/>
            <a:ext cx="6917210" cy="365125"/>
          </a:xfrm>
        </p:spPr>
        <p:txBody>
          <a:bodyPr/>
          <a:lstStyle/>
          <a:p>
            <a:pPr rtl="0"/>
            <a:r>
              <a:rPr lang="de-DE" sz="1000" noProof="0" dirty="0"/>
              <a:t>Lea </a:t>
            </a:r>
            <a:r>
              <a:rPr lang="de-DE" sz="1000" noProof="0" dirty="0" err="1"/>
              <a:t>Kuznik</a:t>
            </a:r>
            <a:r>
              <a:rPr lang="de-DE" sz="1000" noProof="0" dirty="0"/>
              <a:t>, Luca Neuburger, Alex Wagner, Christian Weiß, Matthias Wörz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{D440F9A0-D6D5-417C-9FF1-8FD45715B474}tf56390039_win32</Template>
  <TotalTime>0</TotalTime>
  <Words>233</Words>
  <Application>Microsoft Office PowerPoint</Application>
  <PresentationFormat>Breitbild</PresentationFormat>
  <Paragraphs>52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Benutzerdefiniert</vt:lpstr>
      <vt:lpstr>Data Science in der industriellen Produktion</vt:lpstr>
      <vt:lpstr>Motivation</vt:lpstr>
      <vt:lpstr>Hardware</vt:lpstr>
      <vt:lpstr>Technologien</vt:lpstr>
      <vt:lpstr>Ansätze ZUR Steuerung</vt:lpstr>
      <vt:lpstr>Schnittstellenkonzept</vt:lpstr>
      <vt:lpstr>Ablauf der Erkennung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stlekuzn</dc:creator>
  <cp:lastModifiedBy>stlekuzn</cp:lastModifiedBy>
  <cp:revision>57</cp:revision>
  <cp:lastPrinted>2025-01-13T16:18:06Z</cp:lastPrinted>
  <dcterms:created xsi:type="dcterms:W3CDTF">2024-12-04T13:59:53Z</dcterms:created>
  <dcterms:modified xsi:type="dcterms:W3CDTF">2025-01-13T21:39:40Z</dcterms:modified>
</cp:coreProperties>
</file>