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6" r:id="rId4"/>
    <p:sldId id="264" r:id="rId5"/>
    <p:sldId id="268" r:id="rId6"/>
    <p:sldId id="270" r:id="rId7"/>
    <p:sldId id="271" r:id="rId8"/>
    <p:sldId id="269" r:id="rId9"/>
    <p:sldId id="272" r:id="rId10"/>
    <p:sldId id="265" r:id="rId11"/>
    <p:sldId id="260" r:id="rId12"/>
    <p:sldId id="267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935" autoAdjust="0"/>
  </p:normalViewPr>
  <p:slideViewPr>
    <p:cSldViewPr snapToGrid="0">
      <p:cViewPr varScale="1">
        <p:scale>
          <a:sx n="57" d="100"/>
          <a:sy n="57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D5D21E-80B8-49FC-A1C9-33A36449B13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BB97D-4DBE-496E-8819-3E885A78AA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Motivation</a:t>
          </a:r>
          <a:endParaRPr lang="en-US" dirty="0"/>
        </a:p>
      </dgm:t>
    </dgm:pt>
    <dgm:pt modelId="{099A61AA-824B-403F-B759-D8A00110DD5F}" type="parTrans" cxnId="{D3A0770C-B23A-4C56-90E0-0C1E37C6C28B}">
      <dgm:prSet/>
      <dgm:spPr/>
      <dgm:t>
        <a:bodyPr/>
        <a:lstStyle/>
        <a:p>
          <a:endParaRPr lang="en-US"/>
        </a:p>
      </dgm:t>
    </dgm:pt>
    <dgm:pt modelId="{CDCAAEF6-5494-448F-86FE-ADC4DA8A6C71}" type="sibTrans" cxnId="{D3A0770C-B23A-4C56-90E0-0C1E37C6C28B}">
      <dgm:prSet/>
      <dgm:spPr/>
      <dgm:t>
        <a:bodyPr/>
        <a:lstStyle/>
        <a:p>
          <a:endParaRPr lang="en-US"/>
        </a:p>
      </dgm:t>
    </dgm:pt>
    <dgm:pt modelId="{DAE9FB18-C641-47C5-AF36-5453B24619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Organisation und Roadmap</a:t>
          </a:r>
          <a:endParaRPr lang="en-US"/>
        </a:p>
      </dgm:t>
    </dgm:pt>
    <dgm:pt modelId="{1D44DDD0-C0EA-4256-A308-918731D48C1D}" type="parTrans" cxnId="{A621E53E-3ABF-454F-B169-2F6D5253F140}">
      <dgm:prSet/>
      <dgm:spPr/>
      <dgm:t>
        <a:bodyPr/>
        <a:lstStyle/>
        <a:p>
          <a:endParaRPr lang="en-US"/>
        </a:p>
      </dgm:t>
    </dgm:pt>
    <dgm:pt modelId="{983297C0-B3FB-422C-A071-65A1C66ADCDB}" type="sibTrans" cxnId="{A621E53E-3ABF-454F-B169-2F6D5253F140}">
      <dgm:prSet/>
      <dgm:spPr/>
      <dgm:t>
        <a:bodyPr/>
        <a:lstStyle/>
        <a:p>
          <a:endParaRPr lang="en-US"/>
        </a:p>
      </dgm:t>
    </dgm:pt>
    <dgm:pt modelId="{D8AB1426-5358-4633-9EA8-E6387F7CCF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Recherche zur Kommunikation mit dem Roboter</a:t>
          </a:r>
          <a:endParaRPr lang="en-US"/>
        </a:p>
      </dgm:t>
    </dgm:pt>
    <dgm:pt modelId="{B27BC908-CD8E-4010-A4FA-E5798083B0C9}" type="parTrans" cxnId="{CAFBC709-EC9B-44F7-8AE9-DC20088733D7}">
      <dgm:prSet/>
      <dgm:spPr/>
      <dgm:t>
        <a:bodyPr/>
        <a:lstStyle/>
        <a:p>
          <a:endParaRPr lang="en-US"/>
        </a:p>
      </dgm:t>
    </dgm:pt>
    <dgm:pt modelId="{8643DC1B-8D4A-479F-AA07-D0C63A17AE09}" type="sibTrans" cxnId="{CAFBC709-EC9B-44F7-8AE9-DC20088733D7}">
      <dgm:prSet/>
      <dgm:spPr/>
      <dgm:t>
        <a:bodyPr/>
        <a:lstStyle/>
        <a:p>
          <a:endParaRPr lang="en-US"/>
        </a:p>
      </dgm:t>
    </dgm:pt>
    <dgm:pt modelId="{EBA3AC5E-4354-40E0-86B0-E753EC9637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Fortschritte zur Steuerung</a:t>
          </a:r>
          <a:endParaRPr lang="en-US"/>
        </a:p>
      </dgm:t>
    </dgm:pt>
    <dgm:pt modelId="{DCED2E48-0127-452C-AE91-D25BE64334A4}" type="parTrans" cxnId="{57F3545D-FADA-4C24-91F4-8EAD401F290B}">
      <dgm:prSet/>
      <dgm:spPr/>
      <dgm:t>
        <a:bodyPr/>
        <a:lstStyle/>
        <a:p>
          <a:endParaRPr lang="en-US"/>
        </a:p>
      </dgm:t>
    </dgm:pt>
    <dgm:pt modelId="{5F5857E0-25C1-4B90-93AF-145F9EA902DA}" type="sibTrans" cxnId="{57F3545D-FADA-4C24-91F4-8EAD401F290B}">
      <dgm:prSet/>
      <dgm:spPr/>
      <dgm:t>
        <a:bodyPr/>
        <a:lstStyle/>
        <a:p>
          <a:endParaRPr lang="en-US"/>
        </a:p>
      </dgm:t>
    </dgm:pt>
    <dgm:pt modelId="{ED46D31A-100A-450C-8F18-49285D4B75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Erkennung mittels </a:t>
          </a:r>
          <a:r>
            <a:rPr lang="de-DE" dirty="0" err="1"/>
            <a:t>OpenCV</a:t>
          </a:r>
          <a:endParaRPr lang="en-US" dirty="0"/>
        </a:p>
      </dgm:t>
    </dgm:pt>
    <dgm:pt modelId="{F79A88FF-BB8A-47C8-A634-A307117AF2FF}" type="parTrans" cxnId="{6E9BD240-9DC8-4730-80FA-24E90059EDDA}">
      <dgm:prSet/>
      <dgm:spPr/>
      <dgm:t>
        <a:bodyPr/>
        <a:lstStyle/>
        <a:p>
          <a:endParaRPr lang="en-US"/>
        </a:p>
      </dgm:t>
    </dgm:pt>
    <dgm:pt modelId="{44942D0A-6A89-4C8A-8527-7491530C6E36}" type="sibTrans" cxnId="{6E9BD240-9DC8-4730-80FA-24E90059EDDA}">
      <dgm:prSet/>
      <dgm:spPr/>
      <dgm:t>
        <a:bodyPr/>
        <a:lstStyle/>
        <a:p>
          <a:endParaRPr lang="en-US"/>
        </a:p>
      </dgm:t>
    </dgm:pt>
    <dgm:pt modelId="{98871B84-401E-49F6-AEC7-34C8E3FC57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Ausblick</a:t>
          </a:r>
          <a:endParaRPr lang="en-US"/>
        </a:p>
      </dgm:t>
    </dgm:pt>
    <dgm:pt modelId="{07DB8E59-47BC-43CC-8CF7-93134B645A69}" type="parTrans" cxnId="{C9DE6B3B-CB4D-402F-8E79-702E3C58BE86}">
      <dgm:prSet/>
      <dgm:spPr/>
      <dgm:t>
        <a:bodyPr/>
        <a:lstStyle/>
        <a:p>
          <a:endParaRPr lang="en-US"/>
        </a:p>
      </dgm:t>
    </dgm:pt>
    <dgm:pt modelId="{897D1D16-CF57-4E26-BEB8-E8BC24746930}" type="sibTrans" cxnId="{C9DE6B3B-CB4D-402F-8E79-702E3C58BE86}">
      <dgm:prSet/>
      <dgm:spPr/>
      <dgm:t>
        <a:bodyPr/>
        <a:lstStyle/>
        <a:p>
          <a:endParaRPr lang="en-US"/>
        </a:p>
      </dgm:t>
    </dgm:pt>
    <dgm:pt modelId="{FF4FC10A-E135-4869-AE01-E5126E84D96E}" type="pres">
      <dgm:prSet presAssocID="{B5D5D21E-80B8-49FC-A1C9-33A36449B137}" presName="root" presStyleCnt="0">
        <dgm:presLayoutVars>
          <dgm:dir/>
          <dgm:resizeHandles val="exact"/>
        </dgm:presLayoutVars>
      </dgm:prSet>
      <dgm:spPr/>
    </dgm:pt>
    <dgm:pt modelId="{ACB53A14-788A-4104-933F-CD6F4DCC91A6}" type="pres">
      <dgm:prSet presAssocID="{61CBB97D-4DBE-496E-8819-3E885A78AABD}" presName="compNode" presStyleCnt="0"/>
      <dgm:spPr/>
    </dgm:pt>
    <dgm:pt modelId="{606A2088-4C73-4800-B93D-03E6BFE66662}" type="pres">
      <dgm:prSet presAssocID="{61CBB97D-4DBE-496E-8819-3E885A78AABD}" presName="iconBgRect" presStyleLbl="bgShp" presStyleIdx="0" presStyleCnt="6"/>
      <dgm:spPr/>
    </dgm:pt>
    <dgm:pt modelId="{C3477072-FA2E-4AFB-963B-400DE18969AE}" type="pres">
      <dgm:prSet presAssocID="{61CBB97D-4DBE-496E-8819-3E885A78AA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4B172A-D456-460F-83BA-AD4BC3646C12}" type="pres">
      <dgm:prSet presAssocID="{61CBB97D-4DBE-496E-8819-3E885A78AABD}" presName="spaceRect" presStyleCnt="0"/>
      <dgm:spPr/>
    </dgm:pt>
    <dgm:pt modelId="{5AF063AC-FE5F-41C7-881D-E287C305A0B1}" type="pres">
      <dgm:prSet presAssocID="{61CBB97D-4DBE-496E-8819-3E885A78AABD}" presName="textRect" presStyleLbl="revTx" presStyleIdx="0" presStyleCnt="6">
        <dgm:presLayoutVars>
          <dgm:chMax val="1"/>
          <dgm:chPref val="1"/>
        </dgm:presLayoutVars>
      </dgm:prSet>
      <dgm:spPr/>
    </dgm:pt>
    <dgm:pt modelId="{D319ABDF-0FC1-499F-B6B3-3CFD7C8C6694}" type="pres">
      <dgm:prSet presAssocID="{CDCAAEF6-5494-448F-86FE-ADC4DA8A6C71}" presName="sibTrans" presStyleCnt="0"/>
      <dgm:spPr/>
    </dgm:pt>
    <dgm:pt modelId="{F6E5145B-77EF-40A7-97A1-2359446B58F0}" type="pres">
      <dgm:prSet presAssocID="{DAE9FB18-C641-47C5-AF36-5453B2461985}" presName="compNode" presStyleCnt="0"/>
      <dgm:spPr/>
    </dgm:pt>
    <dgm:pt modelId="{C60A761D-4A74-44AA-A12D-ECDBFA874DE5}" type="pres">
      <dgm:prSet presAssocID="{DAE9FB18-C641-47C5-AF36-5453B2461985}" presName="iconBgRect" presStyleLbl="bgShp" presStyleIdx="1" presStyleCnt="6"/>
      <dgm:spPr/>
    </dgm:pt>
    <dgm:pt modelId="{57093976-C85C-4646-A8DE-36A7D87E180A}" type="pres">
      <dgm:prSet presAssocID="{DAE9FB18-C641-47C5-AF36-5453B24619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D736EAF4-1151-4BF3-8ABA-38CA8FB82066}" type="pres">
      <dgm:prSet presAssocID="{DAE9FB18-C641-47C5-AF36-5453B2461985}" presName="spaceRect" presStyleCnt="0"/>
      <dgm:spPr/>
    </dgm:pt>
    <dgm:pt modelId="{45438CC1-14A0-4C11-94AC-1D9510EE8694}" type="pres">
      <dgm:prSet presAssocID="{DAE9FB18-C641-47C5-AF36-5453B2461985}" presName="textRect" presStyleLbl="revTx" presStyleIdx="1" presStyleCnt="6">
        <dgm:presLayoutVars>
          <dgm:chMax val="1"/>
          <dgm:chPref val="1"/>
        </dgm:presLayoutVars>
      </dgm:prSet>
      <dgm:spPr/>
    </dgm:pt>
    <dgm:pt modelId="{121F2DCC-5715-4F98-9238-49C2881DC83C}" type="pres">
      <dgm:prSet presAssocID="{983297C0-B3FB-422C-A071-65A1C66ADCDB}" presName="sibTrans" presStyleCnt="0"/>
      <dgm:spPr/>
    </dgm:pt>
    <dgm:pt modelId="{B66B879B-6B84-4B42-9ACB-72A297CACED4}" type="pres">
      <dgm:prSet presAssocID="{D8AB1426-5358-4633-9EA8-E6387F7CCF96}" presName="compNode" presStyleCnt="0"/>
      <dgm:spPr/>
    </dgm:pt>
    <dgm:pt modelId="{54A3931B-18B1-4EE3-9D7D-9C93FD64D324}" type="pres">
      <dgm:prSet presAssocID="{D8AB1426-5358-4633-9EA8-E6387F7CCF96}" presName="iconBgRect" presStyleLbl="bgShp" presStyleIdx="2" presStyleCnt="6"/>
      <dgm:spPr/>
    </dgm:pt>
    <dgm:pt modelId="{4B7731BD-2FCC-4771-B6AE-4B868590BAF1}" type="pres">
      <dgm:prSet presAssocID="{D8AB1426-5358-4633-9EA8-E6387F7CCF9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hand mit einfarbiger Füllung"/>
        </a:ext>
      </dgm:extLst>
    </dgm:pt>
    <dgm:pt modelId="{70691533-4A3D-4953-AC89-59EFA6753E2D}" type="pres">
      <dgm:prSet presAssocID="{D8AB1426-5358-4633-9EA8-E6387F7CCF96}" presName="spaceRect" presStyleCnt="0"/>
      <dgm:spPr/>
    </dgm:pt>
    <dgm:pt modelId="{F1BFFDA4-6EAC-4D9B-86DF-1F57694128F8}" type="pres">
      <dgm:prSet presAssocID="{D8AB1426-5358-4633-9EA8-E6387F7CCF96}" presName="textRect" presStyleLbl="revTx" presStyleIdx="2" presStyleCnt="6">
        <dgm:presLayoutVars>
          <dgm:chMax val="1"/>
          <dgm:chPref val="1"/>
        </dgm:presLayoutVars>
      </dgm:prSet>
      <dgm:spPr/>
    </dgm:pt>
    <dgm:pt modelId="{57875B63-AC20-403F-A04D-4EC742735690}" type="pres">
      <dgm:prSet presAssocID="{8643DC1B-8D4A-479F-AA07-D0C63A17AE09}" presName="sibTrans" presStyleCnt="0"/>
      <dgm:spPr/>
    </dgm:pt>
    <dgm:pt modelId="{4D07A4E4-4288-4051-92CD-783120822CDB}" type="pres">
      <dgm:prSet presAssocID="{EBA3AC5E-4354-40E0-86B0-E753EC9637C5}" presName="compNode" presStyleCnt="0"/>
      <dgm:spPr/>
    </dgm:pt>
    <dgm:pt modelId="{6A758617-FD26-4CA0-9438-899E0FD8DA52}" type="pres">
      <dgm:prSet presAssocID="{EBA3AC5E-4354-40E0-86B0-E753EC9637C5}" presName="iconBgRect" presStyleLbl="bgShp" presStyleIdx="3" presStyleCnt="6"/>
      <dgm:spPr/>
    </dgm:pt>
    <dgm:pt modelId="{23246A5E-EDF5-4C75-A833-5D6AA2B8A963}" type="pres">
      <dgm:prSet presAssocID="{EBA3AC5E-4354-40E0-86B0-E753EC9637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052D4303-906B-443C-AEF1-10AC24212F55}" type="pres">
      <dgm:prSet presAssocID="{EBA3AC5E-4354-40E0-86B0-E753EC9637C5}" presName="spaceRect" presStyleCnt="0"/>
      <dgm:spPr/>
    </dgm:pt>
    <dgm:pt modelId="{98AA0706-5C5C-4CDA-9BDB-68C4B9D60A80}" type="pres">
      <dgm:prSet presAssocID="{EBA3AC5E-4354-40E0-86B0-E753EC9637C5}" presName="textRect" presStyleLbl="revTx" presStyleIdx="3" presStyleCnt="6">
        <dgm:presLayoutVars>
          <dgm:chMax val="1"/>
          <dgm:chPref val="1"/>
        </dgm:presLayoutVars>
      </dgm:prSet>
      <dgm:spPr/>
    </dgm:pt>
    <dgm:pt modelId="{9DEFAE34-7384-4BE2-ADFE-18C6B6FD153B}" type="pres">
      <dgm:prSet presAssocID="{5F5857E0-25C1-4B90-93AF-145F9EA902DA}" presName="sibTrans" presStyleCnt="0"/>
      <dgm:spPr/>
    </dgm:pt>
    <dgm:pt modelId="{57E5E788-D067-4578-839A-5A34216567FA}" type="pres">
      <dgm:prSet presAssocID="{ED46D31A-100A-450C-8F18-49285D4B758B}" presName="compNode" presStyleCnt="0"/>
      <dgm:spPr/>
    </dgm:pt>
    <dgm:pt modelId="{B9B398FE-BDB4-423B-B278-300D36FE4A8C}" type="pres">
      <dgm:prSet presAssocID="{ED46D31A-100A-450C-8F18-49285D4B758B}" presName="iconBgRect" presStyleLbl="bgShp" presStyleIdx="4" presStyleCnt="6"/>
      <dgm:spPr/>
    </dgm:pt>
    <dgm:pt modelId="{B3402ECE-A76A-488F-829F-E233A06FE869}" type="pres">
      <dgm:prSet presAssocID="{ED46D31A-100A-450C-8F18-49285D4B758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E3D47BB-FE33-42CD-81D6-7704115FC6D8}" type="pres">
      <dgm:prSet presAssocID="{ED46D31A-100A-450C-8F18-49285D4B758B}" presName="spaceRect" presStyleCnt="0"/>
      <dgm:spPr/>
    </dgm:pt>
    <dgm:pt modelId="{F3010BEF-256C-4CA3-BF9A-5DF277369562}" type="pres">
      <dgm:prSet presAssocID="{ED46D31A-100A-450C-8F18-49285D4B758B}" presName="textRect" presStyleLbl="revTx" presStyleIdx="4" presStyleCnt="6">
        <dgm:presLayoutVars>
          <dgm:chMax val="1"/>
          <dgm:chPref val="1"/>
        </dgm:presLayoutVars>
      </dgm:prSet>
      <dgm:spPr/>
    </dgm:pt>
    <dgm:pt modelId="{9E9CAEBB-C632-4205-9726-62BA73099D1E}" type="pres">
      <dgm:prSet presAssocID="{44942D0A-6A89-4C8A-8527-7491530C6E36}" presName="sibTrans" presStyleCnt="0"/>
      <dgm:spPr/>
    </dgm:pt>
    <dgm:pt modelId="{BB2CFED4-096C-4934-8A40-27BC9EA39C5D}" type="pres">
      <dgm:prSet presAssocID="{98871B84-401E-49F6-AEC7-34C8E3FC5792}" presName="compNode" presStyleCnt="0"/>
      <dgm:spPr/>
    </dgm:pt>
    <dgm:pt modelId="{D5542D58-C14A-4F80-80DE-0B9A8DC4A1ED}" type="pres">
      <dgm:prSet presAssocID="{98871B84-401E-49F6-AEC7-34C8E3FC5792}" presName="iconBgRect" presStyleLbl="bgShp" presStyleIdx="5" presStyleCnt="6"/>
      <dgm:spPr/>
    </dgm:pt>
    <dgm:pt modelId="{B816B40F-3675-416E-BC26-66E2F8DE8A24}" type="pres">
      <dgm:prSet presAssocID="{98871B84-401E-49F6-AEC7-34C8E3FC57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DA42447-2F21-4D23-96B0-34C58870700F}" type="pres">
      <dgm:prSet presAssocID="{98871B84-401E-49F6-AEC7-34C8E3FC5792}" presName="spaceRect" presStyleCnt="0"/>
      <dgm:spPr/>
    </dgm:pt>
    <dgm:pt modelId="{DA6D5C80-CCDD-410B-96A3-1B30627BBFDA}" type="pres">
      <dgm:prSet presAssocID="{98871B84-401E-49F6-AEC7-34C8E3FC579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D089504-B7CC-4772-8275-7F212118FD15}" type="presOf" srcId="{61CBB97D-4DBE-496E-8819-3E885A78AABD}" destId="{5AF063AC-FE5F-41C7-881D-E287C305A0B1}" srcOrd="0" destOrd="0" presId="urn:microsoft.com/office/officeart/2018/5/layout/IconCircleLabelList"/>
    <dgm:cxn modelId="{CAFBC709-EC9B-44F7-8AE9-DC20088733D7}" srcId="{B5D5D21E-80B8-49FC-A1C9-33A36449B137}" destId="{D8AB1426-5358-4633-9EA8-E6387F7CCF96}" srcOrd="2" destOrd="0" parTransId="{B27BC908-CD8E-4010-A4FA-E5798083B0C9}" sibTransId="{8643DC1B-8D4A-479F-AA07-D0C63A17AE09}"/>
    <dgm:cxn modelId="{D3A0770C-B23A-4C56-90E0-0C1E37C6C28B}" srcId="{B5D5D21E-80B8-49FC-A1C9-33A36449B137}" destId="{61CBB97D-4DBE-496E-8819-3E885A78AABD}" srcOrd="0" destOrd="0" parTransId="{099A61AA-824B-403F-B759-D8A00110DD5F}" sibTransId="{CDCAAEF6-5494-448F-86FE-ADC4DA8A6C71}"/>
    <dgm:cxn modelId="{C9DE6B3B-CB4D-402F-8E79-702E3C58BE86}" srcId="{B5D5D21E-80B8-49FC-A1C9-33A36449B137}" destId="{98871B84-401E-49F6-AEC7-34C8E3FC5792}" srcOrd="5" destOrd="0" parTransId="{07DB8E59-47BC-43CC-8CF7-93134B645A69}" sibTransId="{897D1D16-CF57-4E26-BEB8-E8BC24746930}"/>
    <dgm:cxn modelId="{805EA13E-26AC-4752-9E42-1A70AD49B327}" type="presOf" srcId="{98871B84-401E-49F6-AEC7-34C8E3FC5792}" destId="{DA6D5C80-CCDD-410B-96A3-1B30627BBFDA}" srcOrd="0" destOrd="0" presId="urn:microsoft.com/office/officeart/2018/5/layout/IconCircleLabelList"/>
    <dgm:cxn modelId="{A621E53E-3ABF-454F-B169-2F6D5253F140}" srcId="{B5D5D21E-80B8-49FC-A1C9-33A36449B137}" destId="{DAE9FB18-C641-47C5-AF36-5453B2461985}" srcOrd="1" destOrd="0" parTransId="{1D44DDD0-C0EA-4256-A308-918731D48C1D}" sibTransId="{983297C0-B3FB-422C-A071-65A1C66ADCDB}"/>
    <dgm:cxn modelId="{6E9BD240-9DC8-4730-80FA-24E90059EDDA}" srcId="{B5D5D21E-80B8-49FC-A1C9-33A36449B137}" destId="{ED46D31A-100A-450C-8F18-49285D4B758B}" srcOrd="4" destOrd="0" parTransId="{F79A88FF-BB8A-47C8-A634-A307117AF2FF}" sibTransId="{44942D0A-6A89-4C8A-8527-7491530C6E36}"/>
    <dgm:cxn modelId="{57F3545D-FADA-4C24-91F4-8EAD401F290B}" srcId="{B5D5D21E-80B8-49FC-A1C9-33A36449B137}" destId="{EBA3AC5E-4354-40E0-86B0-E753EC9637C5}" srcOrd="3" destOrd="0" parTransId="{DCED2E48-0127-452C-AE91-D25BE64334A4}" sibTransId="{5F5857E0-25C1-4B90-93AF-145F9EA902DA}"/>
    <dgm:cxn modelId="{C3BF454B-3EF3-458E-AFCD-8ADA32A2ABC7}" type="presOf" srcId="{ED46D31A-100A-450C-8F18-49285D4B758B}" destId="{F3010BEF-256C-4CA3-BF9A-5DF277369562}" srcOrd="0" destOrd="0" presId="urn:microsoft.com/office/officeart/2018/5/layout/IconCircleLabelList"/>
    <dgm:cxn modelId="{0D4F7577-FE57-4CEA-8BE5-7E871284D6B0}" type="presOf" srcId="{B5D5D21E-80B8-49FC-A1C9-33A36449B137}" destId="{FF4FC10A-E135-4869-AE01-E5126E84D96E}" srcOrd="0" destOrd="0" presId="urn:microsoft.com/office/officeart/2018/5/layout/IconCircleLabelList"/>
    <dgm:cxn modelId="{53B4C091-F829-4015-A873-DDF019BD50CA}" type="presOf" srcId="{EBA3AC5E-4354-40E0-86B0-E753EC9637C5}" destId="{98AA0706-5C5C-4CDA-9BDB-68C4B9D60A80}" srcOrd="0" destOrd="0" presId="urn:microsoft.com/office/officeart/2018/5/layout/IconCircleLabelList"/>
    <dgm:cxn modelId="{067C359B-30D3-4BDF-83D6-7148C0BA55A1}" type="presOf" srcId="{D8AB1426-5358-4633-9EA8-E6387F7CCF96}" destId="{F1BFFDA4-6EAC-4D9B-86DF-1F57694128F8}" srcOrd="0" destOrd="0" presId="urn:microsoft.com/office/officeart/2018/5/layout/IconCircleLabelList"/>
    <dgm:cxn modelId="{EBE97AC2-5341-45B2-A590-B4BE2EDE6BDB}" type="presOf" srcId="{DAE9FB18-C641-47C5-AF36-5453B2461985}" destId="{45438CC1-14A0-4C11-94AC-1D9510EE8694}" srcOrd="0" destOrd="0" presId="urn:microsoft.com/office/officeart/2018/5/layout/IconCircleLabelList"/>
    <dgm:cxn modelId="{E3CE3D0A-CFFD-453C-BB32-D42AE07A3ACB}" type="presParOf" srcId="{FF4FC10A-E135-4869-AE01-E5126E84D96E}" destId="{ACB53A14-788A-4104-933F-CD6F4DCC91A6}" srcOrd="0" destOrd="0" presId="urn:microsoft.com/office/officeart/2018/5/layout/IconCircleLabelList"/>
    <dgm:cxn modelId="{586E3715-A141-4F6C-BDBC-C9BF7B6E794E}" type="presParOf" srcId="{ACB53A14-788A-4104-933F-CD6F4DCC91A6}" destId="{606A2088-4C73-4800-B93D-03E6BFE66662}" srcOrd="0" destOrd="0" presId="urn:microsoft.com/office/officeart/2018/5/layout/IconCircleLabelList"/>
    <dgm:cxn modelId="{D21D3FAC-6136-4DE6-B1E3-1D5F21DBE720}" type="presParOf" srcId="{ACB53A14-788A-4104-933F-CD6F4DCC91A6}" destId="{C3477072-FA2E-4AFB-963B-400DE18969AE}" srcOrd="1" destOrd="0" presId="urn:microsoft.com/office/officeart/2018/5/layout/IconCircleLabelList"/>
    <dgm:cxn modelId="{4887C9D2-9035-45B7-9081-F1D4A69AB774}" type="presParOf" srcId="{ACB53A14-788A-4104-933F-CD6F4DCC91A6}" destId="{664B172A-D456-460F-83BA-AD4BC3646C12}" srcOrd="2" destOrd="0" presId="urn:microsoft.com/office/officeart/2018/5/layout/IconCircleLabelList"/>
    <dgm:cxn modelId="{8E3145E4-6A66-4C16-92E4-D5720B54DCFD}" type="presParOf" srcId="{ACB53A14-788A-4104-933F-CD6F4DCC91A6}" destId="{5AF063AC-FE5F-41C7-881D-E287C305A0B1}" srcOrd="3" destOrd="0" presId="urn:microsoft.com/office/officeart/2018/5/layout/IconCircleLabelList"/>
    <dgm:cxn modelId="{5FAA257E-EB54-4AE2-98D6-65855717A7C4}" type="presParOf" srcId="{FF4FC10A-E135-4869-AE01-E5126E84D96E}" destId="{D319ABDF-0FC1-499F-B6B3-3CFD7C8C6694}" srcOrd="1" destOrd="0" presId="urn:microsoft.com/office/officeart/2018/5/layout/IconCircleLabelList"/>
    <dgm:cxn modelId="{A761AB46-33E0-4D18-82A0-AEE196AA158E}" type="presParOf" srcId="{FF4FC10A-E135-4869-AE01-E5126E84D96E}" destId="{F6E5145B-77EF-40A7-97A1-2359446B58F0}" srcOrd="2" destOrd="0" presId="urn:microsoft.com/office/officeart/2018/5/layout/IconCircleLabelList"/>
    <dgm:cxn modelId="{2A4EEEF0-1975-462E-9EC2-FB2F9AB26969}" type="presParOf" srcId="{F6E5145B-77EF-40A7-97A1-2359446B58F0}" destId="{C60A761D-4A74-44AA-A12D-ECDBFA874DE5}" srcOrd="0" destOrd="0" presId="urn:microsoft.com/office/officeart/2018/5/layout/IconCircleLabelList"/>
    <dgm:cxn modelId="{93CFA101-9DEC-4032-9208-21A4DCC47EA4}" type="presParOf" srcId="{F6E5145B-77EF-40A7-97A1-2359446B58F0}" destId="{57093976-C85C-4646-A8DE-36A7D87E180A}" srcOrd="1" destOrd="0" presId="urn:microsoft.com/office/officeart/2018/5/layout/IconCircleLabelList"/>
    <dgm:cxn modelId="{1BAE68F3-504F-4098-8411-C0C7F4771254}" type="presParOf" srcId="{F6E5145B-77EF-40A7-97A1-2359446B58F0}" destId="{D736EAF4-1151-4BF3-8ABA-38CA8FB82066}" srcOrd="2" destOrd="0" presId="urn:microsoft.com/office/officeart/2018/5/layout/IconCircleLabelList"/>
    <dgm:cxn modelId="{420A909B-6D34-4247-9B68-7EB4DC5AFA87}" type="presParOf" srcId="{F6E5145B-77EF-40A7-97A1-2359446B58F0}" destId="{45438CC1-14A0-4C11-94AC-1D9510EE8694}" srcOrd="3" destOrd="0" presId="urn:microsoft.com/office/officeart/2018/5/layout/IconCircleLabelList"/>
    <dgm:cxn modelId="{4E7F0C88-2CD6-41DE-94B7-66C7FC6465B1}" type="presParOf" srcId="{FF4FC10A-E135-4869-AE01-E5126E84D96E}" destId="{121F2DCC-5715-4F98-9238-49C2881DC83C}" srcOrd="3" destOrd="0" presId="urn:microsoft.com/office/officeart/2018/5/layout/IconCircleLabelList"/>
    <dgm:cxn modelId="{76B07EAD-8973-46BE-98E1-DB5790556AD6}" type="presParOf" srcId="{FF4FC10A-E135-4869-AE01-E5126E84D96E}" destId="{B66B879B-6B84-4B42-9ACB-72A297CACED4}" srcOrd="4" destOrd="0" presId="urn:microsoft.com/office/officeart/2018/5/layout/IconCircleLabelList"/>
    <dgm:cxn modelId="{1DE32325-FDA2-45C3-9595-38B4A21D9B03}" type="presParOf" srcId="{B66B879B-6B84-4B42-9ACB-72A297CACED4}" destId="{54A3931B-18B1-4EE3-9D7D-9C93FD64D324}" srcOrd="0" destOrd="0" presId="urn:microsoft.com/office/officeart/2018/5/layout/IconCircleLabelList"/>
    <dgm:cxn modelId="{0DCF1EE4-4741-41EC-BA43-8B16087F6C36}" type="presParOf" srcId="{B66B879B-6B84-4B42-9ACB-72A297CACED4}" destId="{4B7731BD-2FCC-4771-B6AE-4B868590BAF1}" srcOrd="1" destOrd="0" presId="urn:microsoft.com/office/officeart/2018/5/layout/IconCircleLabelList"/>
    <dgm:cxn modelId="{3E596AD0-2B54-4D39-AB1C-BC7897363A9C}" type="presParOf" srcId="{B66B879B-6B84-4B42-9ACB-72A297CACED4}" destId="{70691533-4A3D-4953-AC89-59EFA6753E2D}" srcOrd="2" destOrd="0" presId="urn:microsoft.com/office/officeart/2018/5/layout/IconCircleLabelList"/>
    <dgm:cxn modelId="{2E1D9EC0-EE5B-43DA-90A3-2AD296D2D401}" type="presParOf" srcId="{B66B879B-6B84-4B42-9ACB-72A297CACED4}" destId="{F1BFFDA4-6EAC-4D9B-86DF-1F57694128F8}" srcOrd="3" destOrd="0" presId="urn:microsoft.com/office/officeart/2018/5/layout/IconCircleLabelList"/>
    <dgm:cxn modelId="{6C9070C3-ECE9-47F6-9BCD-6BBF49D96C59}" type="presParOf" srcId="{FF4FC10A-E135-4869-AE01-E5126E84D96E}" destId="{57875B63-AC20-403F-A04D-4EC742735690}" srcOrd="5" destOrd="0" presId="urn:microsoft.com/office/officeart/2018/5/layout/IconCircleLabelList"/>
    <dgm:cxn modelId="{9787AE72-98B0-404A-84B1-5158986CED24}" type="presParOf" srcId="{FF4FC10A-E135-4869-AE01-E5126E84D96E}" destId="{4D07A4E4-4288-4051-92CD-783120822CDB}" srcOrd="6" destOrd="0" presId="urn:microsoft.com/office/officeart/2018/5/layout/IconCircleLabelList"/>
    <dgm:cxn modelId="{65486CAC-992A-4BD1-9739-4EB37E35DE48}" type="presParOf" srcId="{4D07A4E4-4288-4051-92CD-783120822CDB}" destId="{6A758617-FD26-4CA0-9438-899E0FD8DA52}" srcOrd="0" destOrd="0" presId="urn:microsoft.com/office/officeart/2018/5/layout/IconCircleLabelList"/>
    <dgm:cxn modelId="{C15763E6-E0B7-464A-B64B-AE8B64AFED9F}" type="presParOf" srcId="{4D07A4E4-4288-4051-92CD-783120822CDB}" destId="{23246A5E-EDF5-4C75-A833-5D6AA2B8A963}" srcOrd="1" destOrd="0" presId="urn:microsoft.com/office/officeart/2018/5/layout/IconCircleLabelList"/>
    <dgm:cxn modelId="{77919A44-C38C-494A-AB09-DE834E12AB7F}" type="presParOf" srcId="{4D07A4E4-4288-4051-92CD-783120822CDB}" destId="{052D4303-906B-443C-AEF1-10AC24212F55}" srcOrd="2" destOrd="0" presId="urn:microsoft.com/office/officeart/2018/5/layout/IconCircleLabelList"/>
    <dgm:cxn modelId="{92C0CB2D-7D72-4A0E-845B-F64A3533AA0A}" type="presParOf" srcId="{4D07A4E4-4288-4051-92CD-783120822CDB}" destId="{98AA0706-5C5C-4CDA-9BDB-68C4B9D60A80}" srcOrd="3" destOrd="0" presId="urn:microsoft.com/office/officeart/2018/5/layout/IconCircleLabelList"/>
    <dgm:cxn modelId="{D9E6ECFF-D71E-4AC6-8C13-697B431AE80F}" type="presParOf" srcId="{FF4FC10A-E135-4869-AE01-E5126E84D96E}" destId="{9DEFAE34-7384-4BE2-ADFE-18C6B6FD153B}" srcOrd="7" destOrd="0" presId="urn:microsoft.com/office/officeart/2018/5/layout/IconCircleLabelList"/>
    <dgm:cxn modelId="{A1AA0581-3EC3-4B31-8430-E83712F67219}" type="presParOf" srcId="{FF4FC10A-E135-4869-AE01-E5126E84D96E}" destId="{57E5E788-D067-4578-839A-5A34216567FA}" srcOrd="8" destOrd="0" presId="urn:microsoft.com/office/officeart/2018/5/layout/IconCircleLabelList"/>
    <dgm:cxn modelId="{FB35616A-FE9A-4EB4-8EA7-EC6A638B0E96}" type="presParOf" srcId="{57E5E788-D067-4578-839A-5A34216567FA}" destId="{B9B398FE-BDB4-423B-B278-300D36FE4A8C}" srcOrd="0" destOrd="0" presId="urn:microsoft.com/office/officeart/2018/5/layout/IconCircleLabelList"/>
    <dgm:cxn modelId="{598FD8C3-F628-4E8A-AADA-BA4BC725BF2D}" type="presParOf" srcId="{57E5E788-D067-4578-839A-5A34216567FA}" destId="{B3402ECE-A76A-488F-829F-E233A06FE869}" srcOrd="1" destOrd="0" presId="urn:microsoft.com/office/officeart/2018/5/layout/IconCircleLabelList"/>
    <dgm:cxn modelId="{09BFB2F8-AC73-4986-A20B-F55C58D3C2DC}" type="presParOf" srcId="{57E5E788-D067-4578-839A-5A34216567FA}" destId="{AE3D47BB-FE33-42CD-81D6-7704115FC6D8}" srcOrd="2" destOrd="0" presId="urn:microsoft.com/office/officeart/2018/5/layout/IconCircleLabelList"/>
    <dgm:cxn modelId="{0C290660-6165-441F-8F19-B9EEA6D4D9DB}" type="presParOf" srcId="{57E5E788-D067-4578-839A-5A34216567FA}" destId="{F3010BEF-256C-4CA3-BF9A-5DF277369562}" srcOrd="3" destOrd="0" presId="urn:microsoft.com/office/officeart/2018/5/layout/IconCircleLabelList"/>
    <dgm:cxn modelId="{50C8F76D-C3D9-4B35-924E-D2D99DB5517E}" type="presParOf" srcId="{FF4FC10A-E135-4869-AE01-E5126E84D96E}" destId="{9E9CAEBB-C632-4205-9726-62BA73099D1E}" srcOrd="9" destOrd="0" presId="urn:microsoft.com/office/officeart/2018/5/layout/IconCircleLabelList"/>
    <dgm:cxn modelId="{E2057EBA-76B8-46AB-8AB9-62D573C6F067}" type="presParOf" srcId="{FF4FC10A-E135-4869-AE01-E5126E84D96E}" destId="{BB2CFED4-096C-4934-8A40-27BC9EA39C5D}" srcOrd="10" destOrd="0" presId="urn:microsoft.com/office/officeart/2018/5/layout/IconCircleLabelList"/>
    <dgm:cxn modelId="{A1B35663-3B00-4EAF-B417-01C509749569}" type="presParOf" srcId="{BB2CFED4-096C-4934-8A40-27BC9EA39C5D}" destId="{D5542D58-C14A-4F80-80DE-0B9A8DC4A1ED}" srcOrd="0" destOrd="0" presId="urn:microsoft.com/office/officeart/2018/5/layout/IconCircleLabelList"/>
    <dgm:cxn modelId="{DF08A46F-4FFE-4B0D-AD10-2098E2499857}" type="presParOf" srcId="{BB2CFED4-096C-4934-8A40-27BC9EA39C5D}" destId="{B816B40F-3675-416E-BC26-66E2F8DE8A24}" srcOrd="1" destOrd="0" presId="urn:microsoft.com/office/officeart/2018/5/layout/IconCircleLabelList"/>
    <dgm:cxn modelId="{1BEFE0AF-9435-4618-822B-0C0438DFACCE}" type="presParOf" srcId="{BB2CFED4-096C-4934-8A40-27BC9EA39C5D}" destId="{BDA42447-2F21-4D23-96B0-34C58870700F}" srcOrd="2" destOrd="0" presId="urn:microsoft.com/office/officeart/2018/5/layout/IconCircleLabelList"/>
    <dgm:cxn modelId="{3B8A0877-D1E3-4757-83F3-F2131F8244F1}" type="presParOf" srcId="{BB2CFED4-096C-4934-8A40-27BC9EA39C5D}" destId="{DA6D5C80-CCDD-410B-96A3-1B30627BBF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ABFB4B-C798-4D02-B5D9-C9E4A8C3CF96}" type="doc">
      <dgm:prSet loTypeId="urn:microsoft.com/office/officeart/2005/8/layout/hProcess9" loCatId="process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295B889-25A6-460C-859E-872C52DF6331}">
      <dgm:prSet custT="1"/>
      <dgm:spPr/>
      <dgm:t>
        <a:bodyPr/>
        <a:lstStyle/>
        <a:p>
          <a:r>
            <a:rPr lang="de-DE" sz="1600" dirty="0"/>
            <a:t>Roboter ansteuern</a:t>
          </a:r>
          <a:endParaRPr lang="en-US" sz="1600" dirty="0"/>
        </a:p>
      </dgm:t>
    </dgm:pt>
    <dgm:pt modelId="{4B6EB94D-6740-4AB0-A7A4-0928BF9D0B76}" type="parTrans" cxnId="{F1494386-F4F5-4C17-9A8B-7F23405A39B2}">
      <dgm:prSet/>
      <dgm:spPr/>
      <dgm:t>
        <a:bodyPr/>
        <a:lstStyle/>
        <a:p>
          <a:endParaRPr lang="en-US"/>
        </a:p>
      </dgm:t>
    </dgm:pt>
    <dgm:pt modelId="{3A6FFC02-BFD8-4467-A3EA-BA49A0625B97}" type="sibTrans" cxnId="{F1494386-F4F5-4C17-9A8B-7F23405A39B2}">
      <dgm:prSet/>
      <dgm:spPr/>
      <dgm:t>
        <a:bodyPr/>
        <a:lstStyle/>
        <a:p>
          <a:endParaRPr lang="en-US"/>
        </a:p>
      </dgm:t>
    </dgm:pt>
    <dgm:pt modelId="{8B49DF50-DE53-4713-BCF2-FE7A35283C2E}">
      <dgm:prSet custT="1"/>
      <dgm:spPr/>
      <dgm:t>
        <a:bodyPr/>
        <a:lstStyle/>
        <a:p>
          <a:r>
            <a:rPr lang="de-DE" sz="1600"/>
            <a:t>Teile mit OpenCV erkennen</a:t>
          </a:r>
          <a:endParaRPr lang="en-US" sz="1600"/>
        </a:p>
      </dgm:t>
    </dgm:pt>
    <dgm:pt modelId="{31785AA6-3B78-4D76-8CE9-C1DF37B70F01}" type="parTrans" cxnId="{59149506-AD3C-4661-B4A8-783EB07E259B}">
      <dgm:prSet/>
      <dgm:spPr/>
      <dgm:t>
        <a:bodyPr/>
        <a:lstStyle/>
        <a:p>
          <a:endParaRPr lang="en-US"/>
        </a:p>
      </dgm:t>
    </dgm:pt>
    <dgm:pt modelId="{B1AED92C-5066-4E53-87D4-2BCE4C0692C6}" type="sibTrans" cxnId="{59149506-AD3C-4661-B4A8-783EB07E259B}">
      <dgm:prSet/>
      <dgm:spPr/>
      <dgm:t>
        <a:bodyPr/>
        <a:lstStyle/>
        <a:p>
          <a:endParaRPr lang="en-US"/>
        </a:p>
      </dgm:t>
    </dgm:pt>
    <dgm:pt modelId="{586B7D5F-5C56-4256-AB10-D83CFB1CB467}">
      <dgm:prSet custT="1"/>
      <dgm:spPr/>
      <dgm:t>
        <a:bodyPr/>
        <a:lstStyle/>
        <a:p>
          <a:r>
            <a:rPr lang="de-DE" sz="1600"/>
            <a:t>Teile mit synthetischer Zeichnung abgleichen</a:t>
          </a:r>
          <a:endParaRPr lang="en-US" sz="1600"/>
        </a:p>
      </dgm:t>
    </dgm:pt>
    <dgm:pt modelId="{FE23F529-CD2C-4380-9067-39C291813048}" type="parTrans" cxnId="{D371431F-04BD-4697-B691-C8CB5B053FBB}">
      <dgm:prSet/>
      <dgm:spPr/>
      <dgm:t>
        <a:bodyPr/>
        <a:lstStyle/>
        <a:p>
          <a:endParaRPr lang="en-US"/>
        </a:p>
      </dgm:t>
    </dgm:pt>
    <dgm:pt modelId="{DFA6C2D8-21FD-402E-B49A-1592B68E37AB}" type="sibTrans" cxnId="{D371431F-04BD-4697-B691-C8CB5B053FBB}">
      <dgm:prSet/>
      <dgm:spPr/>
      <dgm:t>
        <a:bodyPr/>
        <a:lstStyle/>
        <a:p>
          <a:endParaRPr lang="en-US"/>
        </a:p>
      </dgm:t>
    </dgm:pt>
    <dgm:pt modelId="{A5397F34-AF8B-47FD-B997-81A7C58C530C}">
      <dgm:prSet custT="1"/>
      <dgm:spPr/>
      <dgm:t>
        <a:bodyPr/>
        <a:lstStyle/>
        <a:p>
          <a:r>
            <a:rPr lang="de-DE" sz="1600" dirty="0"/>
            <a:t>Teile einer Zielposition zuweisen</a:t>
          </a:r>
          <a:endParaRPr lang="en-US" sz="1600" dirty="0"/>
        </a:p>
      </dgm:t>
    </dgm:pt>
    <dgm:pt modelId="{1EE6DE9F-0496-4F84-8CA9-83E054A32894}" type="parTrans" cxnId="{C5D8D0C1-4031-44FB-9077-D4FE5817F93E}">
      <dgm:prSet/>
      <dgm:spPr/>
      <dgm:t>
        <a:bodyPr/>
        <a:lstStyle/>
        <a:p>
          <a:endParaRPr lang="en-US"/>
        </a:p>
      </dgm:t>
    </dgm:pt>
    <dgm:pt modelId="{933BCFB0-11FB-4F4B-8FEE-C87D131CE1B8}" type="sibTrans" cxnId="{C5D8D0C1-4031-44FB-9077-D4FE5817F93E}">
      <dgm:prSet/>
      <dgm:spPr/>
      <dgm:t>
        <a:bodyPr/>
        <a:lstStyle/>
        <a:p>
          <a:endParaRPr lang="en-US"/>
        </a:p>
      </dgm:t>
    </dgm:pt>
    <dgm:pt modelId="{FC36B39A-CCC0-476B-A92C-1C07C49A29A3}">
      <dgm:prSet custT="1"/>
      <dgm:spPr/>
      <dgm:t>
        <a:bodyPr/>
        <a:lstStyle/>
        <a:p>
          <a:r>
            <a:rPr lang="en-US" sz="1600" dirty="0" err="1"/>
            <a:t>Euklidische</a:t>
          </a:r>
          <a:r>
            <a:rPr lang="en-US" sz="1600" dirty="0"/>
            <a:t> </a:t>
          </a:r>
          <a:r>
            <a:rPr lang="en-US" sz="1600"/>
            <a:t>Distanztrans</a:t>
          </a:r>
          <a:r>
            <a:rPr lang="en-US" sz="1600" dirty="0"/>
            <a:t>-formation </a:t>
          </a:r>
          <a:br>
            <a:rPr lang="en-US" sz="1600" dirty="0"/>
          </a:br>
          <a:r>
            <a:rPr lang="en-US" sz="1600" dirty="0" err="1"/>
            <a:t>zum</a:t>
          </a:r>
          <a:r>
            <a:rPr lang="en-US" sz="1600" dirty="0"/>
            <a:t> </a:t>
          </a:r>
          <a:r>
            <a:rPr lang="en-US" sz="1600" dirty="0" err="1"/>
            <a:t>Anheben</a:t>
          </a:r>
          <a:r>
            <a:rPr lang="en-US" sz="1600" dirty="0"/>
            <a:t> </a:t>
          </a:r>
          <a:r>
            <a:rPr lang="en-US" sz="1600" dirty="0" err="1"/>
            <a:t>bestimmen</a:t>
          </a:r>
          <a:endParaRPr lang="en-US" sz="1600" dirty="0"/>
        </a:p>
      </dgm:t>
    </dgm:pt>
    <dgm:pt modelId="{11485A48-001B-443C-B78F-50574E6C0B4D}" type="parTrans" cxnId="{A548DFBE-3825-47B5-A971-4BD6630ED558}">
      <dgm:prSet/>
      <dgm:spPr/>
      <dgm:t>
        <a:bodyPr/>
        <a:lstStyle/>
        <a:p>
          <a:endParaRPr lang="en-US"/>
        </a:p>
      </dgm:t>
    </dgm:pt>
    <dgm:pt modelId="{AFDF030E-02F6-4D15-ADAA-06F34A980574}" type="sibTrans" cxnId="{A548DFBE-3825-47B5-A971-4BD6630ED558}">
      <dgm:prSet/>
      <dgm:spPr/>
      <dgm:t>
        <a:bodyPr/>
        <a:lstStyle/>
        <a:p>
          <a:endParaRPr lang="en-US"/>
        </a:p>
      </dgm:t>
    </dgm:pt>
    <dgm:pt modelId="{CCBF37E2-1DE6-4741-9FEA-13FE8A6C4904}">
      <dgm:prSet custT="1"/>
      <dgm:spPr/>
      <dgm:t>
        <a:bodyPr/>
        <a:lstStyle/>
        <a:p>
          <a:r>
            <a:rPr lang="en-US" sz="1600" dirty="0" err="1"/>
            <a:t>Ähnliche</a:t>
          </a:r>
          <a:r>
            <a:rPr lang="en-US" sz="1600" dirty="0"/>
            <a:t> </a:t>
          </a:r>
          <a:r>
            <a:rPr lang="en-US" sz="1600" dirty="0" err="1"/>
            <a:t>Teile</a:t>
          </a:r>
          <a:r>
            <a:rPr lang="en-US" sz="1600" dirty="0"/>
            <a:t> </a:t>
          </a:r>
          <a:r>
            <a:rPr lang="en-US" sz="1600" dirty="0" err="1"/>
            <a:t>mithilfe</a:t>
          </a:r>
          <a:r>
            <a:rPr lang="en-US" sz="1600" dirty="0"/>
            <a:t> der </a:t>
          </a:r>
          <a:r>
            <a:rPr lang="en-US" sz="1600" dirty="0" err="1"/>
            <a:t>Schwerpunkte</a:t>
          </a:r>
          <a:r>
            <a:rPr lang="en-US" sz="1600" dirty="0"/>
            <a:t> </a:t>
          </a:r>
          <a:r>
            <a:rPr lang="en-US" sz="1600" dirty="0" err="1"/>
            <a:t>unterscheiden</a:t>
          </a:r>
          <a:endParaRPr lang="en-US" sz="1600" dirty="0"/>
        </a:p>
      </dgm:t>
    </dgm:pt>
    <dgm:pt modelId="{61EBE6B3-B2E6-4DE8-A108-BF56B4568846}" type="parTrans" cxnId="{647E8552-06AF-48BE-939C-0E5BE8FAECAD}">
      <dgm:prSet/>
      <dgm:spPr/>
      <dgm:t>
        <a:bodyPr/>
        <a:lstStyle/>
        <a:p>
          <a:endParaRPr lang="en-US"/>
        </a:p>
      </dgm:t>
    </dgm:pt>
    <dgm:pt modelId="{8C1AE511-3570-4B71-97DB-A31C8B4DEF19}" type="sibTrans" cxnId="{647E8552-06AF-48BE-939C-0E5BE8FAECAD}">
      <dgm:prSet/>
      <dgm:spPr/>
      <dgm:t>
        <a:bodyPr/>
        <a:lstStyle/>
        <a:p>
          <a:endParaRPr lang="en-US"/>
        </a:p>
      </dgm:t>
    </dgm:pt>
    <dgm:pt modelId="{8D3B00E3-8195-4137-877C-174BEECE5CC6}">
      <dgm:prSet custT="1"/>
      <dgm:spPr/>
      <dgm:t>
        <a:bodyPr/>
        <a:lstStyle/>
        <a:p>
          <a:r>
            <a:rPr lang="de-DE" sz="1600" dirty="0"/>
            <a:t>Teile positionieren</a:t>
          </a:r>
          <a:endParaRPr lang="en-US" sz="1600" dirty="0"/>
        </a:p>
      </dgm:t>
    </dgm:pt>
    <dgm:pt modelId="{B7990666-C4FC-43FD-BCE0-E8A10535D44E}" type="parTrans" cxnId="{23CBC177-4853-48F9-B5A7-F3790C96E3D7}">
      <dgm:prSet/>
      <dgm:spPr/>
      <dgm:t>
        <a:bodyPr/>
        <a:lstStyle/>
        <a:p>
          <a:endParaRPr lang="de-DE"/>
        </a:p>
      </dgm:t>
    </dgm:pt>
    <dgm:pt modelId="{F9BE6AB5-C2C3-47CE-8889-D66E673A9CA7}" type="sibTrans" cxnId="{23CBC177-4853-48F9-B5A7-F3790C96E3D7}">
      <dgm:prSet/>
      <dgm:spPr/>
      <dgm:t>
        <a:bodyPr/>
        <a:lstStyle/>
        <a:p>
          <a:endParaRPr lang="de-DE"/>
        </a:p>
      </dgm:t>
    </dgm:pt>
    <dgm:pt modelId="{49659BB0-A844-4FE6-BDBA-7DD4333FE535}" type="pres">
      <dgm:prSet presAssocID="{76ABFB4B-C798-4D02-B5D9-C9E4A8C3CF96}" presName="CompostProcess" presStyleCnt="0">
        <dgm:presLayoutVars>
          <dgm:dir/>
          <dgm:resizeHandles val="exact"/>
        </dgm:presLayoutVars>
      </dgm:prSet>
      <dgm:spPr/>
    </dgm:pt>
    <dgm:pt modelId="{8141D0D6-80C2-4A66-9A0E-62A5B3CD2E6F}" type="pres">
      <dgm:prSet presAssocID="{76ABFB4B-C798-4D02-B5D9-C9E4A8C3CF96}" presName="arrow" presStyleLbl="bgShp" presStyleIdx="0" presStyleCnt="1"/>
      <dgm:spPr/>
    </dgm:pt>
    <dgm:pt modelId="{71CD6B89-A53B-4DC0-8E6A-5B4FC13AC892}" type="pres">
      <dgm:prSet presAssocID="{76ABFB4B-C798-4D02-B5D9-C9E4A8C3CF96}" presName="linearProcess" presStyleCnt="0"/>
      <dgm:spPr/>
    </dgm:pt>
    <dgm:pt modelId="{75F2DF17-ADB8-4E25-959E-82E5AA382EE3}" type="pres">
      <dgm:prSet presAssocID="{2295B889-25A6-460C-859E-872C52DF6331}" presName="textNode" presStyleLbl="node1" presStyleIdx="0" presStyleCnt="7">
        <dgm:presLayoutVars>
          <dgm:bulletEnabled val="1"/>
        </dgm:presLayoutVars>
      </dgm:prSet>
      <dgm:spPr/>
    </dgm:pt>
    <dgm:pt modelId="{C6944127-2AFC-4FCC-B874-FCA027F317A5}" type="pres">
      <dgm:prSet presAssocID="{3A6FFC02-BFD8-4467-A3EA-BA49A0625B97}" presName="sibTrans" presStyleCnt="0"/>
      <dgm:spPr/>
    </dgm:pt>
    <dgm:pt modelId="{C39063C7-5F5D-419F-827B-2A3CC9A88779}" type="pres">
      <dgm:prSet presAssocID="{8B49DF50-DE53-4713-BCF2-FE7A35283C2E}" presName="textNode" presStyleLbl="node1" presStyleIdx="1" presStyleCnt="7">
        <dgm:presLayoutVars>
          <dgm:bulletEnabled val="1"/>
        </dgm:presLayoutVars>
      </dgm:prSet>
      <dgm:spPr/>
    </dgm:pt>
    <dgm:pt modelId="{3D175A87-7175-4584-B4AF-9BA4765E163C}" type="pres">
      <dgm:prSet presAssocID="{B1AED92C-5066-4E53-87D4-2BCE4C0692C6}" presName="sibTrans" presStyleCnt="0"/>
      <dgm:spPr/>
    </dgm:pt>
    <dgm:pt modelId="{25696AE9-97FF-4D55-9B2D-FC63C2111A3F}" type="pres">
      <dgm:prSet presAssocID="{586B7D5F-5C56-4256-AB10-D83CFB1CB467}" presName="textNode" presStyleLbl="node1" presStyleIdx="2" presStyleCnt="7">
        <dgm:presLayoutVars>
          <dgm:bulletEnabled val="1"/>
        </dgm:presLayoutVars>
      </dgm:prSet>
      <dgm:spPr/>
    </dgm:pt>
    <dgm:pt modelId="{75BE0AF2-926E-45D7-A44E-078F8E99EE40}" type="pres">
      <dgm:prSet presAssocID="{DFA6C2D8-21FD-402E-B49A-1592B68E37AB}" presName="sibTrans" presStyleCnt="0"/>
      <dgm:spPr/>
    </dgm:pt>
    <dgm:pt modelId="{9531CD81-8551-4214-957B-1FA316E631F7}" type="pres">
      <dgm:prSet presAssocID="{A5397F34-AF8B-47FD-B997-81A7C58C530C}" presName="textNode" presStyleLbl="node1" presStyleIdx="3" presStyleCnt="7">
        <dgm:presLayoutVars>
          <dgm:bulletEnabled val="1"/>
        </dgm:presLayoutVars>
      </dgm:prSet>
      <dgm:spPr/>
    </dgm:pt>
    <dgm:pt modelId="{AA50DBF8-05E7-4D5B-9AC3-1CB11139A3E8}" type="pres">
      <dgm:prSet presAssocID="{933BCFB0-11FB-4F4B-8FEE-C87D131CE1B8}" presName="sibTrans" presStyleCnt="0"/>
      <dgm:spPr/>
    </dgm:pt>
    <dgm:pt modelId="{4ADE06FF-6358-4B1F-8E74-E2B09DC95299}" type="pres">
      <dgm:prSet presAssocID="{FC36B39A-CCC0-476B-A92C-1C07C49A29A3}" presName="textNode" presStyleLbl="node1" presStyleIdx="4" presStyleCnt="7">
        <dgm:presLayoutVars>
          <dgm:bulletEnabled val="1"/>
        </dgm:presLayoutVars>
      </dgm:prSet>
      <dgm:spPr/>
    </dgm:pt>
    <dgm:pt modelId="{16E6497E-2678-49CA-95E7-7429A53D97C8}" type="pres">
      <dgm:prSet presAssocID="{AFDF030E-02F6-4D15-ADAA-06F34A980574}" presName="sibTrans" presStyleCnt="0"/>
      <dgm:spPr/>
    </dgm:pt>
    <dgm:pt modelId="{15861E78-724B-4B64-9F52-6EB65FFEB269}" type="pres">
      <dgm:prSet presAssocID="{CCBF37E2-1DE6-4741-9FEA-13FE8A6C4904}" presName="textNode" presStyleLbl="node1" presStyleIdx="5" presStyleCnt="7">
        <dgm:presLayoutVars>
          <dgm:bulletEnabled val="1"/>
        </dgm:presLayoutVars>
      </dgm:prSet>
      <dgm:spPr/>
    </dgm:pt>
    <dgm:pt modelId="{40ACC004-B7E7-4A1C-A0FE-D5D679F6A1DC}" type="pres">
      <dgm:prSet presAssocID="{8C1AE511-3570-4B71-97DB-A31C8B4DEF19}" presName="sibTrans" presStyleCnt="0"/>
      <dgm:spPr/>
    </dgm:pt>
    <dgm:pt modelId="{2D3A9A44-85FE-4DB0-A012-18DDE0D664ED}" type="pres">
      <dgm:prSet presAssocID="{8D3B00E3-8195-4137-877C-174BEECE5CC6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18232A05-066F-4264-A525-BD3C43D40CB0}" type="presOf" srcId="{8B49DF50-DE53-4713-BCF2-FE7A35283C2E}" destId="{C39063C7-5F5D-419F-827B-2A3CC9A88779}" srcOrd="0" destOrd="0" presId="urn:microsoft.com/office/officeart/2005/8/layout/hProcess9"/>
    <dgm:cxn modelId="{59149506-AD3C-4661-B4A8-783EB07E259B}" srcId="{76ABFB4B-C798-4D02-B5D9-C9E4A8C3CF96}" destId="{8B49DF50-DE53-4713-BCF2-FE7A35283C2E}" srcOrd="1" destOrd="0" parTransId="{31785AA6-3B78-4D76-8CE9-C1DF37B70F01}" sibTransId="{B1AED92C-5066-4E53-87D4-2BCE4C0692C6}"/>
    <dgm:cxn modelId="{D371431F-04BD-4697-B691-C8CB5B053FBB}" srcId="{76ABFB4B-C798-4D02-B5D9-C9E4A8C3CF96}" destId="{586B7D5F-5C56-4256-AB10-D83CFB1CB467}" srcOrd="2" destOrd="0" parTransId="{FE23F529-CD2C-4380-9067-39C291813048}" sibTransId="{DFA6C2D8-21FD-402E-B49A-1592B68E37AB}"/>
    <dgm:cxn modelId="{F413743A-7B4F-4F11-A29B-8775601316C3}" type="presOf" srcId="{2295B889-25A6-460C-859E-872C52DF6331}" destId="{75F2DF17-ADB8-4E25-959E-82E5AA382EE3}" srcOrd="0" destOrd="0" presId="urn:microsoft.com/office/officeart/2005/8/layout/hProcess9"/>
    <dgm:cxn modelId="{1C722346-91A0-40F7-AA30-B5008C2B315E}" type="presOf" srcId="{8D3B00E3-8195-4137-877C-174BEECE5CC6}" destId="{2D3A9A44-85FE-4DB0-A012-18DDE0D664ED}" srcOrd="0" destOrd="0" presId="urn:microsoft.com/office/officeart/2005/8/layout/hProcess9"/>
    <dgm:cxn modelId="{647E8552-06AF-48BE-939C-0E5BE8FAECAD}" srcId="{76ABFB4B-C798-4D02-B5D9-C9E4A8C3CF96}" destId="{CCBF37E2-1DE6-4741-9FEA-13FE8A6C4904}" srcOrd="5" destOrd="0" parTransId="{61EBE6B3-B2E6-4DE8-A108-BF56B4568846}" sibTransId="{8C1AE511-3570-4B71-97DB-A31C8B4DEF19}"/>
    <dgm:cxn modelId="{23CBC177-4853-48F9-B5A7-F3790C96E3D7}" srcId="{76ABFB4B-C798-4D02-B5D9-C9E4A8C3CF96}" destId="{8D3B00E3-8195-4137-877C-174BEECE5CC6}" srcOrd="6" destOrd="0" parTransId="{B7990666-C4FC-43FD-BCE0-E8A10535D44E}" sibTransId="{F9BE6AB5-C2C3-47CE-8889-D66E673A9CA7}"/>
    <dgm:cxn modelId="{F1494386-F4F5-4C17-9A8B-7F23405A39B2}" srcId="{76ABFB4B-C798-4D02-B5D9-C9E4A8C3CF96}" destId="{2295B889-25A6-460C-859E-872C52DF6331}" srcOrd="0" destOrd="0" parTransId="{4B6EB94D-6740-4AB0-A7A4-0928BF9D0B76}" sibTransId="{3A6FFC02-BFD8-4467-A3EA-BA49A0625B97}"/>
    <dgm:cxn modelId="{EAADFB96-43FC-4F1D-A517-A9C83436601A}" type="presOf" srcId="{586B7D5F-5C56-4256-AB10-D83CFB1CB467}" destId="{25696AE9-97FF-4D55-9B2D-FC63C2111A3F}" srcOrd="0" destOrd="0" presId="urn:microsoft.com/office/officeart/2005/8/layout/hProcess9"/>
    <dgm:cxn modelId="{EE1A309A-7780-48F2-B870-FD987799BC31}" type="presOf" srcId="{CCBF37E2-1DE6-4741-9FEA-13FE8A6C4904}" destId="{15861E78-724B-4B64-9F52-6EB65FFEB269}" srcOrd="0" destOrd="0" presId="urn:microsoft.com/office/officeart/2005/8/layout/hProcess9"/>
    <dgm:cxn modelId="{6371AF9C-5D24-4EC2-A4DB-AD1BF209720C}" type="presOf" srcId="{76ABFB4B-C798-4D02-B5D9-C9E4A8C3CF96}" destId="{49659BB0-A844-4FE6-BDBA-7DD4333FE535}" srcOrd="0" destOrd="0" presId="urn:microsoft.com/office/officeart/2005/8/layout/hProcess9"/>
    <dgm:cxn modelId="{5ABBAAB0-53E8-4744-BDCC-C37C097EB758}" type="presOf" srcId="{FC36B39A-CCC0-476B-A92C-1C07C49A29A3}" destId="{4ADE06FF-6358-4B1F-8E74-E2B09DC95299}" srcOrd="0" destOrd="0" presId="urn:microsoft.com/office/officeart/2005/8/layout/hProcess9"/>
    <dgm:cxn modelId="{F04023BA-CE3C-483E-99AC-69F0AC1BD8FD}" type="presOf" srcId="{A5397F34-AF8B-47FD-B997-81A7C58C530C}" destId="{9531CD81-8551-4214-957B-1FA316E631F7}" srcOrd="0" destOrd="0" presId="urn:microsoft.com/office/officeart/2005/8/layout/hProcess9"/>
    <dgm:cxn modelId="{A548DFBE-3825-47B5-A971-4BD6630ED558}" srcId="{76ABFB4B-C798-4D02-B5D9-C9E4A8C3CF96}" destId="{FC36B39A-CCC0-476B-A92C-1C07C49A29A3}" srcOrd="4" destOrd="0" parTransId="{11485A48-001B-443C-B78F-50574E6C0B4D}" sibTransId="{AFDF030E-02F6-4D15-ADAA-06F34A980574}"/>
    <dgm:cxn modelId="{C5D8D0C1-4031-44FB-9077-D4FE5817F93E}" srcId="{76ABFB4B-C798-4D02-B5D9-C9E4A8C3CF96}" destId="{A5397F34-AF8B-47FD-B997-81A7C58C530C}" srcOrd="3" destOrd="0" parTransId="{1EE6DE9F-0496-4F84-8CA9-83E054A32894}" sibTransId="{933BCFB0-11FB-4F4B-8FEE-C87D131CE1B8}"/>
    <dgm:cxn modelId="{07DD5D79-13C0-42AC-AEA4-CD92867B7772}" type="presParOf" srcId="{49659BB0-A844-4FE6-BDBA-7DD4333FE535}" destId="{8141D0D6-80C2-4A66-9A0E-62A5B3CD2E6F}" srcOrd="0" destOrd="0" presId="urn:microsoft.com/office/officeart/2005/8/layout/hProcess9"/>
    <dgm:cxn modelId="{7400175A-63D8-4A61-A2ED-E23C5E678AD1}" type="presParOf" srcId="{49659BB0-A844-4FE6-BDBA-7DD4333FE535}" destId="{71CD6B89-A53B-4DC0-8E6A-5B4FC13AC892}" srcOrd="1" destOrd="0" presId="urn:microsoft.com/office/officeart/2005/8/layout/hProcess9"/>
    <dgm:cxn modelId="{AEBC75C0-AEAB-4162-B3A6-A9A70C359C13}" type="presParOf" srcId="{71CD6B89-A53B-4DC0-8E6A-5B4FC13AC892}" destId="{75F2DF17-ADB8-4E25-959E-82E5AA382EE3}" srcOrd="0" destOrd="0" presId="urn:microsoft.com/office/officeart/2005/8/layout/hProcess9"/>
    <dgm:cxn modelId="{E804922B-0C7C-4C0D-9CB3-0493F04BA79D}" type="presParOf" srcId="{71CD6B89-A53B-4DC0-8E6A-5B4FC13AC892}" destId="{C6944127-2AFC-4FCC-B874-FCA027F317A5}" srcOrd="1" destOrd="0" presId="urn:microsoft.com/office/officeart/2005/8/layout/hProcess9"/>
    <dgm:cxn modelId="{E728B459-0E14-416D-A874-ED291F572D05}" type="presParOf" srcId="{71CD6B89-A53B-4DC0-8E6A-5B4FC13AC892}" destId="{C39063C7-5F5D-419F-827B-2A3CC9A88779}" srcOrd="2" destOrd="0" presId="urn:microsoft.com/office/officeart/2005/8/layout/hProcess9"/>
    <dgm:cxn modelId="{2060A40F-78D4-4936-B26C-9161DFC5D1D6}" type="presParOf" srcId="{71CD6B89-A53B-4DC0-8E6A-5B4FC13AC892}" destId="{3D175A87-7175-4584-B4AF-9BA4765E163C}" srcOrd="3" destOrd="0" presId="urn:microsoft.com/office/officeart/2005/8/layout/hProcess9"/>
    <dgm:cxn modelId="{0F868BF0-0E2E-45D1-AF52-1665BF1A08C8}" type="presParOf" srcId="{71CD6B89-A53B-4DC0-8E6A-5B4FC13AC892}" destId="{25696AE9-97FF-4D55-9B2D-FC63C2111A3F}" srcOrd="4" destOrd="0" presId="urn:microsoft.com/office/officeart/2005/8/layout/hProcess9"/>
    <dgm:cxn modelId="{5C89C247-8462-428C-84F3-BB5C3BD0D555}" type="presParOf" srcId="{71CD6B89-A53B-4DC0-8E6A-5B4FC13AC892}" destId="{75BE0AF2-926E-45D7-A44E-078F8E99EE40}" srcOrd="5" destOrd="0" presId="urn:microsoft.com/office/officeart/2005/8/layout/hProcess9"/>
    <dgm:cxn modelId="{99799D63-A5DC-44AD-98D6-602C44B03EA7}" type="presParOf" srcId="{71CD6B89-A53B-4DC0-8E6A-5B4FC13AC892}" destId="{9531CD81-8551-4214-957B-1FA316E631F7}" srcOrd="6" destOrd="0" presId="urn:microsoft.com/office/officeart/2005/8/layout/hProcess9"/>
    <dgm:cxn modelId="{821A4A90-C743-4281-936F-7C521EAF18E3}" type="presParOf" srcId="{71CD6B89-A53B-4DC0-8E6A-5B4FC13AC892}" destId="{AA50DBF8-05E7-4D5B-9AC3-1CB11139A3E8}" srcOrd="7" destOrd="0" presId="urn:microsoft.com/office/officeart/2005/8/layout/hProcess9"/>
    <dgm:cxn modelId="{C080CB76-1569-472B-874E-189E65ABE674}" type="presParOf" srcId="{71CD6B89-A53B-4DC0-8E6A-5B4FC13AC892}" destId="{4ADE06FF-6358-4B1F-8E74-E2B09DC95299}" srcOrd="8" destOrd="0" presId="urn:microsoft.com/office/officeart/2005/8/layout/hProcess9"/>
    <dgm:cxn modelId="{EDE4C49B-3262-4A8A-9F5C-8A8873D8642C}" type="presParOf" srcId="{71CD6B89-A53B-4DC0-8E6A-5B4FC13AC892}" destId="{16E6497E-2678-49CA-95E7-7429A53D97C8}" srcOrd="9" destOrd="0" presId="urn:microsoft.com/office/officeart/2005/8/layout/hProcess9"/>
    <dgm:cxn modelId="{7FD88CE6-6233-43D2-A62C-1C02F37BBB89}" type="presParOf" srcId="{71CD6B89-A53B-4DC0-8E6A-5B4FC13AC892}" destId="{15861E78-724B-4B64-9F52-6EB65FFEB269}" srcOrd="10" destOrd="0" presId="urn:microsoft.com/office/officeart/2005/8/layout/hProcess9"/>
    <dgm:cxn modelId="{546307CA-DB2C-49D3-842D-895528E1C33F}" type="presParOf" srcId="{71CD6B89-A53B-4DC0-8E6A-5B4FC13AC892}" destId="{40ACC004-B7E7-4A1C-A0FE-D5D679F6A1DC}" srcOrd="11" destOrd="0" presId="urn:microsoft.com/office/officeart/2005/8/layout/hProcess9"/>
    <dgm:cxn modelId="{0BD40BB8-0230-40EE-973A-F8AAA72DE3D9}" type="presParOf" srcId="{71CD6B89-A53B-4DC0-8E6A-5B4FC13AC892}" destId="{2D3A9A44-85FE-4DB0-A012-18DDE0D664E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C35D2D-48D6-47AD-B082-BDA534E351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A71B0-B18A-4A30-BA72-222D6F789A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Vollständige programmatische Umsetzung</a:t>
          </a:r>
          <a:endParaRPr lang="en-US"/>
        </a:p>
      </dgm:t>
    </dgm:pt>
    <dgm:pt modelId="{AEEC5A86-1C7B-4CDF-B403-634039287FF9}" type="parTrans" cxnId="{BCE99C01-6E8D-4043-9D54-85B87D1D8EA9}">
      <dgm:prSet/>
      <dgm:spPr/>
      <dgm:t>
        <a:bodyPr/>
        <a:lstStyle/>
        <a:p>
          <a:endParaRPr lang="en-US"/>
        </a:p>
      </dgm:t>
    </dgm:pt>
    <dgm:pt modelId="{477BE00C-ED3B-41AD-9CED-DFA3FC6F00E8}" type="sibTrans" cxnId="{BCE99C01-6E8D-4043-9D54-85B87D1D8EA9}">
      <dgm:prSet/>
      <dgm:spPr/>
      <dgm:t>
        <a:bodyPr/>
        <a:lstStyle/>
        <a:p>
          <a:endParaRPr lang="en-US"/>
        </a:p>
      </dgm:t>
    </dgm:pt>
    <dgm:pt modelId="{AE0B90E5-F60F-4A27-810A-5547E2399E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Erfolgreiche Pick-and-Place Operation</a:t>
          </a:r>
          <a:endParaRPr lang="en-US"/>
        </a:p>
      </dgm:t>
    </dgm:pt>
    <dgm:pt modelId="{A86AFD8F-01AD-43A0-8A25-5EF1516A8D34}" type="parTrans" cxnId="{3974962B-7B42-4B37-B386-4B409297C860}">
      <dgm:prSet/>
      <dgm:spPr/>
      <dgm:t>
        <a:bodyPr/>
        <a:lstStyle/>
        <a:p>
          <a:endParaRPr lang="en-US"/>
        </a:p>
      </dgm:t>
    </dgm:pt>
    <dgm:pt modelId="{FAF913C7-AE3A-4A28-A198-3852B3ED2C93}" type="sibTrans" cxnId="{3974962B-7B42-4B37-B386-4B409297C860}">
      <dgm:prSet/>
      <dgm:spPr/>
      <dgm:t>
        <a:bodyPr/>
        <a:lstStyle/>
        <a:p>
          <a:endParaRPr lang="en-US"/>
        </a:p>
      </dgm:t>
    </dgm:pt>
    <dgm:pt modelId="{2F8E0E07-2C0A-4075-A2EC-4C12446F68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Zusammenfassende Entwickler-Dokumentation</a:t>
          </a:r>
          <a:endParaRPr lang="en-US"/>
        </a:p>
      </dgm:t>
    </dgm:pt>
    <dgm:pt modelId="{88FE74FF-E45C-4299-BC81-CFF91E3C0A32}" type="parTrans" cxnId="{909B14FF-6F6C-4D19-9E04-682DDDEC94DF}">
      <dgm:prSet/>
      <dgm:spPr/>
      <dgm:t>
        <a:bodyPr/>
        <a:lstStyle/>
        <a:p>
          <a:endParaRPr lang="en-US"/>
        </a:p>
      </dgm:t>
    </dgm:pt>
    <dgm:pt modelId="{F6DADB9D-350A-4432-ABB7-D2D63DC819A6}" type="sibTrans" cxnId="{909B14FF-6F6C-4D19-9E04-682DDDEC94DF}">
      <dgm:prSet/>
      <dgm:spPr/>
      <dgm:t>
        <a:bodyPr/>
        <a:lstStyle/>
        <a:p>
          <a:endParaRPr lang="en-US"/>
        </a:p>
      </dgm:t>
    </dgm:pt>
    <dgm:pt modelId="{105887D2-6F54-43BC-BA69-4C26B8049A7C}" type="pres">
      <dgm:prSet presAssocID="{58C35D2D-48D6-47AD-B082-BDA534E35192}" presName="root" presStyleCnt="0">
        <dgm:presLayoutVars>
          <dgm:dir/>
          <dgm:resizeHandles val="exact"/>
        </dgm:presLayoutVars>
      </dgm:prSet>
      <dgm:spPr/>
    </dgm:pt>
    <dgm:pt modelId="{5A498E3C-EB4B-4720-8488-31D75E923116}" type="pres">
      <dgm:prSet presAssocID="{EF4A71B0-B18A-4A30-BA72-222D6F789A47}" presName="compNode" presStyleCnt="0"/>
      <dgm:spPr/>
    </dgm:pt>
    <dgm:pt modelId="{1BB9D673-0F89-4390-95E4-37811E3CF7AA}" type="pres">
      <dgm:prSet presAssocID="{EF4A71B0-B18A-4A30-BA72-222D6F789A47}" presName="iconBgRect" presStyleLbl="bgShp" presStyleIdx="0" presStyleCnt="3"/>
      <dgm:spPr/>
    </dgm:pt>
    <dgm:pt modelId="{F721B538-9823-4031-8F6E-E92F7B30B449}" type="pres">
      <dgm:prSet presAssocID="{EF4A71B0-B18A-4A30-BA72-222D6F789A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 mit einfarbiger Füllung"/>
        </a:ext>
      </dgm:extLst>
    </dgm:pt>
    <dgm:pt modelId="{A4DAED2B-F892-4407-A9BA-3E5EE1B8AC9E}" type="pres">
      <dgm:prSet presAssocID="{EF4A71B0-B18A-4A30-BA72-222D6F789A47}" presName="spaceRect" presStyleCnt="0"/>
      <dgm:spPr/>
    </dgm:pt>
    <dgm:pt modelId="{15251E9C-80B5-490C-A06B-201E841F2C04}" type="pres">
      <dgm:prSet presAssocID="{EF4A71B0-B18A-4A30-BA72-222D6F789A47}" presName="textRect" presStyleLbl="revTx" presStyleIdx="0" presStyleCnt="3">
        <dgm:presLayoutVars>
          <dgm:chMax val="1"/>
          <dgm:chPref val="1"/>
        </dgm:presLayoutVars>
      </dgm:prSet>
      <dgm:spPr/>
    </dgm:pt>
    <dgm:pt modelId="{828D1308-8847-417F-901D-06ACC7FE8A5B}" type="pres">
      <dgm:prSet presAssocID="{477BE00C-ED3B-41AD-9CED-DFA3FC6F00E8}" presName="sibTrans" presStyleCnt="0"/>
      <dgm:spPr/>
    </dgm:pt>
    <dgm:pt modelId="{625FA861-203C-42A5-B7AA-099F0C2A33C9}" type="pres">
      <dgm:prSet presAssocID="{AE0B90E5-F60F-4A27-810A-5547E2399E2D}" presName="compNode" presStyleCnt="0"/>
      <dgm:spPr/>
    </dgm:pt>
    <dgm:pt modelId="{C233BEFD-E040-4141-B261-F35CE7A43291}" type="pres">
      <dgm:prSet presAssocID="{AE0B90E5-F60F-4A27-810A-5547E2399E2D}" presName="iconBgRect" presStyleLbl="bgShp" presStyleIdx="1" presStyleCnt="3"/>
      <dgm:spPr/>
    </dgm:pt>
    <dgm:pt modelId="{979200FA-2D0A-4287-BD49-6ACF711701B4}" type="pres">
      <dgm:prSet presAssocID="{AE0B90E5-F60F-4A27-810A-5547E2399E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hand mit einfarbiger Füllung"/>
        </a:ext>
      </dgm:extLst>
    </dgm:pt>
    <dgm:pt modelId="{4A24587A-2C72-4EDE-A6F0-46CE375A91E8}" type="pres">
      <dgm:prSet presAssocID="{AE0B90E5-F60F-4A27-810A-5547E2399E2D}" presName="spaceRect" presStyleCnt="0"/>
      <dgm:spPr/>
    </dgm:pt>
    <dgm:pt modelId="{B64A3DDC-E14F-4E4A-A502-B16CAA3B7499}" type="pres">
      <dgm:prSet presAssocID="{AE0B90E5-F60F-4A27-810A-5547E2399E2D}" presName="textRect" presStyleLbl="revTx" presStyleIdx="1" presStyleCnt="3">
        <dgm:presLayoutVars>
          <dgm:chMax val="1"/>
          <dgm:chPref val="1"/>
        </dgm:presLayoutVars>
      </dgm:prSet>
      <dgm:spPr/>
    </dgm:pt>
    <dgm:pt modelId="{C8C6BC80-1C6E-46B9-9ACC-9CAE99407C04}" type="pres">
      <dgm:prSet presAssocID="{FAF913C7-AE3A-4A28-A198-3852B3ED2C93}" presName="sibTrans" presStyleCnt="0"/>
      <dgm:spPr/>
    </dgm:pt>
    <dgm:pt modelId="{81CB5581-E7C7-4A56-AAB3-92655939E046}" type="pres">
      <dgm:prSet presAssocID="{2F8E0E07-2C0A-4075-A2EC-4C12446F6836}" presName="compNode" presStyleCnt="0"/>
      <dgm:spPr/>
    </dgm:pt>
    <dgm:pt modelId="{8A2AE72E-2489-44B6-A9A7-87B34A5D79CE}" type="pres">
      <dgm:prSet presAssocID="{2F8E0E07-2C0A-4075-A2EC-4C12446F6836}" presName="iconBgRect" presStyleLbl="bgShp" presStyleIdx="2" presStyleCnt="3"/>
      <dgm:spPr/>
    </dgm:pt>
    <dgm:pt modelId="{2999D0D1-8C10-4CED-91DA-9D10DFA5BD1C}" type="pres">
      <dgm:prSet presAssocID="{2F8E0E07-2C0A-4075-A2EC-4C12446F68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 mit einfarbiger Füllung"/>
        </a:ext>
      </dgm:extLst>
    </dgm:pt>
    <dgm:pt modelId="{CB265D51-71F8-434B-BDA7-FDE3D5B247FC}" type="pres">
      <dgm:prSet presAssocID="{2F8E0E07-2C0A-4075-A2EC-4C12446F6836}" presName="spaceRect" presStyleCnt="0"/>
      <dgm:spPr/>
    </dgm:pt>
    <dgm:pt modelId="{E29CBA02-B738-4816-8410-7E0D3D38176D}" type="pres">
      <dgm:prSet presAssocID="{2F8E0E07-2C0A-4075-A2EC-4C12446F68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E99C01-6E8D-4043-9D54-85B87D1D8EA9}" srcId="{58C35D2D-48D6-47AD-B082-BDA534E35192}" destId="{EF4A71B0-B18A-4A30-BA72-222D6F789A47}" srcOrd="0" destOrd="0" parTransId="{AEEC5A86-1C7B-4CDF-B403-634039287FF9}" sibTransId="{477BE00C-ED3B-41AD-9CED-DFA3FC6F00E8}"/>
    <dgm:cxn modelId="{3974962B-7B42-4B37-B386-4B409297C860}" srcId="{58C35D2D-48D6-47AD-B082-BDA534E35192}" destId="{AE0B90E5-F60F-4A27-810A-5547E2399E2D}" srcOrd="1" destOrd="0" parTransId="{A86AFD8F-01AD-43A0-8A25-5EF1516A8D34}" sibTransId="{FAF913C7-AE3A-4A28-A198-3852B3ED2C93}"/>
    <dgm:cxn modelId="{82B6968F-4B06-4825-86F2-41B6D33BE254}" type="presOf" srcId="{AE0B90E5-F60F-4A27-810A-5547E2399E2D}" destId="{B64A3DDC-E14F-4E4A-A502-B16CAA3B7499}" srcOrd="0" destOrd="0" presId="urn:microsoft.com/office/officeart/2018/5/layout/IconCircleLabelList"/>
    <dgm:cxn modelId="{FA2D399E-251C-4786-9E81-1104D9489120}" type="presOf" srcId="{EF4A71B0-B18A-4A30-BA72-222D6F789A47}" destId="{15251E9C-80B5-490C-A06B-201E841F2C04}" srcOrd="0" destOrd="0" presId="urn:microsoft.com/office/officeart/2018/5/layout/IconCircleLabelList"/>
    <dgm:cxn modelId="{92FB22D1-2BB3-497A-BABB-38370C8E35C4}" type="presOf" srcId="{2F8E0E07-2C0A-4075-A2EC-4C12446F6836}" destId="{E29CBA02-B738-4816-8410-7E0D3D38176D}" srcOrd="0" destOrd="0" presId="urn:microsoft.com/office/officeart/2018/5/layout/IconCircleLabelList"/>
    <dgm:cxn modelId="{B51FDAD7-2824-4884-A5DD-AF7CB3E06FB9}" type="presOf" srcId="{58C35D2D-48D6-47AD-B082-BDA534E35192}" destId="{105887D2-6F54-43BC-BA69-4C26B8049A7C}" srcOrd="0" destOrd="0" presId="urn:microsoft.com/office/officeart/2018/5/layout/IconCircleLabelList"/>
    <dgm:cxn modelId="{909B14FF-6F6C-4D19-9E04-682DDDEC94DF}" srcId="{58C35D2D-48D6-47AD-B082-BDA534E35192}" destId="{2F8E0E07-2C0A-4075-A2EC-4C12446F6836}" srcOrd="2" destOrd="0" parTransId="{88FE74FF-E45C-4299-BC81-CFF91E3C0A32}" sibTransId="{F6DADB9D-350A-4432-ABB7-D2D63DC819A6}"/>
    <dgm:cxn modelId="{80F4F7DC-E2FB-4FED-ADEB-5F2B6C514D72}" type="presParOf" srcId="{105887D2-6F54-43BC-BA69-4C26B8049A7C}" destId="{5A498E3C-EB4B-4720-8488-31D75E923116}" srcOrd="0" destOrd="0" presId="urn:microsoft.com/office/officeart/2018/5/layout/IconCircleLabelList"/>
    <dgm:cxn modelId="{4327CD7B-A953-415D-8A8F-65F09D5D42CF}" type="presParOf" srcId="{5A498E3C-EB4B-4720-8488-31D75E923116}" destId="{1BB9D673-0F89-4390-95E4-37811E3CF7AA}" srcOrd="0" destOrd="0" presId="urn:microsoft.com/office/officeart/2018/5/layout/IconCircleLabelList"/>
    <dgm:cxn modelId="{58BB70B2-998B-45F0-A4EC-A76225AA0246}" type="presParOf" srcId="{5A498E3C-EB4B-4720-8488-31D75E923116}" destId="{F721B538-9823-4031-8F6E-E92F7B30B449}" srcOrd="1" destOrd="0" presId="urn:microsoft.com/office/officeart/2018/5/layout/IconCircleLabelList"/>
    <dgm:cxn modelId="{B7BDEE72-9218-446D-9EB6-6EA33DA36DEB}" type="presParOf" srcId="{5A498E3C-EB4B-4720-8488-31D75E923116}" destId="{A4DAED2B-F892-4407-A9BA-3E5EE1B8AC9E}" srcOrd="2" destOrd="0" presId="urn:microsoft.com/office/officeart/2018/5/layout/IconCircleLabelList"/>
    <dgm:cxn modelId="{D48155F5-672D-439C-B42F-C23DE185E413}" type="presParOf" srcId="{5A498E3C-EB4B-4720-8488-31D75E923116}" destId="{15251E9C-80B5-490C-A06B-201E841F2C04}" srcOrd="3" destOrd="0" presId="urn:microsoft.com/office/officeart/2018/5/layout/IconCircleLabelList"/>
    <dgm:cxn modelId="{AFF7F0CE-6F12-48ED-9B52-55558AF85F74}" type="presParOf" srcId="{105887D2-6F54-43BC-BA69-4C26B8049A7C}" destId="{828D1308-8847-417F-901D-06ACC7FE8A5B}" srcOrd="1" destOrd="0" presId="urn:microsoft.com/office/officeart/2018/5/layout/IconCircleLabelList"/>
    <dgm:cxn modelId="{AC988461-BFC1-4608-963F-4EA02AC724CB}" type="presParOf" srcId="{105887D2-6F54-43BC-BA69-4C26B8049A7C}" destId="{625FA861-203C-42A5-B7AA-099F0C2A33C9}" srcOrd="2" destOrd="0" presId="urn:microsoft.com/office/officeart/2018/5/layout/IconCircleLabelList"/>
    <dgm:cxn modelId="{9FD0C865-A443-4C9A-8808-2590171D1809}" type="presParOf" srcId="{625FA861-203C-42A5-B7AA-099F0C2A33C9}" destId="{C233BEFD-E040-4141-B261-F35CE7A43291}" srcOrd="0" destOrd="0" presId="urn:microsoft.com/office/officeart/2018/5/layout/IconCircleLabelList"/>
    <dgm:cxn modelId="{F1DA59A4-A772-4E94-ABAF-A4B65E23FBB6}" type="presParOf" srcId="{625FA861-203C-42A5-B7AA-099F0C2A33C9}" destId="{979200FA-2D0A-4287-BD49-6ACF711701B4}" srcOrd="1" destOrd="0" presId="urn:microsoft.com/office/officeart/2018/5/layout/IconCircleLabelList"/>
    <dgm:cxn modelId="{D789F1C1-E14E-4CAA-B96C-B080B56A0026}" type="presParOf" srcId="{625FA861-203C-42A5-B7AA-099F0C2A33C9}" destId="{4A24587A-2C72-4EDE-A6F0-46CE375A91E8}" srcOrd="2" destOrd="0" presId="urn:microsoft.com/office/officeart/2018/5/layout/IconCircleLabelList"/>
    <dgm:cxn modelId="{48E98D6D-74A3-4229-A175-4063825BB74F}" type="presParOf" srcId="{625FA861-203C-42A5-B7AA-099F0C2A33C9}" destId="{B64A3DDC-E14F-4E4A-A502-B16CAA3B7499}" srcOrd="3" destOrd="0" presId="urn:microsoft.com/office/officeart/2018/5/layout/IconCircleLabelList"/>
    <dgm:cxn modelId="{DDD963BA-14C7-4FF6-B8DB-071D4FB3A8E4}" type="presParOf" srcId="{105887D2-6F54-43BC-BA69-4C26B8049A7C}" destId="{C8C6BC80-1C6E-46B9-9ACC-9CAE99407C04}" srcOrd="3" destOrd="0" presId="urn:microsoft.com/office/officeart/2018/5/layout/IconCircleLabelList"/>
    <dgm:cxn modelId="{F11CAACF-F0FF-4658-86D4-314E07DA7BA2}" type="presParOf" srcId="{105887D2-6F54-43BC-BA69-4C26B8049A7C}" destId="{81CB5581-E7C7-4A56-AAB3-92655939E046}" srcOrd="4" destOrd="0" presId="urn:microsoft.com/office/officeart/2018/5/layout/IconCircleLabelList"/>
    <dgm:cxn modelId="{B1A306ED-883E-413A-A31B-BF22302AF59B}" type="presParOf" srcId="{81CB5581-E7C7-4A56-AAB3-92655939E046}" destId="{8A2AE72E-2489-44B6-A9A7-87B34A5D79CE}" srcOrd="0" destOrd="0" presId="urn:microsoft.com/office/officeart/2018/5/layout/IconCircleLabelList"/>
    <dgm:cxn modelId="{2B915316-EC80-4745-9935-C32DEA802372}" type="presParOf" srcId="{81CB5581-E7C7-4A56-AAB3-92655939E046}" destId="{2999D0D1-8C10-4CED-91DA-9D10DFA5BD1C}" srcOrd="1" destOrd="0" presId="urn:microsoft.com/office/officeart/2018/5/layout/IconCircleLabelList"/>
    <dgm:cxn modelId="{27DFBE08-8DB5-475B-92F6-5891A0AE78C1}" type="presParOf" srcId="{81CB5581-E7C7-4A56-AAB3-92655939E046}" destId="{CB265D51-71F8-434B-BDA7-FDE3D5B247FC}" srcOrd="2" destOrd="0" presId="urn:microsoft.com/office/officeart/2018/5/layout/IconCircleLabelList"/>
    <dgm:cxn modelId="{18E3FDEE-365C-45A9-B6CC-B816DDEB8B63}" type="presParOf" srcId="{81CB5581-E7C7-4A56-AAB3-92655939E046}" destId="{E29CBA02-B738-4816-8410-7E0D3D3817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2088-4C73-4800-B93D-03E6BFE66662}">
      <dsp:nvSpPr>
        <dsp:cNvPr id="0" name=""/>
        <dsp:cNvSpPr/>
      </dsp:nvSpPr>
      <dsp:spPr>
        <a:xfrm>
          <a:off x="316675" y="936594"/>
          <a:ext cx="977906" cy="9779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77072-FA2E-4AFB-963B-400DE18969AE}">
      <dsp:nvSpPr>
        <dsp:cNvPr id="0" name=""/>
        <dsp:cNvSpPr/>
      </dsp:nvSpPr>
      <dsp:spPr>
        <a:xfrm>
          <a:off x="525081" y="1145000"/>
          <a:ext cx="561093" cy="561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063AC-FE5F-41C7-881D-E287C305A0B1}">
      <dsp:nvSpPr>
        <dsp:cNvPr id="0" name=""/>
        <dsp:cNvSpPr/>
      </dsp:nvSpPr>
      <dsp:spPr>
        <a:xfrm>
          <a:off x="4065" y="221909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dirty="0"/>
            <a:t>Motivation</a:t>
          </a:r>
          <a:endParaRPr lang="en-US" sz="1400" kern="1200" dirty="0"/>
        </a:p>
      </dsp:txBody>
      <dsp:txXfrm>
        <a:off x="4065" y="2219094"/>
        <a:ext cx="1603125" cy="641250"/>
      </dsp:txXfrm>
    </dsp:sp>
    <dsp:sp modelId="{C60A761D-4A74-44AA-A12D-ECDBFA874DE5}">
      <dsp:nvSpPr>
        <dsp:cNvPr id="0" name=""/>
        <dsp:cNvSpPr/>
      </dsp:nvSpPr>
      <dsp:spPr>
        <a:xfrm>
          <a:off x="2200347" y="936594"/>
          <a:ext cx="977906" cy="9779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976-C85C-4646-A8DE-36A7D87E180A}">
      <dsp:nvSpPr>
        <dsp:cNvPr id="0" name=""/>
        <dsp:cNvSpPr/>
      </dsp:nvSpPr>
      <dsp:spPr>
        <a:xfrm>
          <a:off x="2408753" y="1145000"/>
          <a:ext cx="561093" cy="561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38CC1-14A0-4C11-94AC-1D9510EE8694}">
      <dsp:nvSpPr>
        <dsp:cNvPr id="0" name=""/>
        <dsp:cNvSpPr/>
      </dsp:nvSpPr>
      <dsp:spPr>
        <a:xfrm>
          <a:off x="1887737" y="221909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Organisation und Roadmap</a:t>
          </a:r>
          <a:endParaRPr lang="en-US" sz="1400" kern="1200"/>
        </a:p>
      </dsp:txBody>
      <dsp:txXfrm>
        <a:off x="1887737" y="2219094"/>
        <a:ext cx="1603125" cy="641250"/>
      </dsp:txXfrm>
    </dsp:sp>
    <dsp:sp modelId="{54A3931B-18B1-4EE3-9D7D-9C93FD64D324}">
      <dsp:nvSpPr>
        <dsp:cNvPr id="0" name=""/>
        <dsp:cNvSpPr/>
      </dsp:nvSpPr>
      <dsp:spPr>
        <a:xfrm>
          <a:off x="4084018" y="936594"/>
          <a:ext cx="977906" cy="9779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731BD-2FCC-4771-B6AE-4B868590BAF1}">
      <dsp:nvSpPr>
        <dsp:cNvPr id="0" name=""/>
        <dsp:cNvSpPr/>
      </dsp:nvSpPr>
      <dsp:spPr>
        <a:xfrm>
          <a:off x="4292425" y="1145000"/>
          <a:ext cx="561093" cy="561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FDA4-6EAC-4D9B-86DF-1F57694128F8}">
      <dsp:nvSpPr>
        <dsp:cNvPr id="0" name=""/>
        <dsp:cNvSpPr/>
      </dsp:nvSpPr>
      <dsp:spPr>
        <a:xfrm>
          <a:off x="3771409" y="221909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Recherche zur Kommunikation mit dem Roboter</a:t>
          </a:r>
          <a:endParaRPr lang="en-US" sz="1400" kern="1200"/>
        </a:p>
      </dsp:txBody>
      <dsp:txXfrm>
        <a:off x="3771409" y="2219094"/>
        <a:ext cx="1603125" cy="641250"/>
      </dsp:txXfrm>
    </dsp:sp>
    <dsp:sp modelId="{6A758617-FD26-4CA0-9438-899E0FD8DA52}">
      <dsp:nvSpPr>
        <dsp:cNvPr id="0" name=""/>
        <dsp:cNvSpPr/>
      </dsp:nvSpPr>
      <dsp:spPr>
        <a:xfrm>
          <a:off x="5967690" y="936594"/>
          <a:ext cx="977906" cy="9779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46A5E-EDF5-4C75-A833-5D6AA2B8A963}">
      <dsp:nvSpPr>
        <dsp:cNvPr id="0" name=""/>
        <dsp:cNvSpPr/>
      </dsp:nvSpPr>
      <dsp:spPr>
        <a:xfrm>
          <a:off x="6176097" y="1145000"/>
          <a:ext cx="561093" cy="561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A0706-5C5C-4CDA-9BDB-68C4B9D60A80}">
      <dsp:nvSpPr>
        <dsp:cNvPr id="0" name=""/>
        <dsp:cNvSpPr/>
      </dsp:nvSpPr>
      <dsp:spPr>
        <a:xfrm>
          <a:off x="5655081" y="221909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Fortschritte zur Steuerung</a:t>
          </a:r>
          <a:endParaRPr lang="en-US" sz="1400" kern="1200"/>
        </a:p>
      </dsp:txBody>
      <dsp:txXfrm>
        <a:off x="5655081" y="2219094"/>
        <a:ext cx="1603125" cy="641250"/>
      </dsp:txXfrm>
    </dsp:sp>
    <dsp:sp modelId="{B9B398FE-BDB4-423B-B278-300D36FE4A8C}">
      <dsp:nvSpPr>
        <dsp:cNvPr id="0" name=""/>
        <dsp:cNvSpPr/>
      </dsp:nvSpPr>
      <dsp:spPr>
        <a:xfrm>
          <a:off x="7851362" y="936594"/>
          <a:ext cx="977906" cy="9779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02ECE-A76A-488F-829F-E233A06FE869}">
      <dsp:nvSpPr>
        <dsp:cNvPr id="0" name=""/>
        <dsp:cNvSpPr/>
      </dsp:nvSpPr>
      <dsp:spPr>
        <a:xfrm>
          <a:off x="8059768" y="1145000"/>
          <a:ext cx="561093" cy="561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10BEF-256C-4CA3-BF9A-5DF277369562}">
      <dsp:nvSpPr>
        <dsp:cNvPr id="0" name=""/>
        <dsp:cNvSpPr/>
      </dsp:nvSpPr>
      <dsp:spPr>
        <a:xfrm>
          <a:off x="7538753" y="221909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dirty="0"/>
            <a:t>Erkennung mittels </a:t>
          </a:r>
          <a:r>
            <a:rPr lang="de-DE" sz="1400" kern="1200" dirty="0" err="1"/>
            <a:t>OpenCV</a:t>
          </a:r>
          <a:endParaRPr lang="en-US" sz="1400" kern="1200" dirty="0"/>
        </a:p>
      </dsp:txBody>
      <dsp:txXfrm>
        <a:off x="7538753" y="2219094"/>
        <a:ext cx="1603125" cy="641250"/>
      </dsp:txXfrm>
    </dsp:sp>
    <dsp:sp modelId="{D5542D58-C14A-4F80-80DE-0B9A8DC4A1ED}">
      <dsp:nvSpPr>
        <dsp:cNvPr id="0" name=""/>
        <dsp:cNvSpPr/>
      </dsp:nvSpPr>
      <dsp:spPr>
        <a:xfrm>
          <a:off x="9735034" y="936594"/>
          <a:ext cx="977906" cy="9779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6B40F-3675-416E-BC26-66E2F8DE8A24}">
      <dsp:nvSpPr>
        <dsp:cNvPr id="0" name=""/>
        <dsp:cNvSpPr/>
      </dsp:nvSpPr>
      <dsp:spPr>
        <a:xfrm>
          <a:off x="9943440" y="1145000"/>
          <a:ext cx="561093" cy="5610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D5C80-CCDD-410B-96A3-1B30627BBFDA}">
      <dsp:nvSpPr>
        <dsp:cNvPr id="0" name=""/>
        <dsp:cNvSpPr/>
      </dsp:nvSpPr>
      <dsp:spPr>
        <a:xfrm>
          <a:off x="9422425" y="221909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/>
            <a:t>Ausblick</a:t>
          </a:r>
          <a:endParaRPr lang="en-US" sz="1400" kern="1200"/>
        </a:p>
      </dsp:txBody>
      <dsp:txXfrm>
        <a:off x="9422425" y="2219094"/>
        <a:ext cx="1603125" cy="64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1D0D6-80C2-4A66-9A0E-62A5B3CD2E6F}">
      <dsp:nvSpPr>
        <dsp:cNvPr id="0" name=""/>
        <dsp:cNvSpPr/>
      </dsp:nvSpPr>
      <dsp:spPr>
        <a:xfrm>
          <a:off x="893776" y="0"/>
          <a:ext cx="10129464" cy="454480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2DF17-ADB8-4E25-959E-82E5AA382EE3}">
      <dsp:nvSpPr>
        <dsp:cNvPr id="0" name=""/>
        <dsp:cNvSpPr/>
      </dsp:nvSpPr>
      <dsp:spPr>
        <a:xfrm>
          <a:off x="2327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Roboter ansteuern</a:t>
          </a:r>
          <a:endParaRPr lang="en-US" sz="1600" kern="1200" dirty="0"/>
        </a:p>
      </dsp:txBody>
      <dsp:txXfrm>
        <a:off x="75016" y="1436130"/>
        <a:ext cx="1343667" cy="1672544"/>
      </dsp:txXfrm>
    </dsp:sp>
    <dsp:sp modelId="{C39063C7-5F5D-419F-827B-2A3CC9A88779}">
      <dsp:nvSpPr>
        <dsp:cNvPr id="0" name=""/>
        <dsp:cNvSpPr/>
      </dsp:nvSpPr>
      <dsp:spPr>
        <a:xfrm>
          <a:off x="1739546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78065"/>
            <a:satOff val="-8439"/>
            <a:lumOff val="67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Teile mit OpenCV erkennen</a:t>
          </a:r>
          <a:endParaRPr lang="en-US" sz="1600" kern="1200"/>
        </a:p>
      </dsp:txBody>
      <dsp:txXfrm>
        <a:off x="1812235" y="1436130"/>
        <a:ext cx="1343667" cy="1672544"/>
      </dsp:txXfrm>
    </dsp:sp>
    <dsp:sp modelId="{25696AE9-97FF-4D55-9B2D-FC63C2111A3F}">
      <dsp:nvSpPr>
        <dsp:cNvPr id="0" name=""/>
        <dsp:cNvSpPr/>
      </dsp:nvSpPr>
      <dsp:spPr>
        <a:xfrm>
          <a:off x="3476766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Teile mit synthetischer Zeichnung abgleichen</a:t>
          </a:r>
          <a:endParaRPr lang="en-US" sz="1600" kern="1200"/>
        </a:p>
      </dsp:txBody>
      <dsp:txXfrm>
        <a:off x="3549455" y="1436130"/>
        <a:ext cx="1343667" cy="1672544"/>
      </dsp:txXfrm>
    </dsp:sp>
    <dsp:sp modelId="{9531CD81-8551-4214-957B-1FA316E631F7}">
      <dsp:nvSpPr>
        <dsp:cNvPr id="0" name=""/>
        <dsp:cNvSpPr/>
      </dsp:nvSpPr>
      <dsp:spPr>
        <a:xfrm>
          <a:off x="5213985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 einer Zielposition zuweisen</a:t>
          </a:r>
          <a:endParaRPr lang="en-US" sz="1600" kern="1200" dirty="0"/>
        </a:p>
      </dsp:txBody>
      <dsp:txXfrm>
        <a:off x="5286674" y="1436130"/>
        <a:ext cx="1343667" cy="1672544"/>
      </dsp:txXfrm>
    </dsp:sp>
    <dsp:sp modelId="{4ADE06FF-6358-4B1F-8E74-E2B09DC95299}">
      <dsp:nvSpPr>
        <dsp:cNvPr id="0" name=""/>
        <dsp:cNvSpPr/>
      </dsp:nvSpPr>
      <dsp:spPr>
        <a:xfrm>
          <a:off x="6951205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Euklidische</a:t>
          </a:r>
          <a:r>
            <a:rPr lang="en-US" sz="1600" kern="1200" dirty="0"/>
            <a:t> </a:t>
          </a:r>
          <a:r>
            <a:rPr lang="en-US" sz="1600" kern="1200"/>
            <a:t>Distanztrans</a:t>
          </a:r>
          <a:r>
            <a:rPr lang="en-US" sz="1600" kern="1200" dirty="0"/>
            <a:t>-formation </a:t>
          </a:r>
          <a:br>
            <a:rPr lang="en-US" sz="1600" kern="1200" dirty="0"/>
          </a:br>
          <a:r>
            <a:rPr lang="en-US" sz="1600" kern="1200" dirty="0" err="1"/>
            <a:t>zum</a:t>
          </a:r>
          <a:r>
            <a:rPr lang="en-US" sz="1600" kern="1200" dirty="0"/>
            <a:t> </a:t>
          </a:r>
          <a:r>
            <a:rPr lang="en-US" sz="1600" kern="1200" dirty="0" err="1"/>
            <a:t>Anheben</a:t>
          </a:r>
          <a:r>
            <a:rPr lang="en-US" sz="1600" kern="1200" dirty="0"/>
            <a:t> </a:t>
          </a:r>
          <a:r>
            <a:rPr lang="en-US" sz="1600" kern="1200" dirty="0" err="1"/>
            <a:t>bestimmen</a:t>
          </a:r>
          <a:endParaRPr lang="en-US" sz="1600" kern="1200" dirty="0"/>
        </a:p>
      </dsp:txBody>
      <dsp:txXfrm>
        <a:off x="7023894" y="1436130"/>
        <a:ext cx="1343667" cy="1672544"/>
      </dsp:txXfrm>
    </dsp:sp>
    <dsp:sp modelId="{15861E78-724B-4B64-9F52-6EB65FFEB269}">
      <dsp:nvSpPr>
        <dsp:cNvPr id="0" name=""/>
        <dsp:cNvSpPr/>
      </dsp:nvSpPr>
      <dsp:spPr>
        <a:xfrm>
          <a:off x="8688424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390327"/>
            <a:satOff val="-42194"/>
            <a:lumOff val="3397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Ähnliche</a:t>
          </a:r>
          <a:r>
            <a:rPr lang="en-US" sz="1600" kern="1200" dirty="0"/>
            <a:t> </a:t>
          </a:r>
          <a:r>
            <a:rPr lang="en-US" sz="1600" kern="1200" dirty="0" err="1"/>
            <a:t>Teile</a:t>
          </a:r>
          <a:r>
            <a:rPr lang="en-US" sz="1600" kern="1200" dirty="0"/>
            <a:t> </a:t>
          </a:r>
          <a:r>
            <a:rPr lang="en-US" sz="1600" kern="1200" dirty="0" err="1"/>
            <a:t>mithilfe</a:t>
          </a:r>
          <a:r>
            <a:rPr lang="en-US" sz="1600" kern="1200" dirty="0"/>
            <a:t> der </a:t>
          </a:r>
          <a:r>
            <a:rPr lang="en-US" sz="1600" kern="1200" dirty="0" err="1"/>
            <a:t>Schwerpunkte</a:t>
          </a:r>
          <a:r>
            <a:rPr lang="en-US" sz="1600" kern="1200" dirty="0"/>
            <a:t> </a:t>
          </a:r>
          <a:r>
            <a:rPr lang="en-US" sz="1600" kern="1200" dirty="0" err="1"/>
            <a:t>unterscheiden</a:t>
          </a:r>
          <a:endParaRPr lang="en-US" sz="1600" kern="1200" dirty="0"/>
        </a:p>
      </dsp:txBody>
      <dsp:txXfrm>
        <a:off x="8761113" y="1436130"/>
        <a:ext cx="1343667" cy="1672544"/>
      </dsp:txXfrm>
    </dsp:sp>
    <dsp:sp modelId="{2D3A9A44-85FE-4DB0-A012-18DDE0D664ED}">
      <dsp:nvSpPr>
        <dsp:cNvPr id="0" name=""/>
        <dsp:cNvSpPr/>
      </dsp:nvSpPr>
      <dsp:spPr>
        <a:xfrm>
          <a:off x="10425644" y="1363441"/>
          <a:ext cx="1489045" cy="1817922"/>
        </a:xfrm>
        <a:prstGeom prst="round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 positionieren</a:t>
          </a:r>
          <a:endParaRPr lang="en-US" sz="1600" kern="1200" dirty="0"/>
        </a:p>
      </dsp:txBody>
      <dsp:txXfrm>
        <a:off x="10498333" y="1436130"/>
        <a:ext cx="1343667" cy="1672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9D673-0F89-4390-95E4-37811E3CF7AA}">
      <dsp:nvSpPr>
        <dsp:cNvPr id="0" name=""/>
        <dsp:cNvSpPr/>
      </dsp:nvSpPr>
      <dsp:spPr>
        <a:xfrm>
          <a:off x="686307" y="174151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1B538-9823-4031-8F6E-E92F7B30B449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51E9C-80B5-490C-A06B-201E841F2C04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Vollständige programmatische Umsetzung</a:t>
          </a:r>
          <a:endParaRPr lang="en-US" sz="1600" kern="1200"/>
        </a:p>
      </dsp:txBody>
      <dsp:txXfrm>
        <a:off x="50119" y="2784151"/>
        <a:ext cx="3262500" cy="720000"/>
      </dsp:txXfrm>
    </dsp:sp>
    <dsp:sp modelId="{C233BEFD-E040-4141-B261-F35CE7A43291}">
      <dsp:nvSpPr>
        <dsp:cNvPr id="0" name=""/>
        <dsp:cNvSpPr/>
      </dsp:nvSpPr>
      <dsp:spPr>
        <a:xfrm>
          <a:off x="4519745" y="174151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200FA-2D0A-4287-BD49-6ACF711701B4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A3DDC-E14F-4E4A-A502-B16CAA3B7499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Erfolgreiche Pick-and-Place Operation</a:t>
          </a:r>
          <a:endParaRPr lang="en-US" sz="1600" kern="1200"/>
        </a:p>
      </dsp:txBody>
      <dsp:txXfrm>
        <a:off x="3883557" y="2784151"/>
        <a:ext cx="3262500" cy="720000"/>
      </dsp:txXfrm>
    </dsp:sp>
    <dsp:sp modelId="{8A2AE72E-2489-44B6-A9A7-87B34A5D79CE}">
      <dsp:nvSpPr>
        <dsp:cNvPr id="0" name=""/>
        <dsp:cNvSpPr/>
      </dsp:nvSpPr>
      <dsp:spPr>
        <a:xfrm>
          <a:off x="8353182" y="174151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D0D1-8C10-4CED-91DA-9D10DFA5BD1C}">
      <dsp:nvSpPr>
        <dsp:cNvPr id="0" name=""/>
        <dsp:cNvSpPr/>
      </dsp:nvSpPr>
      <dsp:spPr>
        <a:xfrm>
          <a:off x="8777307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CBA02-B738-4816-8410-7E0D3D38176D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Zusammenfassende Entwickler-Dokumentation</a:t>
          </a:r>
          <a:endParaRPr lang="en-US" sz="1600" kern="1200"/>
        </a:p>
      </dsp:txBody>
      <dsp:txXfrm>
        <a:off x="7716995" y="278415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09.12.2024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Das Ziel besteht darin, einen Roboter so programmieren, dass er Komponenten mit einer synthetischen Zeichnung abgleicht und diese präzise mittels Pick-and-Place-Prozess positioniert.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911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TCPIP</a:t>
            </a:r>
          </a:p>
          <a:p>
            <a:r>
              <a:rPr lang="de-DE" dirty="0"/>
              <a:t>Vorteile:</a:t>
            </a:r>
          </a:p>
          <a:p>
            <a:r>
              <a:rPr lang="de-DE" dirty="0"/>
              <a:t>Standardisiertes und weit verbreitetes Netzwerkprotokoll. SPS-Systeme und Automatisierungsnetze unterstützen TCPIP</a:t>
            </a:r>
          </a:p>
          <a:p>
            <a:r>
              <a:rPr lang="de-DE" dirty="0"/>
              <a:t>über LAN kann der Roboter im lokalen Netzwerk überwacht werden</a:t>
            </a:r>
          </a:p>
          <a:p>
            <a:r>
              <a:rPr lang="de-DE" dirty="0"/>
              <a:t>TCPIP ist flexibel auf verschiedenen physischen Netzwerken (Ethernet oder WLAN), protokoll- und geräteunabhängig</a:t>
            </a:r>
          </a:p>
          <a:p>
            <a:r>
              <a:rPr lang="de-DE" dirty="0"/>
              <a:t>Integration in </a:t>
            </a:r>
            <a:r>
              <a:rPr lang="de-DE" dirty="0" err="1"/>
              <a:t>IIoT</a:t>
            </a:r>
            <a:r>
              <a:rPr lang="de-DE" dirty="0"/>
              <a:t> (Industrial Internet </a:t>
            </a:r>
            <a:r>
              <a:rPr lang="de-DE" dirty="0" err="1"/>
              <a:t>of</a:t>
            </a:r>
            <a:r>
              <a:rPr lang="de-DE" dirty="0"/>
              <a:t> Things) und Industrie 4.0 Anwendungen. Betriebsdaten können in “Echtzeit” an Systeme senden. Theoretisch auf mehrere Geräte an ein Netzwerk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kein Echtzeitprotokoll, da keine deterministischen Übertragungszeiten und somit Verzögerungen oder Latenzen</a:t>
            </a:r>
          </a:p>
          <a:p>
            <a:r>
              <a:rPr lang="de-DE" dirty="0"/>
              <a:t>Sicherheitsrisiken wie Cyberangriffe oder unbefugter Zugriff (aber wir haben ja ein VPN)</a:t>
            </a:r>
          </a:p>
          <a:p>
            <a:r>
              <a:rPr lang="de-DE" dirty="0"/>
              <a:t>kann Datenpakete verlieren, es gibt keine Garantie der vollständigen Überlieferung und somit die Steuerung beeinträchtigen (daher lieber mit LAN ran)</a:t>
            </a:r>
          </a:p>
          <a:p>
            <a:r>
              <a:rPr lang="de-DE" dirty="0"/>
              <a:t>falls das Netzwerk überlastet ist und ein zu hoher Datenverkehr herrscht, kann das die Leistung beeinträchtigen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42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F5E31A-D6D3-421A-B9C9-DFA6233EE1FD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BB1EE-59E3-4F70-816B-A1128D7835D9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8D9F2B-D881-4456-83CC-6358EA8CC613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60351-6938-4496-B5BF-B25EDE6F7D99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8EF2A1-D9D9-4400-8026-73F92FB47193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6E303-AA54-4C25-9FB8-A530B863A360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756B4-0189-495E-B2E3-CEB9D5BAA08F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F6279-B9F4-49DA-AEF8-2173BD747EE6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80E65-1389-41CA-895B-33EFADCBA107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4884D6-DC4D-488D-925F-B28A072AFD24}" type="datetime1">
              <a:rPr lang="de-DE" noProof="0" smtClean="0"/>
              <a:t>09.12.2024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598E8C-3EF8-477A-B9C5-E9F6293F1200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BC16B7E-BF42-48F1-B161-47EB1B3A8CB8}" type="datetime1">
              <a:rPr lang="de-DE" noProof="0" smtClean="0"/>
              <a:t>09.12.2024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Data Science in der industriellen Produktion</a:t>
            </a:r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58" r="-1" b="14866"/>
          <a:stretch/>
        </p:blipFill>
        <p:spPr>
          <a:xfrm>
            <a:off x="447817" y="599725"/>
            <a:ext cx="11290859" cy="3557252"/>
          </a:xfrm>
          <a:prstGeom prst="rect">
            <a:avLst/>
          </a:prstGeom>
          <a:noFill/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000" dirty="0"/>
              <a:t>Aktueller Zwischenstand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15105F-CEBF-4917-716C-271BC64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70BC3-4DB9-2A5A-0216-5333A66B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Ausblick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7B3B92-F740-DD12-549B-B85AB8C0E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12083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18268-AF20-05AE-B417-9A7FF1E1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119895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pic>
        <p:nvPicPr>
          <p:cNvPr id="6" name="Grafik 5" descr="Ein Bild, das Maschine, Bohrmaschine, Werkzeug enthält.&#10;&#10;Automatisch generierte Beschreibung">
            <a:extLst>
              <a:ext uri="{FF2B5EF4-FFF2-40B4-BE49-F238E27FC236}">
                <a16:creationId xmlns:a16="http://schemas.microsoft.com/office/drawing/2014/main" id="{D6A76EB6-6CA8-39C4-0BD0-1629E952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0" y="1005839"/>
            <a:ext cx="7535327" cy="4601217"/>
          </a:xfrm>
          <a:prstGeom prst="rect">
            <a:avLst/>
          </a:prstGeom>
        </p:spPr>
      </p:pic>
      <p:sp>
        <p:nvSpPr>
          <p:cNvPr id="8" name="Untertitel 7">
            <a:extLst>
              <a:ext uri="{FF2B5EF4-FFF2-40B4-BE49-F238E27FC236}">
                <a16:creationId xmlns:a16="http://schemas.microsoft.com/office/drawing/2014/main" id="{4ED80BDF-97EB-B6E2-F087-101DF5CF8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B58E8A5-B446-2594-A018-2C9F1277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500712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46ABB-3867-18A7-E772-54663A8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F1FA50-C267-37DF-2FE0-9376CCF1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https://www.kanbanchi.com/blog/what-is-kanban-system</a:t>
            </a:r>
          </a:p>
          <a:p>
            <a:r>
              <a:rPr lang="de-DE" dirty="0"/>
              <a:t>https://pngimg.com/image/73355</a:t>
            </a:r>
          </a:p>
          <a:p>
            <a:r>
              <a:rPr lang="de-DE" dirty="0"/>
              <a:t>https://worldvectorlogo.com/de/logo/discord-logo-1</a:t>
            </a:r>
          </a:p>
          <a:p>
            <a:r>
              <a:rPr lang="de-DE" dirty="0"/>
              <a:t>https://1000logos.net/trello-logo/</a:t>
            </a:r>
          </a:p>
          <a:p>
            <a:r>
              <a:rPr lang="de-DE" dirty="0"/>
              <a:t>https://www.iconfinder.com/icons/4373190/docker_logo_logos_icon</a:t>
            </a:r>
          </a:p>
          <a:p>
            <a:r>
              <a:rPr lang="de-DE" dirty="0"/>
              <a:t>https://www.verosim-solutions.com/ciros-7-2-released-de/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CDED10-DCD2-496A-77AE-2B46BFC2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36386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6E3AA-9722-E7D7-A932-C0041C70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15CAA97-1CD8-C471-31FC-6334185D8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278159"/>
              </p:ext>
            </p:extLst>
          </p:nvPr>
        </p:nvGraphicFramePr>
        <p:xfrm>
          <a:off x="581192" y="2358905"/>
          <a:ext cx="11029616" cy="379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7ECBCF-AAF6-C8DD-E53E-F9DD083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205570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22EA-718D-534D-5D5F-62F59275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6AA0F-F551-36DD-9840-1E12661DD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1"/>
                </a:solidFill>
              </a:rPr>
              <a:t>Ziel</a:t>
            </a:r>
          </a:p>
          <a:p>
            <a:r>
              <a:rPr lang="de-DE" sz="2000" dirty="0"/>
              <a:t>Komponenten mit synthetischer Zeichnung abgleichen</a:t>
            </a:r>
          </a:p>
          <a:p>
            <a:endParaRPr lang="de-DE" sz="2000" dirty="0"/>
          </a:p>
          <a:p>
            <a:r>
              <a:rPr lang="de-DE" sz="2000" dirty="0"/>
              <a:t>physische Komponenten mittels Pick-and-Place-Prozess positionieren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Maschine, Bohrmaschine, Werkzeug enthält.&#10;&#10;Automatisch generierte Beschreibung">
            <a:extLst>
              <a:ext uri="{FF2B5EF4-FFF2-40B4-BE49-F238E27FC236}">
                <a16:creationId xmlns:a16="http://schemas.microsoft.com/office/drawing/2014/main" id="{0AF8419B-D385-6EF6-13C2-81174719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15" r="644" b="3"/>
          <a:stretch/>
        </p:blipFill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12A9423-CA6A-2BDD-F92B-B44E7D88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379159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D10F5772-D85D-C00B-2980-C9F396F248FA}"/>
              </a:ext>
            </a:extLst>
          </p:cNvPr>
          <p:cNvSpPr txBox="1"/>
          <p:nvPr/>
        </p:nvSpPr>
        <p:spPr>
          <a:xfrm>
            <a:off x="581192" y="2509736"/>
            <a:ext cx="4876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Sourcecode-Verwaltung via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Aufgabenverwaltung via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Austausch via</a:t>
            </a:r>
          </a:p>
          <a:p>
            <a:endParaRPr lang="de-DE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076D8D-4DBA-C022-F503-868CBB1F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A40CD4-CC09-F380-13D4-160EB40D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2011" y="5004222"/>
            <a:ext cx="1338256" cy="368288"/>
          </a:xfrm>
          <a:prstGeom prst="rect">
            <a:avLst/>
          </a:prstGeom>
        </p:spPr>
      </p:pic>
      <p:pic>
        <p:nvPicPr>
          <p:cNvPr id="15" name="Inhaltsplatzhalter 14" descr="Ein Bild, das Schrift, Screenshot, Grafiken, Logo enthält.&#10;&#10;Automatisch generierte Beschreibung">
            <a:extLst>
              <a:ext uri="{FF2B5EF4-FFF2-40B4-BE49-F238E27FC236}">
                <a16:creationId xmlns:a16="http://schemas.microsoft.com/office/drawing/2014/main" id="{E34D220B-DFF7-F233-F05E-7495FEF7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81668" y="3799299"/>
            <a:ext cx="1124247" cy="321464"/>
          </a:xfrm>
        </p:spPr>
      </p:pic>
      <p:pic>
        <p:nvPicPr>
          <p:cNvPr id="19" name="Grafik 18" descr="Ein Bild, das Screenshot, Rechteck, Quadrat, Farbigkeit enthält.&#10;&#10;Automatisch generierte Beschreibung">
            <a:extLst>
              <a:ext uri="{FF2B5EF4-FFF2-40B4-BE49-F238E27FC236}">
                <a16:creationId xmlns:a16="http://schemas.microsoft.com/office/drawing/2014/main" id="{C5610157-E79C-B1D7-DA55-648F3A364B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658459"/>
            <a:ext cx="5291725" cy="2872652"/>
          </a:xfrm>
          <a:prstGeom prst="rect">
            <a:avLst/>
          </a:prstGeom>
        </p:spPr>
      </p:pic>
      <p:pic>
        <p:nvPicPr>
          <p:cNvPr id="23" name="Grafik 22" descr="Ein Bild, das Grafiken, Schrift, Schwarz, Logo enthält.&#10;&#10;Automatisch generierte Beschreibung">
            <a:extLst>
              <a:ext uri="{FF2B5EF4-FFF2-40B4-BE49-F238E27FC236}">
                <a16:creationId xmlns:a16="http://schemas.microsoft.com/office/drawing/2014/main" id="{6E061426-26D7-DE95-D1BD-DF1B32EA4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309" y="2444505"/>
            <a:ext cx="1502188" cy="556812"/>
          </a:xfrm>
          <a:prstGeom prst="rect">
            <a:avLst/>
          </a:prstGeom>
        </p:spPr>
      </p:pic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583C529B-1B52-8CE5-3FB5-FC75FA3B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5186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94959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88372-939F-92D7-CF3F-EDAC3B3F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ROADMAP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A435BC0-16BA-2144-346C-781DEF9AA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59966"/>
              </p:ext>
            </p:extLst>
          </p:nvPr>
        </p:nvGraphicFramePr>
        <p:xfrm>
          <a:off x="137491" y="1948070"/>
          <a:ext cx="11917017" cy="454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61B631-C3A6-71A9-168A-25AA4B72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36495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843C-C26F-7ABD-557D-3D4E4BF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Recherche zur Kommunikation </a:t>
            </a:r>
            <a:br>
              <a:rPr lang="de-DE" sz="2800" dirty="0"/>
            </a:br>
            <a:r>
              <a:rPr lang="de-DE" sz="2800" dirty="0"/>
              <a:t>mit dem Roboter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A8C7B-5A60-92E2-3DF7-4DF38737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RS232</a:t>
            </a:r>
          </a:p>
          <a:p>
            <a:endParaRPr lang="de-DE" sz="2000" dirty="0"/>
          </a:p>
          <a:p>
            <a:r>
              <a:rPr lang="de-DE" sz="2000" dirty="0"/>
              <a:t>TCP/IP</a:t>
            </a:r>
          </a:p>
          <a:p>
            <a:endParaRPr lang="de-DE" sz="2000" dirty="0"/>
          </a:p>
          <a:p>
            <a:r>
              <a:rPr lang="de-DE" sz="2000" dirty="0" err="1"/>
              <a:t>Profibus</a:t>
            </a:r>
            <a:endParaRPr lang="de-DE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60FEF-C78E-E35A-58B1-0BDFAF88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229451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5DEFF-8162-E000-F452-BF1A9718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zur 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7B365-006F-5A0E-6BBC-1E116C91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Docker-Container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CIROS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764E06-B686-182C-0776-3F9DE09E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  <p:pic>
        <p:nvPicPr>
          <p:cNvPr id="6" name="Grafik 5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CE98F47F-2CE3-FEE1-7964-6C57E24F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17" y="3081130"/>
            <a:ext cx="518679" cy="518679"/>
          </a:xfrm>
          <a:prstGeom prst="rect">
            <a:avLst/>
          </a:prstGeom>
        </p:spPr>
      </p:pic>
      <p:pic>
        <p:nvPicPr>
          <p:cNvPr id="8" name="Grafik 7" descr="Ein Bild, das Schrift, Grafiken, Logo, Design enthält.&#10;&#10;Automatisch generierte Beschreibung">
            <a:extLst>
              <a:ext uri="{FF2B5EF4-FFF2-40B4-BE49-F238E27FC236}">
                <a16:creationId xmlns:a16="http://schemas.microsoft.com/office/drawing/2014/main" id="{DBD9D796-8B1B-201D-5CFC-4D5F6A42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76" y="4453196"/>
            <a:ext cx="1027008" cy="4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FA0EC-E261-FB1F-C854-04D24181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 Mittels </a:t>
            </a:r>
            <a:r>
              <a:rPr lang="de-DE"/>
              <a:t>OpenCV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1ACDA-B645-822E-9D94-DD355078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Erstellung der Maske mithilfe des HSV-Farbraums für die Farbe Rot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Entfernung von Rauschen mittels </a:t>
            </a:r>
            <a:r>
              <a:rPr lang="de-DE" sz="2000" dirty="0" err="1"/>
              <a:t>GaussianBlur</a:t>
            </a:r>
            <a:r>
              <a:rPr lang="de-DE" sz="2000" dirty="0"/>
              <a:t> und Mindestfläche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89B5B-E00C-ECC8-32C3-65E11BAD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11150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8D93B-29A7-40C3-EC53-100BBD04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278AD-95CB-B05C-27F7-B2C55D07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Erkennung Mittels </a:t>
            </a:r>
            <a:r>
              <a:rPr lang="de-DE"/>
              <a:t>OpenCV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4F05D-D6E2-0208-18D7-C3E8E9B5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Abgleich von </a:t>
            </a:r>
            <a:r>
              <a:rPr lang="de-DE" sz="2000" dirty="0" err="1"/>
              <a:t>HuMoments</a:t>
            </a:r>
            <a:r>
              <a:rPr lang="de-DE" sz="2000" dirty="0"/>
              <a:t> der Teile und der JSON-Datei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Positions- und Rotationserkennung mithilfe von </a:t>
            </a:r>
            <a:r>
              <a:rPr lang="de-DE" sz="2000" dirty="0" err="1"/>
              <a:t>ArUco</a:t>
            </a:r>
            <a:r>
              <a:rPr lang="de-DE" sz="2000" dirty="0"/>
              <a:t> Markern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6C27FA-BE6B-AD57-9C40-ACD63225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noProof="0" dirty="0"/>
              <a:t>Lea </a:t>
            </a:r>
            <a:r>
              <a:rPr lang="de-DE" noProof="0" dirty="0" err="1"/>
              <a:t>Kuznik</a:t>
            </a:r>
            <a:r>
              <a:rPr lang="de-DE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28982275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{D440F9A0-D6D5-417C-9FF1-8FD45715B474}tf56390039_win32</Template>
  <TotalTime>0</TotalTime>
  <Words>545</Words>
  <Application>Microsoft Office PowerPoint</Application>
  <PresentationFormat>Breitbild</PresentationFormat>
  <Paragraphs>94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Benutzerdefiniert</vt:lpstr>
      <vt:lpstr>Data Science in der industriellen Produktion</vt:lpstr>
      <vt:lpstr>AGENDA</vt:lpstr>
      <vt:lpstr>Motivation</vt:lpstr>
      <vt:lpstr>Organisation</vt:lpstr>
      <vt:lpstr>ROADMAP</vt:lpstr>
      <vt:lpstr>Recherche zur Kommunikation  mit dem Roboter</vt:lpstr>
      <vt:lpstr>Fortschritte zur Steuerung</vt:lpstr>
      <vt:lpstr>Erkennung Mittels OpenCV</vt:lpstr>
      <vt:lpstr>Erkennung Mittels OpenCV</vt:lpstr>
      <vt:lpstr>Ausblick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stlekuzn</dc:creator>
  <cp:lastModifiedBy>Luna ✩</cp:lastModifiedBy>
  <cp:revision>28</cp:revision>
  <dcterms:created xsi:type="dcterms:W3CDTF">2024-12-04T13:59:53Z</dcterms:created>
  <dcterms:modified xsi:type="dcterms:W3CDTF">2024-12-09T13:10:28Z</dcterms:modified>
</cp:coreProperties>
</file>