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73" r:id="rId16"/>
    <p:sldId id="272" r:id="rId17"/>
    <p:sldId id="269" r:id="rId18"/>
    <p:sldId id="275" r:id="rId19"/>
    <p:sldId id="276" r:id="rId20"/>
    <p:sldId id="274" r:id="rId21"/>
    <p:sldId id="270" r:id="rId22"/>
    <p:sldId id="271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541"/>
    <a:srgbClr val="F4AD00"/>
    <a:srgbClr val="F5F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0AD461-D0C4-AE69-D2AD-7087002F0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AEE851-D45D-20F6-30DF-4D6F6EAFD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A628FF-E982-C88A-C75A-44339194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E65-9E36-416D-A499-95C47E6CAF2F}" type="datetimeFigureOut">
              <a:rPr lang="it-IT" smtClean="0"/>
              <a:t>12/01/2024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BF85EC-6C1D-E832-00CC-305762C3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0891CF-AD44-F716-32B5-EBF5656C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8F-36A4-47A2-AB96-C27BEFEE51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99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D0A58-D97F-CACE-AE84-9E58A6A1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D52E85-A544-9B82-65C3-9376EACB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DB4420-644D-1832-B254-141E0654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E65-9E36-416D-A499-95C47E6CAF2F}" type="datetimeFigureOut">
              <a:rPr lang="it-IT" smtClean="0"/>
              <a:t>12/01/2024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8E69D8-B4FF-3E36-8242-296A1620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FB9E1B-4605-BECB-F981-51E34B9F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8F-36A4-47A2-AB96-C27BEFEE51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69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894446-FD33-3E99-3FA5-08BAA844D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973E35-60A4-7965-B98E-AE82E682E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DD28A3-5E9B-5923-C28E-E0867C7C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E65-9E36-416D-A499-95C47E6CAF2F}" type="datetimeFigureOut">
              <a:rPr lang="it-IT" smtClean="0"/>
              <a:t>12/01/2024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1AA024-FED7-3232-17DA-12CF0F8B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3557FA-3FB6-038F-9221-F0180E89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8F-36A4-47A2-AB96-C27BEFEE51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80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11DF7-9B48-B465-70A2-7BB8F9A0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B6A700-A463-0E30-EFE7-3C79161D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411CF1-8F75-D14B-D0D7-1CB804BD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E65-9E36-416D-A499-95C47E6CAF2F}" type="datetimeFigureOut">
              <a:rPr lang="it-IT" smtClean="0"/>
              <a:t>12/01/2024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6C6D41-DBFC-D5EC-FA46-0B415433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C27525-5812-8CCD-33B6-A8046208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8F-36A4-47A2-AB96-C27BEFEE51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91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5416C5-54D7-BB5A-580E-22E36564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433CAD-55ED-4BD6-E486-0357B3AE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1250AB-9089-6323-25A6-3D3F4EB0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E65-9E36-416D-A499-95C47E6CAF2F}" type="datetimeFigureOut">
              <a:rPr lang="it-IT" smtClean="0"/>
              <a:t>12/01/2024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CFBDC9-4FD5-AD26-3CF6-3D3AA6BB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3BCA0E-0609-8947-0EB3-0CBDCDF0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8F-36A4-47A2-AB96-C27BEFEE51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23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44A0CE-5B74-8A2C-EBBF-AC4FA03C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3C029F-68B9-55AF-841E-B1CEB003D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3CCD5A-94CB-556C-039D-68968C7B9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433F62-51A3-BABC-32B2-DB24E20D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E65-9E36-416D-A499-95C47E6CAF2F}" type="datetimeFigureOut">
              <a:rPr lang="it-IT" smtClean="0"/>
              <a:t>12/01/2024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79C2A0-D832-E6CF-EFE2-449C7D84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48913B-065E-664B-9FA5-DF2C6EDA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8F-36A4-47A2-AB96-C27BEFEE51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84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7908A1-3B18-8DB3-F22C-2199FCBB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7C56CD-6B47-860E-B621-F06976D0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1D9E11-0A5A-98E8-F0EC-88F2E3105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A0A52C9-0513-6C0E-DC2C-2C429C527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FFDD3C-BBF6-846D-1816-F35FA3134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0A30C11-CA62-3C0B-C226-87301DC7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E65-9E36-416D-A499-95C47E6CAF2F}" type="datetimeFigureOut">
              <a:rPr lang="it-IT" smtClean="0"/>
              <a:t>12/01/2024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A728447-C911-1D8B-400B-1950E9D4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9C6D62B-CFAE-7CB3-393E-07E8F97F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8F-36A4-47A2-AB96-C27BEFEE51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A7912F-AA95-ED9A-195F-3DA150A1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D62976C-DFF3-8CC3-3BB2-F783AE7A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E65-9E36-416D-A499-95C47E6CAF2F}" type="datetimeFigureOut">
              <a:rPr lang="it-IT" smtClean="0"/>
              <a:t>12/01/2024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4392CA-E9B4-AB83-4653-699D7791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74768F-F63C-C60C-D4CB-A52604A4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8F-36A4-47A2-AB96-C27BEFEE51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78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1DB44AD-1D4B-C544-E32C-4258A545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E65-9E36-416D-A499-95C47E6CAF2F}" type="datetimeFigureOut">
              <a:rPr lang="it-IT" smtClean="0"/>
              <a:t>12/01/2024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B617BE-148E-3FB6-E62D-944060A9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E458E0-F565-FE54-BFA1-CC8CE2B2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8F-36A4-47A2-AB96-C27BEFEE51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4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94B850-860D-A410-8ED9-EA0C0408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5E91C8-52BE-999E-C5D9-032E63F77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CA88A7F-B1D2-7A30-9F11-0D43F20B4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77622A-7FC6-08B6-5DBA-01492C78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E65-9E36-416D-A499-95C47E6CAF2F}" type="datetimeFigureOut">
              <a:rPr lang="it-IT" smtClean="0"/>
              <a:t>12/01/2024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338BE8-8D8E-12C2-CDB5-8718DB1E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AF685E-47FB-04F1-323E-C5F01CD1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8F-36A4-47A2-AB96-C27BEFEE51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09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DAB76B-3546-5FD0-A03F-732C2D6B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30345ED-5AD7-4372-DD9E-4CA9CCAC4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315675-AA30-E212-8BA8-7781A510D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27E795-B94B-948F-D3FF-AC6C69EB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E65-9E36-416D-A499-95C47E6CAF2F}" type="datetimeFigureOut">
              <a:rPr lang="it-IT" smtClean="0"/>
              <a:t>12/01/2024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4C0CC5-6AD7-4197-929E-65359BF2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87F978-A9C5-10BD-EB90-53D9FEC1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58F-36A4-47A2-AB96-C27BEFEE51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90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BEC2B35-FCC8-64FD-7BD1-393F2D8B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2C1051-8367-A810-DA54-EAE589EF3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16712F-D0A1-2C55-C753-1F2C53DA2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BDE65-9E36-416D-A499-95C47E6CAF2F}" type="datetimeFigureOut">
              <a:rPr lang="it-IT" smtClean="0"/>
              <a:t>12/01/2024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CCC542-E59C-5E47-042A-DFDF41154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964017-36FE-B08F-DE21-AF3E8C437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70458F-36A4-47A2-AB96-C27BEFEE51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30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69527BD-E830-C309-8C6C-612373C8DD79}"/>
              </a:ext>
            </a:extLst>
          </p:cNvPr>
          <p:cNvSpPr/>
          <p:nvPr/>
        </p:nvSpPr>
        <p:spPr>
          <a:xfrm>
            <a:off x="4011287" y="3551933"/>
            <a:ext cx="4416724" cy="103084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6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Progetto di Programmazione 3</a:t>
            </a:r>
          </a:p>
          <a:p>
            <a:pPr algn="ctr"/>
            <a:r>
              <a:rPr lang="it-IT" sz="26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«Vendita Ricambi 2»</a:t>
            </a:r>
          </a:p>
        </p:txBody>
      </p:sp>
      <p:pic>
        <p:nvPicPr>
          <p:cNvPr id="10" name="Immagine 9" descr="Immagine che contiene schizzo, clipart, simbolo, Line art&#10;&#10;Descrizione generata automaticamente">
            <a:extLst>
              <a:ext uri="{FF2B5EF4-FFF2-40B4-BE49-F238E27FC236}">
                <a16:creationId xmlns:a16="http://schemas.microsoft.com/office/drawing/2014/main" id="{1F57552D-8705-08D6-2E65-D6C00E0ED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28" y="1834023"/>
            <a:ext cx="1319841" cy="132245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60A7237-0F18-2E88-CF81-849E28D40BDF}"/>
              </a:ext>
            </a:extLst>
          </p:cNvPr>
          <p:cNvSpPr txBox="1"/>
          <p:nvPr/>
        </p:nvSpPr>
        <p:spPr>
          <a:xfrm>
            <a:off x="189789" y="5788319"/>
            <a:ext cx="2156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Luca Amoroso</a:t>
            </a:r>
          </a:p>
          <a:p>
            <a:pPr algn="ctr"/>
            <a:r>
              <a:rPr lang="it-IT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Matr</a:t>
            </a: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0124002512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8EA99AE-A9CB-07F2-69D0-9188AF5C7561}"/>
              </a:ext>
            </a:extLst>
          </p:cNvPr>
          <p:cNvSpPr/>
          <p:nvPr/>
        </p:nvSpPr>
        <p:spPr>
          <a:xfrm>
            <a:off x="3959529" y="545751"/>
            <a:ext cx="4520240" cy="90348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Università degli Studi di Napoli “Parthenope”</a:t>
            </a:r>
          </a:p>
          <a:p>
            <a:pPr algn="ctr"/>
            <a:r>
              <a:rPr lang="it-IT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`</a:t>
            </a:r>
            <a:r>
              <a:rPr lang="it-IT" dirty="0" err="1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Facolta</a:t>
            </a:r>
            <a:r>
              <a:rPr lang="it-IT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Scienze e Tecnologie`</a:t>
            </a:r>
          </a:p>
          <a:p>
            <a:pPr algn="ctr"/>
            <a:r>
              <a:rPr lang="it-IT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Corso di Laurea in Informatica</a:t>
            </a:r>
          </a:p>
        </p:txBody>
      </p:sp>
    </p:spTree>
    <p:extLst>
      <p:ext uri="{BB962C8B-B14F-4D97-AF65-F5344CB8AC3E}">
        <p14:creationId xmlns:p14="http://schemas.microsoft.com/office/powerpoint/2010/main" val="3003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2FCE179D-0666-2E0C-2209-7AB92B564249}"/>
              </a:ext>
            </a:extLst>
          </p:cNvPr>
          <p:cNvSpPr/>
          <p:nvPr/>
        </p:nvSpPr>
        <p:spPr>
          <a:xfrm>
            <a:off x="5055080" y="406873"/>
            <a:ext cx="2303252" cy="8834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Modifica Sconto/Quantità</a:t>
            </a:r>
          </a:p>
        </p:txBody>
      </p:sp>
      <p:pic>
        <p:nvPicPr>
          <p:cNvPr id="6" name="Immagine 5" descr="Immagine che contiene clipart, Elementi grafici, simbolo, cartone animato&#10;&#10;Descrizione generata automaticamente">
            <a:extLst>
              <a:ext uri="{FF2B5EF4-FFF2-40B4-BE49-F238E27FC236}">
                <a16:creationId xmlns:a16="http://schemas.microsoft.com/office/drawing/2014/main" id="{F57405C4-8E5E-21A0-23CF-2BCA5E127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7" y="150243"/>
            <a:ext cx="1330793" cy="1330793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A8D05588-BA79-79CB-AC51-E84F7C6CE7D5}"/>
              </a:ext>
            </a:extLst>
          </p:cNvPr>
          <p:cNvSpPr/>
          <p:nvPr/>
        </p:nvSpPr>
        <p:spPr>
          <a:xfrm>
            <a:off x="2743741" y="1627684"/>
            <a:ext cx="6685474" cy="467679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 descr="Immagine che contiene testo, schermata, automobile, Veicolo terrestre&#10;&#10;Descrizione generata automaticamente">
            <a:extLst>
              <a:ext uri="{FF2B5EF4-FFF2-40B4-BE49-F238E27FC236}">
                <a16:creationId xmlns:a16="http://schemas.microsoft.com/office/drawing/2014/main" id="{ACA65656-9827-34E5-EC90-30B6B2133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312" y="1690778"/>
            <a:ext cx="6601543" cy="4597876"/>
          </a:xfrm>
          <a:prstGeom prst="rect">
            <a:avLst/>
          </a:prstGeom>
        </p:spPr>
      </p:pic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AA4F6D6B-700E-476D-3F5B-6051CCD1BE18}"/>
              </a:ext>
            </a:extLst>
          </p:cNvPr>
          <p:cNvSpPr/>
          <p:nvPr/>
        </p:nvSpPr>
        <p:spPr>
          <a:xfrm>
            <a:off x="9601200" y="410646"/>
            <a:ext cx="2147975" cy="886540"/>
          </a:xfrm>
          <a:prstGeom prst="roundRect">
            <a:avLst/>
          </a:prstGeom>
          <a:solidFill>
            <a:srgbClr val="0B1541"/>
          </a:solidFill>
          <a:ln>
            <a:solidFill>
              <a:srgbClr val="0B15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F4AD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Operazioni</a:t>
            </a:r>
          </a:p>
          <a:p>
            <a:pPr algn="ctr"/>
            <a:r>
              <a:rPr lang="it-IT" sz="1900" dirty="0">
                <a:solidFill>
                  <a:srgbClr val="F4AD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Amministratore</a:t>
            </a:r>
          </a:p>
        </p:txBody>
      </p:sp>
    </p:spTree>
    <p:extLst>
      <p:ext uri="{BB962C8B-B14F-4D97-AF65-F5344CB8AC3E}">
        <p14:creationId xmlns:p14="http://schemas.microsoft.com/office/powerpoint/2010/main" val="263622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8BC50594-362B-52DE-7639-AE7D5F14BF2D}"/>
              </a:ext>
            </a:extLst>
          </p:cNvPr>
          <p:cNvSpPr/>
          <p:nvPr/>
        </p:nvSpPr>
        <p:spPr>
          <a:xfrm>
            <a:off x="5055081" y="410646"/>
            <a:ext cx="2147975" cy="8865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Acquisto Ricambi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CD3C3C3-228A-09CC-431D-78360A8050BE}"/>
              </a:ext>
            </a:extLst>
          </p:cNvPr>
          <p:cNvSpPr/>
          <p:nvPr/>
        </p:nvSpPr>
        <p:spPr>
          <a:xfrm>
            <a:off x="439962" y="410646"/>
            <a:ext cx="2147975" cy="886540"/>
          </a:xfrm>
          <a:prstGeom prst="roundRect">
            <a:avLst/>
          </a:prstGeom>
          <a:solidFill>
            <a:srgbClr val="F4AD00"/>
          </a:solidFill>
          <a:ln>
            <a:solidFill>
              <a:srgbClr val="F4AD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Operazioni</a:t>
            </a:r>
          </a:p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E3A6412-3686-E001-FF54-2E9B49C43131}"/>
              </a:ext>
            </a:extLst>
          </p:cNvPr>
          <p:cNvSpPr/>
          <p:nvPr/>
        </p:nvSpPr>
        <p:spPr>
          <a:xfrm>
            <a:off x="2708337" y="1688067"/>
            <a:ext cx="6745857" cy="46005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Elementi grafici, Carattere, simbolo, logo&#10;&#10;Descrizione generata automaticamente">
            <a:extLst>
              <a:ext uri="{FF2B5EF4-FFF2-40B4-BE49-F238E27FC236}">
                <a16:creationId xmlns:a16="http://schemas.microsoft.com/office/drawing/2014/main" id="{4B836712-C1E5-2857-4EBE-1D0CF50BD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24" y="7194"/>
            <a:ext cx="1692214" cy="1692214"/>
          </a:xfrm>
          <a:prstGeom prst="rect">
            <a:avLst/>
          </a:prstGeom>
        </p:spPr>
      </p:pic>
      <p:pic>
        <p:nvPicPr>
          <p:cNvPr id="10" name="Immagine 9" descr="Immagine che contiene testo, schermata, Veicolo terrestre, veicolo&#10;&#10;Descrizione generata automaticamente">
            <a:extLst>
              <a:ext uri="{FF2B5EF4-FFF2-40B4-BE49-F238E27FC236}">
                <a16:creationId xmlns:a16="http://schemas.microsoft.com/office/drawing/2014/main" id="{42069BB5-E0BF-1C79-810F-F032D50CA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727" y="1777042"/>
            <a:ext cx="6680962" cy="44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7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8BC50594-362B-52DE-7639-AE7D5F14BF2D}"/>
              </a:ext>
            </a:extLst>
          </p:cNvPr>
          <p:cNvSpPr/>
          <p:nvPr/>
        </p:nvSpPr>
        <p:spPr>
          <a:xfrm>
            <a:off x="5055081" y="410646"/>
            <a:ext cx="2147975" cy="8865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Carrello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CD3C3C3-228A-09CC-431D-78360A8050BE}"/>
              </a:ext>
            </a:extLst>
          </p:cNvPr>
          <p:cNvSpPr/>
          <p:nvPr/>
        </p:nvSpPr>
        <p:spPr>
          <a:xfrm>
            <a:off x="439962" y="410646"/>
            <a:ext cx="2147975" cy="886540"/>
          </a:xfrm>
          <a:prstGeom prst="roundRect">
            <a:avLst/>
          </a:prstGeom>
          <a:solidFill>
            <a:srgbClr val="F4AD00"/>
          </a:solidFill>
          <a:ln>
            <a:solidFill>
              <a:srgbClr val="F4AD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Operazioni</a:t>
            </a:r>
          </a:p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E3A6412-3686-E001-FF54-2E9B49C43131}"/>
              </a:ext>
            </a:extLst>
          </p:cNvPr>
          <p:cNvSpPr/>
          <p:nvPr/>
        </p:nvSpPr>
        <p:spPr>
          <a:xfrm>
            <a:off x="2708337" y="1627684"/>
            <a:ext cx="6745857" cy="467679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Elementi grafici, Carattere, simbolo, logo&#10;&#10;Descrizione generata automaticamente">
            <a:extLst>
              <a:ext uri="{FF2B5EF4-FFF2-40B4-BE49-F238E27FC236}">
                <a16:creationId xmlns:a16="http://schemas.microsoft.com/office/drawing/2014/main" id="{4B836712-C1E5-2857-4EBE-1D0CF50BD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24" y="7194"/>
            <a:ext cx="1692214" cy="1692214"/>
          </a:xfrm>
          <a:prstGeom prst="rect">
            <a:avLst/>
          </a:prstGeom>
        </p:spPr>
      </p:pic>
      <p:pic>
        <p:nvPicPr>
          <p:cNvPr id="5" name="Immagine 4" descr="Immagine che contiene testo, schermata, Veicolo terrestre, veicolo&#10;&#10;Descrizione generata automaticamente">
            <a:extLst>
              <a:ext uri="{FF2B5EF4-FFF2-40B4-BE49-F238E27FC236}">
                <a16:creationId xmlns:a16="http://schemas.microsoft.com/office/drawing/2014/main" id="{0141C5C4-2A49-1AEF-DE53-2DC7F58D1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6" y="1699408"/>
            <a:ext cx="6675701" cy="45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78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8BC50594-362B-52DE-7639-AE7D5F14BF2D}"/>
              </a:ext>
            </a:extLst>
          </p:cNvPr>
          <p:cNvSpPr/>
          <p:nvPr/>
        </p:nvSpPr>
        <p:spPr>
          <a:xfrm>
            <a:off x="5055081" y="410646"/>
            <a:ext cx="2147975" cy="8865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Pagamento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CD3C3C3-228A-09CC-431D-78360A8050BE}"/>
              </a:ext>
            </a:extLst>
          </p:cNvPr>
          <p:cNvSpPr/>
          <p:nvPr/>
        </p:nvSpPr>
        <p:spPr>
          <a:xfrm>
            <a:off x="439962" y="410646"/>
            <a:ext cx="2147975" cy="886540"/>
          </a:xfrm>
          <a:prstGeom prst="roundRect">
            <a:avLst/>
          </a:prstGeom>
          <a:solidFill>
            <a:srgbClr val="F4AD00"/>
          </a:solidFill>
          <a:ln>
            <a:solidFill>
              <a:srgbClr val="F4AD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Operazioni</a:t>
            </a:r>
          </a:p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E3A6412-3686-E001-FF54-2E9B49C43131}"/>
              </a:ext>
            </a:extLst>
          </p:cNvPr>
          <p:cNvSpPr/>
          <p:nvPr/>
        </p:nvSpPr>
        <p:spPr>
          <a:xfrm>
            <a:off x="2682459" y="1627684"/>
            <a:ext cx="6745857" cy="467679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Elementi grafici, Carattere, simbolo, logo&#10;&#10;Descrizione generata automaticamente">
            <a:extLst>
              <a:ext uri="{FF2B5EF4-FFF2-40B4-BE49-F238E27FC236}">
                <a16:creationId xmlns:a16="http://schemas.microsoft.com/office/drawing/2014/main" id="{4B836712-C1E5-2857-4EBE-1D0CF50BD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24" y="7194"/>
            <a:ext cx="1692214" cy="1692214"/>
          </a:xfrm>
          <a:prstGeom prst="rect">
            <a:avLst/>
          </a:prstGeom>
        </p:spPr>
      </p:pic>
      <p:pic>
        <p:nvPicPr>
          <p:cNvPr id="5" name="Immagine 4" descr="Immagine che contiene testo, schermata, veicolo, Veicolo terrestre&#10;&#10;Descrizione generata automaticamente">
            <a:extLst>
              <a:ext uri="{FF2B5EF4-FFF2-40B4-BE49-F238E27FC236}">
                <a16:creationId xmlns:a16="http://schemas.microsoft.com/office/drawing/2014/main" id="{9E78F277-316D-E1DB-3376-3366CFD3A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74" y="1682155"/>
            <a:ext cx="6676486" cy="46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6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8BC50594-362B-52DE-7639-AE7D5F14BF2D}"/>
              </a:ext>
            </a:extLst>
          </p:cNvPr>
          <p:cNvSpPr/>
          <p:nvPr/>
        </p:nvSpPr>
        <p:spPr>
          <a:xfrm>
            <a:off x="5055081" y="410646"/>
            <a:ext cx="2147975" cy="8865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Richiesta Preventivo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CD3C3C3-228A-09CC-431D-78360A8050BE}"/>
              </a:ext>
            </a:extLst>
          </p:cNvPr>
          <p:cNvSpPr/>
          <p:nvPr/>
        </p:nvSpPr>
        <p:spPr>
          <a:xfrm>
            <a:off x="439962" y="410646"/>
            <a:ext cx="2147975" cy="886540"/>
          </a:xfrm>
          <a:prstGeom prst="roundRect">
            <a:avLst/>
          </a:prstGeom>
          <a:solidFill>
            <a:srgbClr val="F4AD00"/>
          </a:solidFill>
          <a:ln>
            <a:solidFill>
              <a:srgbClr val="F4AD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Operazioni</a:t>
            </a:r>
          </a:p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E3A6412-3686-E001-FF54-2E9B49C43131}"/>
              </a:ext>
            </a:extLst>
          </p:cNvPr>
          <p:cNvSpPr/>
          <p:nvPr/>
        </p:nvSpPr>
        <p:spPr>
          <a:xfrm>
            <a:off x="2699711" y="1610432"/>
            <a:ext cx="6745857" cy="467679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Elementi grafici, Carattere, simbolo, logo&#10;&#10;Descrizione generata automaticamente">
            <a:extLst>
              <a:ext uri="{FF2B5EF4-FFF2-40B4-BE49-F238E27FC236}">
                <a16:creationId xmlns:a16="http://schemas.microsoft.com/office/drawing/2014/main" id="{4B836712-C1E5-2857-4EBE-1D0CF50BD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24" y="7194"/>
            <a:ext cx="1692214" cy="1692214"/>
          </a:xfrm>
          <a:prstGeom prst="rect">
            <a:avLst/>
          </a:prstGeom>
        </p:spPr>
      </p:pic>
      <p:pic>
        <p:nvPicPr>
          <p:cNvPr id="5" name="Immagine 4" descr="Immagine che contiene testo, schermata, veicolo, automobile&#10;&#10;Descrizione generata automaticamente">
            <a:extLst>
              <a:ext uri="{FF2B5EF4-FFF2-40B4-BE49-F238E27FC236}">
                <a16:creationId xmlns:a16="http://schemas.microsoft.com/office/drawing/2014/main" id="{3406638B-B58B-D7DD-76D7-DFAC9C0D7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83" y="1744636"/>
            <a:ext cx="6654198" cy="45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59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8BC50594-362B-52DE-7639-AE7D5F14BF2D}"/>
              </a:ext>
            </a:extLst>
          </p:cNvPr>
          <p:cNvSpPr/>
          <p:nvPr/>
        </p:nvSpPr>
        <p:spPr>
          <a:xfrm>
            <a:off x="5055081" y="410646"/>
            <a:ext cx="2147975" cy="8865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Richiesta Preventivo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CD3C3C3-228A-09CC-431D-78360A8050BE}"/>
              </a:ext>
            </a:extLst>
          </p:cNvPr>
          <p:cNvSpPr/>
          <p:nvPr/>
        </p:nvSpPr>
        <p:spPr>
          <a:xfrm>
            <a:off x="439962" y="410646"/>
            <a:ext cx="2147975" cy="886540"/>
          </a:xfrm>
          <a:prstGeom prst="roundRect">
            <a:avLst/>
          </a:prstGeom>
          <a:solidFill>
            <a:srgbClr val="F4AD00"/>
          </a:solidFill>
          <a:ln>
            <a:solidFill>
              <a:srgbClr val="F4AD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Operazioni</a:t>
            </a:r>
          </a:p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E3A6412-3686-E001-FF54-2E9B49C43131}"/>
              </a:ext>
            </a:extLst>
          </p:cNvPr>
          <p:cNvSpPr/>
          <p:nvPr/>
        </p:nvSpPr>
        <p:spPr>
          <a:xfrm>
            <a:off x="2734215" y="1610432"/>
            <a:ext cx="6745857" cy="467679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Elementi grafici, Carattere, simbolo, logo&#10;&#10;Descrizione generata automaticamente">
            <a:extLst>
              <a:ext uri="{FF2B5EF4-FFF2-40B4-BE49-F238E27FC236}">
                <a16:creationId xmlns:a16="http://schemas.microsoft.com/office/drawing/2014/main" id="{4B836712-C1E5-2857-4EBE-1D0CF50BD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24" y="7194"/>
            <a:ext cx="1692214" cy="1692214"/>
          </a:xfrm>
          <a:prstGeom prst="rect">
            <a:avLst/>
          </a:prstGeom>
        </p:spPr>
      </p:pic>
      <p:pic>
        <p:nvPicPr>
          <p:cNvPr id="6" name="Immagine 5" descr="Immagine che contiene testo, schermata, Veicolo terrestre, automobile&#10;&#10;Descrizione generata automaticamente">
            <a:extLst>
              <a:ext uri="{FF2B5EF4-FFF2-40B4-BE49-F238E27FC236}">
                <a16:creationId xmlns:a16="http://schemas.microsoft.com/office/drawing/2014/main" id="{3FC3587B-BF07-5115-06EF-7BA6C31E9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672443"/>
            <a:ext cx="6719619" cy="46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85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8BC50594-362B-52DE-7639-AE7D5F14BF2D}"/>
              </a:ext>
            </a:extLst>
          </p:cNvPr>
          <p:cNvSpPr/>
          <p:nvPr/>
        </p:nvSpPr>
        <p:spPr>
          <a:xfrm>
            <a:off x="5055081" y="410646"/>
            <a:ext cx="2147975" cy="8865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Richiesta Preventivo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CD3C3C3-228A-09CC-431D-78360A8050BE}"/>
              </a:ext>
            </a:extLst>
          </p:cNvPr>
          <p:cNvSpPr/>
          <p:nvPr/>
        </p:nvSpPr>
        <p:spPr>
          <a:xfrm>
            <a:off x="439962" y="410646"/>
            <a:ext cx="2147975" cy="886540"/>
          </a:xfrm>
          <a:prstGeom prst="roundRect">
            <a:avLst/>
          </a:prstGeom>
          <a:solidFill>
            <a:srgbClr val="F4AD00"/>
          </a:solidFill>
          <a:ln>
            <a:solidFill>
              <a:srgbClr val="F4AD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Operazioni</a:t>
            </a:r>
          </a:p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E3A6412-3686-E001-FF54-2E9B49C43131}"/>
              </a:ext>
            </a:extLst>
          </p:cNvPr>
          <p:cNvSpPr/>
          <p:nvPr/>
        </p:nvSpPr>
        <p:spPr>
          <a:xfrm>
            <a:off x="2725589" y="1610432"/>
            <a:ext cx="6745857" cy="467679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Elementi grafici, Carattere, simbolo, logo&#10;&#10;Descrizione generata automaticamente">
            <a:extLst>
              <a:ext uri="{FF2B5EF4-FFF2-40B4-BE49-F238E27FC236}">
                <a16:creationId xmlns:a16="http://schemas.microsoft.com/office/drawing/2014/main" id="{4B836712-C1E5-2857-4EBE-1D0CF50BD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24" y="7194"/>
            <a:ext cx="1692214" cy="1692214"/>
          </a:xfrm>
          <a:prstGeom prst="rect">
            <a:avLst/>
          </a:prstGeom>
        </p:spPr>
      </p:pic>
      <p:pic>
        <p:nvPicPr>
          <p:cNvPr id="6" name="Immagine 5" descr="Immagine che contiene testo, automobile, Veicolo terrestre, veicolo&#10;&#10;Descrizione generata automaticamente">
            <a:extLst>
              <a:ext uri="{FF2B5EF4-FFF2-40B4-BE49-F238E27FC236}">
                <a16:creationId xmlns:a16="http://schemas.microsoft.com/office/drawing/2014/main" id="{DA2C191D-FD98-AEAF-912B-D2A941273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32" y="1649020"/>
            <a:ext cx="6702362" cy="46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9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360809C-EF64-8204-BB65-D6B75E296962}"/>
              </a:ext>
            </a:extLst>
          </p:cNvPr>
          <p:cNvSpPr/>
          <p:nvPr/>
        </p:nvSpPr>
        <p:spPr>
          <a:xfrm>
            <a:off x="5152850" y="1093582"/>
            <a:ext cx="2147977" cy="67286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PATTERN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9449AEB-08E3-EE16-67EC-4AC9B2B7ED1A}"/>
              </a:ext>
            </a:extLst>
          </p:cNvPr>
          <p:cNvSpPr/>
          <p:nvPr/>
        </p:nvSpPr>
        <p:spPr>
          <a:xfrm>
            <a:off x="2274497" y="3396836"/>
            <a:ext cx="2147977" cy="14817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Factory</a:t>
            </a:r>
            <a:r>
              <a:rPr lang="it-IT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  <a:p>
            <a:pPr algn="ctr"/>
            <a:r>
              <a:rPr lang="it-IT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(Pagamenti)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4F5CB69-4378-3065-3907-9F8DD4717234}"/>
              </a:ext>
            </a:extLst>
          </p:cNvPr>
          <p:cNvSpPr/>
          <p:nvPr/>
        </p:nvSpPr>
        <p:spPr>
          <a:xfrm>
            <a:off x="5170092" y="3399707"/>
            <a:ext cx="2147977" cy="148176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</a:t>
            </a:r>
          </a:p>
          <a:p>
            <a:pPr algn="ctr"/>
            <a:r>
              <a:rPr lang="it-IT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(Dati tabelle)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1F28B48-DFF2-9FA1-2C31-BEDDEEDC2BF8}"/>
              </a:ext>
            </a:extLst>
          </p:cNvPr>
          <p:cNvSpPr/>
          <p:nvPr/>
        </p:nvSpPr>
        <p:spPr>
          <a:xfrm>
            <a:off x="8013936" y="3388210"/>
            <a:ext cx="2147977" cy="148176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Singleton (Connessione database e «gestione sessione»)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11A8B19-2481-1006-93A2-079128A28AC8}"/>
              </a:ext>
            </a:extLst>
          </p:cNvPr>
          <p:cNvCxnSpPr>
            <a:cxnSpLocks/>
          </p:cNvCxnSpPr>
          <p:nvPr/>
        </p:nvCxnSpPr>
        <p:spPr>
          <a:xfrm>
            <a:off x="6226839" y="1775068"/>
            <a:ext cx="11506" cy="89642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2E81732-C321-84B9-334A-B402E4EDEF96}"/>
              </a:ext>
            </a:extLst>
          </p:cNvPr>
          <p:cNvCxnSpPr>
            <a:cxnSpLocks/>
          </p:cNvCxnSpPr>
          <p:nvPr/>
        </p:nvCxnSpPr>
        <p:spPr>
          <a:xfrm flipH="1">
            <a:off x="3331233" y="2671496"/>
            <a:ext cx="575614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0821CD9-A0E9-2BBC-E4A2-B283C1F412FD}"/>
              </a:ext>
            </a:extLst>
          </p:cNvPr>
          <p:cNvCxnSpPr>
            <a:cxnSpLocks/>
          </p:cNvCxnSpPr>
          <p:nvPr/>
        </p:nvCxnSpPr>
        <p:spPr>
          <a:xfrm>
            <a:off x="3348485" y="2656401"/>
            <a:ext cx="1" cy="721386"/>
          </a:xfrm>
          <a:prstGeom prst="straightConnector1">
            <a:avLst/>
          </a:prstGeom>
          <a:ln w="50800">
            <a:solidFill>
              <a:schemeClr val="bg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485C06F-A622-E2D8-8668-15B5F6D27B28}"/>
              </a:ext>
            </a:extLst>
          </p:cNvPr>
          <p:cNvCxnSpPr/>
          <p:nvPr/>
        </p:nvCxnSpPr>
        <p:spPr>
          <a:xfrm>
            <a:off x="6235996" y="2642562"/>
            <a:ext cx="1" cy="721386"/>
          </a:xfrm>
          <a:prstGeom prst="straightConnector1">
            <a:avLst/>
          </a:prstGeom>
          <a:ln w="50800">
            <a:solidFill>
              <a:schemeClr val="bg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EA32925-75F9-4F20-50B9-A4758CA22A3A}"/>
              </a:ext>
            </a:extLst>
          </p:cNvPr>
          <p:cNvCxnSpPr/>
          <p:nvPr/>
        </p:nvCxnSpPr>
        <p:spPr>
          <a:xfrm>
            <a:off x="9104633" y="2647775"/>
            <a:ext cx="1" cy="721386"/>
          </a:xfrm>
          <a:prstGeom prst="straightConnector1">
            <a:avLst/>
          </a:prstGeom>
          <a:ln w="50800">
            <a:solidFill>
              <a:schemeClr val="bg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724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69527BD-E830-C309-8C6C-612373C8DD79}"/>
              </a:ext>
            </a:extLst>
          </p:cNvPr>
          <p:cNvSpPr/>
          <p:nvPr/>
        </p:nvSpPr>
        <p:spPr>
          <a:xfrm>
            <a:off x="5193108" y="437799"/>
            <a:ext cx="2053090" cy="8561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 err="1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Factory</a:t>
            </a:r>
            <a:r>
              <a:rPr lang="it-IT" sz="22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FD2B4A8-4A6D-D3E4-32FA-6B90D1A8E6E4}"/>
              </a:ext>
            </a:extLst>
          </p:cNvPr>
          <p:cNvSpPr/>
          <p:nvPr/>
        </p:nvSpPr>
        <p:spPr>
          <a:xfrm>
            <a:off x="3565901" y="1864401"/>
            <a:ext cx="5307501" cy="44156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testo, schermata, Software multimediale, software&#10;&#10;Descrizione generata automaticamente">
            <a:extLst>
              <a:ext uri="{FF2B5EF4-FFF2-40B4-BE49-F238E27FC236}">
                <a16:creationId xmlns:a16="http://schemas.microsoft.com/office/drawing/2014/main" id="{44918B7F-F27D-3844-C230-029EC7B3B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28" y="1873027"/>
            <a:ext cx="5281624" cy="43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8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69527BD-E830-C309-8C6C-612373C8DD79}"/>
              </a:ext>
            </a:extLst>
          </p:cNvPr>
          <p:cNvSpPr/>
          <p:nvPr/>
        </p:nvSpPr>
        <p:spPr>
          <a:xfrm>
            <a:off x="5193108" y="437799"/>
            <a:ext cx="2053090" cy="8561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D6F1009-5F13-51BE-1CA5-CC2F8A091714}"/>
              </a:ext>
            </a:extLst>
          </p:cNvPr>
          <p:cNvSpPr/>
          <p:nvPr/>
        </p:nvSpPr>
        <p:spPr>
          <a:xfrm>
            <a:off x="3574527" y="2543309"/>
            <a:ext cx="5233043" cy="25250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testo, schermata, Software multimediale, software&#10;&#10;Descrizione generata automaticamente">
            <a:extLst>
              <a:ext uri="{FF2B5EF4-FFF2-40B4-BE49-F238E27FC236}">
                <a16:creationId xmlns:a16="http://schemas.microsoft.com/office/drawing/2014/main" id="{11A0736C-1F81-A903-D35F-CAECE6BCC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02" y="2561482"/>
            <a:ext cx="5233042" cy="24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8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69527BD-E830-C309-8C6C-612373C8DD79}"/>
              </a:ext>
            </a:extLst>
          </p:cNvPr>
          <p:cNvSpPr/>
          <p:nvPr/>
        </p:nvSpPr>
        <p:spPr>
          <a:xfrm>
            <a:off x="4848048" y="319183"/>
            <a:ext cx="2751822" cy="8281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Login/Registrazione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84A9F7F-279F-293D-FEB0-3D45FAFB2E99}"/>
              </a:ext>
            </a:extLst>
          </p:cNvPr>
          <p:cNvSpPr/>
          <p:nvPr/>
        </p:nvSpPr>
        <p:spPr>
          <a:xfrm>
            <a:off x="1045044" y="1859737"/>
            <a:ext cx="4639410" cy="30801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testo, veicolo, schermata, automobile&#10;&#10;Descrizione generata automaticamente">
            <a:extLst>
              <a:ext uri="{FF2B5EF4-FFF2-40B4-BE49-F238E27FC236}">
                <a16:creationId xmlns:a16="http://schemas.microsoft.com/office/drawing/2014/main" id="{1B0CEA5D-4BF7-7387-C8FA-407F2EEC0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2" y="1863372"/>
            <a:ext cx="4605655" cy="3067680"/>
          </a:xfrm>
          <a:prstGeom prst="rect">
            <a:avLst/>
          </a:prstGeom>
        </p:spPr>
      </p:pic>
      <p:pic>
        <p:nvPicPr>
          <p:cNvPr id="6" name="Immagine 5" descr="Immagine che contiene testo, schermata, veicolo, automobile&#10;&#10;Descrizione generata automaticamente">
            <a:extLst>
              <a:ext uri="{FF2B5EF4-FFF2-40B4-BE49-F238E27FC236}">
                <a16:creationId xmlns:a16="http://schemas.microsoft.com/office/drawing/2014/main" id="{3442E1AD-100C-A754-21EC-B67C8CB9A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10" y="1851810"/>
            <a:ext cx="4613585" cy="3088122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8880B43-7FFC-0717-E332-8784FDF3EDCD}"/>
              </a:ext>
            </a:extLst>
          </p:cNvPr>
          <p:cNvSpPr/>
          <p:nvPr/>
        </p:nvSpPr>
        <p:spPr>
          <a:xfrm>
            <a:off x="6678449" y="1870814"/>
            <a:ext cx="4639410" cy="306911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73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69527BD-E830-C309-8C6C-612373C8DD79}"/>
              </a:ext>
            </a:extLst>
          </p:cNvPr>
          <p:cNvSpPr/>
          <p:nvPr/>
        </p:nvSpPr>
        <p:spPr>
          <a:xfrm>
            <a:off x="5193108" y="437799"/>
            <a:ext cx="2053090" cy="8561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Singleton</a:t>
            </a:r>
          </a:p>
        </p:txBody>
      </p:sp>
      <p:pic>
        <p:nvPicPr>
          <p:cNvPr id="3" name="Immagine 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03C8583-2EE1-3275-F88F-C478C5739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07" y="2040822"/>
            <a:ext cx="3909399" cy="2690093"/>
          </a:xfrm>
          <a:prstGeom prst="rect">
            <a:avLst/>
          </a:prstGeom>
        </p:spPr>
      </p:pic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632A2B21-484D-99F8-EAC2-61DB4D614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75" y="2043837"/>
            <a:ext cx="2659610" cy="272719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FD2B4A8-4A6D-D3E4-32FA-6B90D1A8E6E4}"/>
              </a:ext>
            </a:extLst>
          </p:cNvPr>
          <p:cNvSpPr/>
          <p:nvPr/>
        </p:nvSpPr>
        <p:spPr>
          <a:xfrm>
            <a:off x="1931971" y="2017959"/>
            <a:ext cx="3909399" cy="273581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6F2D6B9-A62C-BA58-DC33-D94E69DDCB1F}"/>
              </a:ext>
            </a:extLst>
          </p:cNvPr>
          <p:cNvSpPr/>
          <p:nvPr/>
        </p:nvSpPr>
        <p:spPr>
          <a:xfrm>
            <a:off x="6562302" y="2020975"/>
            <a:ext cx="2700783" cy="273581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8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69527BD-E830-C309-8C6C-612373C8DD79}"/>
              </a:ext>
            </a:extLst>
          </p:cNvPr>
          <p:cNvSpPr/>
          <p:nvPr/>
        </p:nvSpPr>
        <p:spPr>
          <a:xfrm>
            <a:off x="5193108" y="351524"/>
            <a:ext cx="2053090" cy="8561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</p:txBody>
      </p:sp>
      <p:pic>
        <p:nvPicPr>
          <p:cNvPr id="4" name="Immagine 3" descr="Immagine che contiene testo, diagramma, Parallelo, Carattere&#10;&#10;Descrizione generata automaticamente">
            <a:extLst>
              <a:ext uri="{FF2B5EF4-FFF2-40B4-BE49-F238E27FC236}">
                <a16:creationId xmlns:a16="http://schemas.microsoft.com/office/drawing/2014/main" id="{8D62296C-ED0B-7DF0-567A-2646252CC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26" y="1593175"/>
            <a:ext cx="6750927" cy="39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8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4C3C63C3-00A5-3467-4F36-A500F40D5DFB}"/>
              </a:ext>
            </a:extLst>
          </p:cNvPr>
          <p:cNvSpPr/>
          <p:nvPr/>
        </p:nvSpPr>
        <p:spPr>
          <a:xfrm>
            <a:off x="4701398" y="2827307"/>
            <a:ext cx="3027872" cy="8561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74678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EDF7BF9-D6D1-C435-8F19-896138A62E7A}"/>
              </a:ext>
            </a:extLst>
          </p:cNvPr>
          <p:cNvSpPr/>
          <p:nvPr/>
        </p:nvSpPr>
        <p:spPr>
          <a:xfrm>
            <a:off x="5152850" y="1542148"/>
            <a:ext cx="2147977" cy="67286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AMMINISTRATORE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7772ADA-DDA3-67F1-8024-3A7EE009AD9A}"/>
              </a:ext>
            </a:extLst>
          </p:cNvPr>
          <p:cNvSpPr/>
          <p:nvPr/>
        </p:nvSpPr>
        <p:spPr>
          <a:xfrm>
            <a:off x="799387" y="3845403"/>
            <a:ext cx="2147977" cy="67286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Inserimento Dati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AAD86D3-3AE6-4E84-6FC8-98656CDC0B8F}"/>
              </a:ext>
            </a:extLst>
          </p:cNvPr>
          <p:cNvSpPr/>
          <p:nvPr/>
        </p:nvSpPr>
        <p:spPr>
          <a:xfrm>
            <a:off x="3617346" y="3848274"/>
            <a:ext cx="2147977" cy="67286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Eliminazione Dati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4D2F5EB-E3D5-9349-4E21-A541D5053183}"/>
              </a:ext>
            </a:extLst>
          </p:cNvPr>
          <p:cNvSpPr/>
          <p:nvPr/>
        </p:nvSpPr>
        <p:spPr>
          <a:xfrm>
            <a:off x="6659592" y="3845403"/>
            <a:ext cx="2147977" cy="67286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Visualizzazione Dati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5B09354-1B5F-B7FA-8DE3-49AAB0EC2280}"/>
              </a:ext>
            </a:extLst>
          </p:cNvPr>
          <p:cNvSpPr/>
          <p:nvPr/>
        </p:nvSpPr>
        <p:spPr>
          <a:xfrm>
            <a:off x="9494808" y="3845403"/>
            <a:ext cx="2147977" cy="67286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Modifica Sconto/Quantità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0F08994-D487-3EFA-6197-339B85EE422F}"/>
              </a:ext>
            </a:extLst>
          </p:cNvPr>
          <p:cNvCxnSpPr>
            <a:cxnSpLocks/>
          </p:cNvCxnSpPr>
          <p:nvPr/>
        </p:nvCxnSpPr>
        <p:spPr>
          <a:xfrm>
            <a:off x="6226839" y="2223634"/>
            <a:ext cx="11506" cy="89642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E8F644A-0C7A-2665-A8C7-DF5B32602438}"/>
              </a:ext>
            </a:extLst>
          </p:cNvPr>
          <p:cNvCxnSpPr>
            <a:cxnSpLocks/>
          </p:cNvCxnSpPr>
          <p:nvPr/>
        </p:nvCxnSpPr>
        <p:spPr>
          <a:xfrm flipH="1">
            <a:off x="1856123" y="3094184"/>
            <a:ext cx="4364970" cy="21207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07CDC25A-A581-D1C0-67C6-878B0C579DBC}"/>
              </a:ext>
            </a:extLst>
          </p:cNvPr>
          <p:cNvCxnSpPr>
            <a:cxnSpLocks/>
          </p:cNvCxnSpPr>
          <p:nvPr/>
        </p:nvCxnSpPr>
        <p:spPr>
          <a:xfrm>
            <a:off x="1873375" y="3104967"/>
            <a:ext cx="1" cy="721386"/>
          </a:xfrm>
          <a:prstGeom prst="straightConnector1">
            <a:avLst/>
          </a:prstGeom>
          <a:ln w="50800">
            <a:solidFill>
              <a:schemeClr val="bg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66756BA-0B74-1B58-9931-E89C35BB5A63}"/>
              </a:ext>
            </a:extLst>
          </p:cNvPr>
          <p:cNvCxnSpPr>
            <a:cxnSpLocks/>
          </p:cNvCxnSpPr>
          <p:nvPr/>
        </p:nvCxnSpPr>
        <p:spPr>
          <a:xfrm flipH="1">
            <a:off x="6244091" y="3081603"/>
            <a:ext cx="4341957" cy="21207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68AB1B0-0D19-8503-589D-806FC3750930}"/>
              </a:ext>
            </a:extLst>
          </p:cNvPr>
          <p:cNvCxnSpPr/>
          <p:nvPr/>
        </p:nvCxnSpPr>
        <p:spPr>
          <a:xfrm>
            <a:off x="4683250" y="3091128"/>
            <a:ext cx="1" cy="721386"/>
          </a:xfrm>
          <a:prstGeom prst="straightConnector1">
            <a:avLst/>
          </a:prstGeom>
          <a:ln w="50800">
            <a:solidFill>
              <a:schemeClr val="bg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D2F72C39-EDAB-5962-9B17-8ACA1BE188D7}"/>
              </a:ext>
            </a:extLst>
          </p:cNvPr>
          <p:cNvCxnSpPr/>
          <p:nvPr/>
        </p:nvCxnSpPr>
        <p:spPr>
          <a:xfrm>
            <a:off x="7758921" y="3104967"/>
            <a:ext cx="1" cy="721386"/>
          </a:xfrm>
          <a:prstGeom prst="straightConnector1">
            <a:avLst/>
          </a:prstGeom>
          <a:ln w="50800">
            <a:solidFill>
              <a:schemeClr val="bg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A0E1C52-25C6-B0B6-2627-57B5E629075C}"/>
              </a:ext>
            </a:extLst>
          </p:cNvPr>
          <p:cNvCxnSpPr/>
          <p:nvPr/>
        </p:nvCxnSpPr>
        <p:spPr>
          <a:xfrm>
            <a:off x="10568796" y="3068124"/>
            <a:ext cx="1" cy="721386"/>
          </a:xfrm>
          <a:prstGeom prst="straightConnector1">
            <a:avLst/>
          </a:prstGeom>
          <a:ln w="50800">
            <a:solidFill>
              <a:schemeClr val="bg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Immagine 34" descr="Immagine che contiene clipart, Elementi grafici, simbolo, cartone animato&#10;&#10;Descrizione generata automaticamente">
            <a:extLst>
              <a:ext uri="{FF2B5EF4-FFF2-40B4-BE49-F238E27FC236}">
                <a16:creationId xmlns:a16="http://schemas.microsoft.com/office/drawing/2014/main" id="{91FE0874-0FE1-004E-1221-FC6EE3BD2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7" y="296891"/>
            <a:ext cx="1330793" cy="1330793"/>
          </a:xfrm>
          <a:prstGeom prst="rect">
            <a:avLst/>
          </a:prstGeom>
        </p:spPr>
      </p:pic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E78F5605-7EF6-5228-ED8D-B9FE861AB569}"/>
              </a:ext>
            </a:extLst>
          </p:cNvPr>
          <p:cNvSpPr/>
          <p:nvPr/>
        </p:nvSpPr>
        <p:spPr>
          <a:xfrm>
            <a:off x="9601200" y="553521"/>
            <a:ext cx="2147975" cy="886540"/>
          </a:xfrm>
          <a:prstGeom prst="roundRect">
            <a:avLst/>
          </a:prstGeom>
          <a:solidFill>
            <a:srgbClr val="0B1541"/>
          </a:solidFill>
          <a:ln>
            <a:solidFill>
              <a:srgbClr val="0B15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4AD00"/>
                </a:solidFill>
              </a:rPr>
              <a:t>Operazioni</a:t>
            </a:r>
          </a:p>
          <a:p>
            <a:pPr algn="ctr"/>
            <a:r>
              <a:rPr lang="it-IT" dirty="0">
                <a:solidFill>
                  <a:srgbClr val="F4AD00"/>
                </a:solidFill>
              </a:rPr>
              <a:t>Amministratore</a:t>
            </a:r>
          </a:p>
        </p:txBody>
      </p:sp>
    </p:spTree>
    <p:extLst>
      <p:ext uri="{BB962C8B-B14F-4D97-AF65-F5344CB8AC3E}">
        <p14:creationId xmlns:p14="http://schemas.microsoft.com/office/powerpoint/2010/main" val="226996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EDF7BF9-D6D1-C435-8F19-896138A62E7A}"/>
              </a:ext>
            </a:extLst>
          </p:cNvPr>
          <p:cNvSpPr/>
          <p:nvPr/>
        </p:nvSpPr>
        <p:spPr>
          <a:xfrm>
            <a:off x="5141344" y="753733"/>
            <a:ext cx="2147977" cy="67286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7772ADA-DDA3-67F1-8024-3A7EE009AD9A}"/>
              </a:ext>
            </a:extLst>
          </p:cNvPr>
          <p:cNvSpPr/>
          <p:nvPr/>
        </p:nvSpPr>
        <p:spPr>
          <a:xfrm>
            <a:off x="3605837" y="5120663"/>
            <a:ext cx="2147977" cy="67286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Pagamento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AAD86D3-3AE6-4E84-6FC8-98656CDC0B8F}"/>
              </a:ext>
            </a:extLst>
          </p:cNvPr>
          <p:cNvSpPr/>
          <p:nvPr/>
        </p:nvSpPr>
        <p:spPr>
          <a:xfrm>
            <a:off x="3617346" y="2629257"/>
            <a:ext cx="2147977" cy="67286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Acquisto Ricambi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4D2F5EB-E3D5-9349-4E21-A541D5053183}"/>
              </a:ext>
            </a:extLst>
          </p:cNvPr>
          <p:cNvSpPr/>
          <p:nvPr/>
        </p:nvSpPr>
        <p:spPr>
          <a:xfrm>
            <a:off x="6688167" y="2635911"/>
            <a:ext cx="2147977" cy="67286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Richiesta Preventivo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5B09354-1B5F-B7FA-8DE3-49AAB0EC2280}"/>
              </a:ext>
            </a:extLst>
          </p:cNvPr>
          <p:cNvSpPr/>
          <p:nvPr/>
        </p:nvSpPr>
        <p:spPr>
          <a:xfrm>
            <a:off x="3605838" y="3881523"/>
            <a:ext cx="2147977" cy="67286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Carrello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0F08994-D487-3EFA-6197-339B85EE422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215333" y="1426593"/>
            <a:ext cx="11506" cy="573657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E8F644A-0C7A-2665-A8C7-DF5B32602438}"/>
              </a:ext>
            </a:extLst>
          </p:cNvPr>
          <p:cNvCxnSpPr>
            <a:cxnSpLocks/>
          </p:cNvCxnSpPr>
          <p:nvPr/>
        </p:nvCxnSpPr>
        <p:spPr>
          <a:xfrm flipH="1">
            <a:off x="4691334" y="2007618"/>
            <a:ext cx="1523998" cy="1060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66756BA-0B74-1B58-9931-E89C35BB5A63}"/>
              </a:ext>
            </a:extLst>
          </p:cNvPr>
          <p:cNvCxnSpPr>
            <a:cxnSpLocks/>
          </p:cNvCxnSpPr>
          <p:nvPr/>
        </p:nvCxnSpPr>
        <p:spPr>
          <a:xfrm flipH="1">
            <a:off x="6226839" y="2007618"/>
            <a:ext cx="1532082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68AB1B0-0D19-8503-589D-806FC3750930}"/>
              </a:ext>
            </a:extLst>
          </p:cNvPr>
          <p:cNvCxnSpPr>
            <a:cxnSpLocks/>
          </p:cNvCxnSpPr>
          <p:nvPr/>
        </p:nvCxnSpPr>
        <p:spPr>
          <a:xfrm flipH="1">
            <a:off x="4679827" y="1995936"/>
            <a:ext cx="3423" cy="556764"/>
          </a:xfrm>
          <a:prstGeom prst="straightConnector1">
            <a:avLst/>
          </a:prstGeom>
          <a:ln w="50800">
            <a:solidFill>
              <a:schemeClr val="bg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D2F72C39-EDAB-5962-9B17-8ACA1BE188D7}"/>
              </a:ext>
            </a:extLst>
          </p:cNvPr>
          <p:cNvCxnSpPr>
            <a:cxnSpLocks/>
          </p:cNvCxnSpPr>
          <p:nvPr/>
        </p:nvCxnSpPr>
        <p:spPr>
          <a:xfrm flipH="1">
            <a:off x="7758921" y="1995936"/>
            <a:ext cx="1" cy="556764"/>
          </a:xfrm>
          <a:prstGeom prst="straightConnector1">
            <a:avLst/>
          </a:prstGeom>
          <a:ln w="50800">
            <a:solidFill>
              <a:schemeClr val="bg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A0E1C52-25C6-B0B6-2627-57B5E629075C}"/>
              </a:ext>
            </a:extLst>
          </p:cNvPr>
          <p:cNvCxnSpPr>
            <a:cxnSpLocks/>
          </p:cNvCxnSpPr>
          <p:nvPr/>
        </p:nvCxnSpPr>
        <p:spPr>
          <a:xfrm flipH="1">
            <a:off x="4681809" y="3308771"/>
            <a:ext cx="3421" cy="511472"/>
          </a:xfrm>
          <a:prstGeom prst="straightConnector1">
            <a:avLst/>
          </a:prstGeom>
          <a:ln w="50800">
            <a:solidFill>
              <a:schemeClr val="bg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magine 7" descr="Immagine che contiene Elementi grafici, Carattere, simbolo, logo&#10;&#10;Descrizione generata automaticamente">
            <a:extLst>
              <a:ext uri="{FF2B5EF4-FFF2-40B4-BE49-F238E27FC236}">
                <a16:creationId xmlns:a16="http://schemas.microsoft.com/office/drawing/2014/main" id="{9D83CEF0-6648-D896-61DF-CFFBFBBB4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339" y="142874"/>
            <a:ext cx="1853061" cy="1853061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0A50BBC6-67B5-9EFC-4431-1027EB2F8076}"/>
              </a:ext>
            </a:extLst>
          </p:cNvPr>
          <p:cNvCxnSpPr>
            <a:cxnSpLocks/>
          </p:cNvCxnSpPr>
          <p:nvPr/>
        </p:nvCxnSpPr>
        <p:spPr>
          <a:xfrm flipH="1">
            <a:off x="4672284" y="4554383"/>
            <a:ext cx="3421" cy="511472"/>
          </a:xfrm>
          <a:prstGeom prst="straightConnector1">
            <a:avLst/>
          </a:prstGeom>
          <a:ln w="50800">
            <a:solidFill>
              <a:schemeClr val="bg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435E298F-7F85-256D-FB2C-39354D9C464F}"/>
              </a:ext>
            </a:extLst>
          </p:cNvPr>
          <p:cNvSpPr/>
          <p:nvPr/>
        </p:nvSpPr>
        <p:spPr>
          <a:xfrm>
            <a:off x="595223" y="626134"/>
            <a:ext cx="2147975" cy="886540"/>
          </a:xfrm>
          <a:prstGeom prst="roundRect">
            <a:avLst/>
          </a:prstGeom>
          <a:solidFill>
            <a:srgbClr val="F4AD00"/>
          </a:solidFill>
          <a:ln>
            <a:solidFill>
              <a:srgbClr val="F4AD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B1541"/>
                </a:solidFill>
              </a:rPr>
              <a:t>Operazioni</a:t>
            </a:r>
          </a:p>
          <a:p>
            <a:pPr algn="ctr"/>
            <a:r>
              <a:rPr lang="it-IT" dirty="0">
                <a:solidFill>
                  <a:srgbClr val="0B1541"/>
                </a:solidFill>
              </a:rPr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278720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8BC50594-362B-52DE-7639-AE7D5F14BF2D}"/>
              </a:ext>
            </a:extLst>
          </p:cNvPr>
          <p:cNvSpPr/>
          <p:nvPr/>
        </p:nvSpPr>
        <p:spPr>
          <a:xfrm>
            <a:off x="5063708" y="410646"/>
            <a:ext cx="2147975" cy="8865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Inserimento Dati</a:t>
            </a:r>
          </a:p>
          <a:p>
            <a:pPr algn="ctr"/>
            <a:r>
              <a:rPr lang="it-IT" sz="16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tabelle classiche</a:t>
            </a:r>
          </a:p>
        </p:txBody>
      </p:sp>
      <p:pic>
        <p:nvPicPr>
          <p:cNvPr id="3" name="Immagine 2" descr="Immagine che contiene clipart, Elementi grafici, simbolo, cartone animato&#10;&#10;Descrizione generata automaticamente">
            <a:extLst>
              <a:ext uri="{FF2B5EF4-FFF2-40B4-BE49-F238E27FC236}">
                <a16:creationId xmlns:a16="http://schemas.microsoft.com/office/drawing/2014/main" id="{05F94D8C-C71F-4169-2E17-50E369E28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7" y="154016"/>
            <a:ext cx="1330793" cy="1330793"/>
          </a:xfrm>
          <a:prstGeom prst="rect">
            <a:avLst/>
          </a:prstGeom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CD3C3C3-228A-09CC-431D-78360A8050BE}"/>
              </a:ext>
            </a:extLst>
          </p:cNvPr>
          <p:cNvSpPr/>
          <p:nvPr/>
        </p:nvSpPr>
        <p:spPr>
          <a:xfrm>
            <a:off x="9601200" y="410646"/>
            <a:ext cx="2147975" cy="886540"/>
          </a:xfrm>
          <a:prstGeom prst="roundRect">
            <a:avLst/>
          </a:prstGeom>
          <a:solidFill>
            <a:srgbClr val="0B1541"/>
          </a:solidFill>
          <a:ln>
            <a:solidFill>
              <a:srgbClr val="0B15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F4AD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Operazioni</a:t>
            </a:r>
          </a:p>
          <a:p>
            <a:pPr algn="ctr"/>
            <a:r>
              <a:rPr lang="it-IT" sz="1900" dirty="0">
                <a:solidFill>
                  <a:srgbClr val="F4AD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Amministratore</a:t>
            </a:r>
          </a:p>
        </p:txBody>
      </p:sp>
      <p:pic>
        <p:nvPicPr>
          <p:cNvPr id="6" name="Immagine 5" descr="Immagine che contiene testo, schermata, veicolo, Veicolo terrestre&#10;&#10;Descrizione generata automaticamente">
            <a:extLst>
              <a:ext uri="{FF2B5EF4-FFF2-40B4-BE49-F238E27FC236}">
                <a16:creationId xmlns:a16="http://schemas.microsoft.com/office/drawing/2014/main" id="{0E056E28-D00A-77B5-A88E-17CCA5C94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93" y="1627684"/>
            <a:ext cx="6745857" cy="4676795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3E3A6412-3686-E001-FF54-2E9B49C43131}"/>
              </a:ext>
            </a:extLst>
          </p:cNvPr>
          <p:cNvSpPr/>
          <p:nvPr/>
        </p:nvSpPr>
        <p:spPr>
          <a:xfrm>
            <a:off x="2760093" y="1627684"/>
            <a:ext cx="6745857" cy="467679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29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B1751F3E-B23E-E2B0-29E1-9B7AEE9D99DA}"/>
              </a:ext>
            </a:extLst>
          </p:cNvPr>
          <p:cNvSpPr/>
          <p:nvPr/>
        </p:nvSpPr>
        <p:spPr>
          <a:xfrm>
            <a:off x="4977444" y="406873"/>
            <a:ext cx="2303252" cy="8834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Inserimento Dati</a:t>
            </a:r>
          </a:p>
          <a:p>
            <a:pPr algn="ctr"/>
            <a:r>
              <a:rPr lang="it-IT" sz="16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tabelle associazione</a:t>
            </a:r>
          </a:p>
        </p:txBody>
      </p:sp>
      <p:pic>
        <p:nvPicPr>
          <p:cNvPr id="3" name="Immagine 2" descr="Immagine che contiene clipart, Elementi grafici, simbolo, cartone animato&#10;&#10;Descrizione generata automaticamente">
            <a:extLst>
              <a:ext uri="{FF2B5EF4-FFF2-40B4-BE49-F238E27FC236}">
                <a16:creationId xmlns:a16="http://schemas.microsoft.com/office/drawing/2014/main" id="{C8CB69BB-374D-73DD-0C06-ED2EBE868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7" y="150243"/>
            <a:ext cx="1330793" cy="1330793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950E9D3-E982-F77F-B01A-14B5BED816DE}"/>
              </a:ext>
            </a:extLst>
          </p:cNvPr>
          <p:cNvSpPr/>
          <p:nvPr/>
        </p:nvSpPr>
        <p:spPr>
          <a:xfrm>
            <a:off x="2667900" y="1627684"/>
            <a:ext cx="6866626" cy="467679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 descr="Immagine che contiene testo, schermata, Veicolo terrestre, veicolo&#10;&#10;Descrizione generata automaticamente">
            <a:extLst>
              <a:ext uri="{FF2B5EF4-FFF2-40B4-BE49-F238E27FC236}">
                <a16:creationId xmlns:a16="http://schemas.microsoft.com/office/drawing/2014/main" id="{0D770DE4-4804-6ED5-354A-91587B290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54" y="1681783"/>
            <a:ext cx="6793121" cy="4604717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C96C8664-1453-EB40-A10D-92E9EDCB1361}"/>
              </a:ext>
            </a:extLst>
          </p:cNvPr>
          <p:cNvSpPr/>
          <p:nvPr/>
        </p:nvSpPr>
        <p:spPr>
          <a:xfrm>
            <a:off x="9601200" y="410646"/>
            <a:ext cx="2147975" cy="886540"/>
          </a:xfrm>
          <a:prstGeom prst="roundRect">
            <a:avLst/>
          </a:prstGeom>
          <a:solidFill>
            <a:srgbClr val="0B1541"/>
          </a:solidFill>
          <a:ln>
            <a:solidFill>
              <a:srgbClr val="0B15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F4AD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Operazioni</a:t>
            </a:r>
          </a:p>
          <a:p>
            <a:pPr algn="ctr"/>
            <a:r>
              <a:rPr lang="it-IT" sz="1900" dirty="0">
                <a:solidFill>
                  <a:srgbClr val="F4AD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Amministratore</a:t>
            </a:r>
          </a:p>
        </p:txBody>
      </p:sp>
    </p:spTree>
    <p:extLst>
      <p:ext uri="{BB962C8B-B14F-4D97-AF65-F5344CB8AC3E}">
        <p14:creationId xmlns:p14="http://schemas.microsoft.com/office/powerpoint/2010/main" val="107209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C9BE579-01E9-A621-77E9-21AD2E85B7C8}"/>
              </a:ext>
            </a:extLst>
          </p:cNvPr>
          <p:cNvSpPr/>
          <p:nvPr/>
        </p:nvSpPr>
        <p:spPr>
          <a:xfrm>
            <a:off x="4977443" y="406873"/>
            <a:ext cx="2303252" cy="8834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Eliminazione Dati</a:t>
            </a:r>
          </a:p>
        </p:txBody>
      </p:sp>
      <p:pic>
        <p:nvPicPr>
          <p:cNvPr id="10" name="Immagine 9" descr="Immagine che contiene clipart, Elementi grafici, simbolo, cartone animato&#10;&#10;Descrizione generata automaticamente">
            <a:extLst>
              <a:ext uri="{FF2B5EF4-FFF2-40B4-BE49-F238E27FC236}">
                <a16:creationId xmlns:a16="http://schemas.microsoft.com/office/drawing/2014/main" id="{C5ECFF06-6E0C-3BB7-F901-375A82AE2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7" y="150243"/>
            <a:ext cx="1330793" cy="1330793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39F64C6A-BA15-DCF7-943F-A337C2F56448}"/>
              </a:ext>
            </a:extLst>
          </p:cNvPr>
          <p:cNvSpPr/>
          <p:nvPr/>
        </p:nvSpPr>
        <p:spPr>
          <a:xfrm>
            <a:off x="2750568" y="1627684"/>
            <a:ext cx="6745857" cy="467679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 descr="Immagine che contiene testo, schermata, automobile, veicolo&#10;&#10;Descrizione generata automaticamente">
            <a:extLst>
              <a:ext uri="{FF2B5EF4-FFF2-40B4-BE49-F238E27FC236}">
                <a16:creationId xmlns:a16="http://schemas.microsoft.com/office/drawing/2014/main" id="{6D494A61-715F-5484-8EE4-6FB9B51D0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194" y="1676390"/>
            <a:ext cx="6719975" cy="4612264"/>
          </a:xfrm>
          <a:prstGeom prst="rect">
            <a:avLst/>
          </a:prstGeom>
        </p:spPr>
      </p:pic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72707775-526B-C036-1F92-AE59C4EE30A3}"/>
              </a:ext>
            </a:extLst>
          </p:cNvPr>
          <p:cNvSpPr/>
          <p:nvPr/>
        </p:nvSpPr>
        <p:spPr>
          <a:xfrm>
            <a:off x="9601200" y="410646"/>
            <a:ext cx="2147975" cy="886540"/>
          </a:xfrm>
          <a:prstGeom prst="roundRect">
            <a:avLst/>
          </a:prstGeom>
          <a:solidFill>
            <a:srgbClr val="0B1541"/>
          </a:solidFill>
          <a:ln>
            <a:solidFill>
              <a:srgbClr val="0B15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F4AD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Operazioni</a:t>
            </a:r>
          </a:p>
          <a:p>
            <a:pPr algn="ctr"/>
            <a:r>
              <a:rPr lang="it-IT" sz="1900" dirty="0">
                <a:solidFill>
                  <a:srgbClr val="F4AD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Amministratore</a:t>
            </a:r>
          </a:p>
        </p:txBody>
      </p:sp>
    </p:spTree>
    <p:extLst>
      <p:ext uri="{BB962C8B-B14F-4D97-AF65-F5344CB8AC3E}">
        <p14:creationId xmlns:p14="http://schemas.microsoft.com/office/powerpoint/2010/main" val="250573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CD248D7C-A1B4-D228-95C6-99B6DAD3F190}"/>
              </a:ext>
            </a:extLst>
          </p:cNvPr>
          <p:cNvSpPr/>
          <p:nvPr/>
        </p:nvSpPr>
        <p:spPr>
          <a:xfrm>
            <a:off x="4968817" y="406873"/>
            <a:ext cx="2303252" cy="8834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Visualizzazione Dati</a:t>
            </a:r>
          </a:p>
        </p:txBody>
      </p:sp>
      <p:pic>
        <p:nvPicPr>
          <p:cNvPr id="9" name="Immagine 8" descr="Immagine che contiene clipart, Elementi grafici, simbolo, cartone animato&#10;&#10;Descrizione generata automaticamente">
            <a:extLst>
              <a:ext uri="{FF2B5EF4-FFF2-40B4-BE49-F238E27FC236}">
                <a16:creationId xmlns:a16="http://schemas.microsoft.com/office/drawing/2014/main" id="{B37B2A6E-090B-2959-BF0A-B1900E591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7" y="150243"/>
            <a:ext cx="1330793" cy="1330793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C0497574-C4CC-15B5-4012-96794609A843}"/>
              </a:ext>
            </a:extLst>
          </p:cNvPr>
          <p:cNvSpPr/>
          <p:nvPr/>
        </p:nvSpPr>
        <p:spPr>
          <a:xfrm>
            <a:off x="3324225" y="1824650"/>
            <a:ext cx="7019925" cy="414823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chermata, ruota, Veicolo terrestre&#10;&#10;Descrizione generata automaticamente">
            <a:extLst>
              <a:ext uri="{FF2B5EF4-FFF2-40B4-BE49-F238E27FC236}">
                <a16:creationId xmlns:a16="http://schemas.microsoft.com/office/drawing/2014/main" id="{78F4D641-4D3D-1218-0EF1-5EAB615BE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293" y="1831124"/>
            <a:ext cx="7000332" cy="4141766"/>
          </a:xfrm>
          <a:prstGeom prst="rect">
            <a:avLst/>
          </a:prstGeom>
        </p:spPr>
      </p:pic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DF758E22-6796-51C8-8259-865EB17AF386}"/>
              </a:ext>
            </a:extLst>
          </p:cNvPr>
          <p:cNvSpPr/>
          <p:nvPr/>
        </p:nvSpPr>
        <p:spPr>
          <a:xfrm>
            <a:off x="9601200" y="410646"/>
            <a:ext cx="2147975" cy="886540"/>
          </a:xfrm>
          <a:prstGeom prst="roundRect">
            <a:avLst/>
          </a:prstGeom>
          <a:solidFill>
            <a:srgbClr val="0B1541"/>
          </a:solidFill>
          <a:ln>
            <a:solidFill>
              <a:srgbClr val="0B15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F4AD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Operazioni</a:t>
            </a:r>
          </a:p>
          <a:p>
            <a:pPr algn="ctr"/>
            <a:r>
              <a:rPr lang="it-IT" sz="1900" dirty="0">
                <a:solidFill>
                  <a:srgbClr val="F4AD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Amministratore</a:t>
            </a:r>
          </a:p>
        </p:txBody>
      </p:sp>
    </p:spTree>
    <p:extLst>
      <p:ext uri="{BB962C8B-B14F-4D97-AF65-F5344CB8AC3E}">
        <p14:creationId xmlns:p14="http://schemas.microsoft.com/office/powerpoint/2010/main" val="63369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CD248D7C-A1B4-D228-95C6-99B6DAD3F190}"/>
              </a:ext>
            </a:extLst>
          </p:cNvPr>
          <p:cNvSpPr/>
          <p:nvPr/>
        </p:nvSpPr>
        <p:spPr>
          <a:xfrm>
            <a:off x="5055080" y="406873"/>
            <a:ext cx="2303252" cy="8834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0B154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Visualizzazione Dati</a:t>
            </a:r>
          </a:p>
        </p:txBody>
      </p:sp>
      <p:pic>
        <p:nvPicPr>
          <p:cNvPr id="9" name="Immagine 8" descr="Immagine che contiene clipart, Elementi grafici, simbolo, cartone animato&#10;&#10;Descrizione generata automaticamente">
            <a:extLst>
              <a:ext uri="{FF2B5EF4-FFF2-40B4-BE49-F238E27FC236}">
                <a16:creationId xmlns:a16="http://schemas.microsoft.com/office/drawing/2014/main" id="{B37B2A6E-090B-2959-BF0A-B1900E591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7" y="150243"/>
            <a:ext cx="1330793" cy="1330793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C0497574-C4CC-15B5-4012-96794609A843}"/>
              </a:ext>
            </a:extLst>
          </p:cNvPr>
          <p:cNvSpPr/>
          <p:nvPr/>
        </p:nvSpPr>
        <p:spPr>
          <a:xfrm>
            <a:off x="3057525" y="1782955"/>
            <a:ext cx="6061136" cy="390634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Immagine che contiene testo, Veicolo terrestre, veicolo, automobile&#10;&#10;Descrizione generata automaticamente">
            <a:extLst>
              <a:ext uri="{FF2B5EF4-FFF2-40B4-BE49-F238E27FC236}">
                <a16:creationId xmlns:a16="http://schemas.microsoft.com/office/drawing/2014/main" id="{354D3E09-6998-9AA2-6893-8B77F6E7E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1871029"/>
            <a:ext cx="5962650" cy="3804246"/>
          </a:xfrm>
          <a:prstGeom prst="rect">
            <a:avLst/>
          </a:prstGeom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8B0AC294-5145-4F8E-79D3-475B0474FD3D}"/>
              </a:ext>
            </a:extLst>
          </p:cNvPr>
          <p:cNvSpPr/>
          <p:nvPr/>
        </p:nvSpPr>
        <p:spPr>
          <a:xfrm>
            <a:off x="9601200" y="410646"/>
            <a:ext cx="2147975" cy="886540"/>
          </a:xfrm>
          <a:prstGeom prst="roundRect">
            <a:avLst/>
          </a:prstGeom>
          <a:solidFill>
            <a:srgbClr val="0B1541"/>
          </a:solidFill>
          <a:ln>
            <a:solidFill>
              <a:srgbClr val="0B15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solidFill>
                  <a:srgbClr val="F4AD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Operazioni</a:t>
            </a:r>
          </a:p>
          <a:p>
            <a:pPr algn="ctr"/>
            <a:r>
              <a:rPr lang="it-IT" sz="1900" dirty="0">
                <a:solidFill>
                  <a:srgbClr val="F4AD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Amministratore</a:t>
            </a:r>
          </a:p>
        </p:txBody>
      </p:sp>
    </p:spTree>
    <p:extLst>
      <p:ext uri="{BB962C8B-B14F-4D97-AF65-F5344CB8AC3E}">
        <p14:creationId xmlns:p14="http://schemas.microsoft.com/office/powerpoint/2010/main" val="1172045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142</Words>
  <Application>Microsoft Office PowerPoint</Application>
  <PresentationFormat>Widescreen</PresentationFormat>
  <Paragraphs>71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Amoroso</dc:creator>
  <cp:lastModifiedBy>Luca Amoroso</cp:lastModifiedBy>
  <cp:revision>6</cp:revision>
  <dcterms:created xsi:type="dcterms:W3CDTF">2024-01-12T21:33:58Z</dcterms:created>
  <dcterms:modified xsi:type="dcterms:W3CDTF">2024-01-13T00:51:14Z</dcterms:modified>
</cp:coreProperties>
</file>