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60" r:id="rId7"/>
    <p:sldId id="266" r:id="rId8"/>
    <p:sldId id="265" r:id="rId9"/>
    <p:sldId id="264" r:id="rId10"/>
    <p:sldId id="258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1" autoAdjust="0"/>
    <p:restoredTop sz="94690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BF82-891E-48CA-9823-DB4DFBE95F96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ECF5-590E-4C94-993F-88108213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Detalii in cap.4.1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FECF5-590E-4C94-993F-8810821365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0B8228-93EA-49F5-8719-0F97601E5168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reptunghi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reptunghi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drep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drep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drep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drep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reptunghi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C291-9EF1-47CF-9FD4-2892659BAA58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3E1B-C127-4BFF-AB6E-4125F5AB11AC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08C10F-D052-4598-890E-BE48471B399C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ubstituent subsol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CF5C18-7C2C-44EF-B71B-6254BBEF4BC7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Dreptunghi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drep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drep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drep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drep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reptunghi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drep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AA-87E0-4449-BAEA-AFE047E42E40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stituent conținut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8803-0F5A-4EC9-9C95-FE002E9B729D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3" name="Substituent conținut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2" name="Substituent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14" name="Substituent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6E99FA-3B74-401A-8DE5-06BDB5E0F36C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85DD-0CCC-4622-9CEB-1F37C1E5C577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drep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8" name="Conector drep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drep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ubstituent conținut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21" name="Substituent dată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67010E-5E41-430A-B6CB-DD6CEC1B06DA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10" name="Conector drep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reptunghi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drep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drep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drep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ubstituent dată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7BA746-49AF-4906-B661-94A33E021BBF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stituent subsol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8811FE-CA9A-4E59-948F-1C3B0AB2A490}" type="datetime1">
              <a:rPr lang="en-US" smtClean="0"/>
              <a:pPr/>
              <a:t>7/15/2012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drep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041A06-4E83-4F5B-8ED5-079BEF85B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2286000" y="24384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FlightTracker</a:t>
            </a:r>
            <a:endParaRPr lang="en-US" sz="36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286000" y="4267200"/>
            <a:ext cx="6172200" cy="2209800"/>
          </a:xfrm>
        </p:spPr>
        <p:txBody>
          <a:bodyPr/>
          <a:lstStyle/>
          <a:p>
            <a:r>
              <a:rPr lang="ro-RO" dirty="0" smtClean="0"/>
              <a:t>Aplicaţie de urmărire a zborurilor aviatice</a:t>
            </a:r>
            <a:endParaRPr lang="en-US" dirty="0" smtClean="0"/>
          </a:p>
          <a:p>
            <a:endParaRPr lang="en-US" dirty="0" smtClean="0"/>
          </a:p>
          <a:p>
            <a:r>
              <a:rPr lang="en-US" sz="1400" dirty="0" err="1" smtClean="0"/>
              <a:t>Coordonator</a:t>
            </a:r>
            <a:r>
              <a:rPr lang="en-US" sz="1400" dirty="0" smtClean="0"/>
              <a:t>,</a:t>
            </a:r>
            <a:r>
              <a:rPr lang="ro-RO" sz="1400" dirty="0" smtClean="0"/>
              <a:t>				       Absolvent,</a:t>
            </a:r>
            <a:endParaRPr lang="en-US" sz="1400" dirty="0" smtClean="0"/>
          </a:p>
          <a:p>
            <a:r>
              <a:rPr lang="en-US" sz="1400" dirty="0" err="1" smtClean="0"/>
              <a:t>Asist</a:t>
            </a:r>
            <a:r>
              <a:rPr lang="en-US" sz="1400" dirty="0" smtClean="0"/>
              <a:t>. </a:t>
            </a:r>
            <a:r>
              <a:rPr lang="ro-RO" sz="1400" dirty="0" err="1" smtClean="0"/>
              <a:t>d</a:t>
            </a:r>
            <a:r>
              <a:rPr lang="en-US" sz="1400" dirty="0" smtClean="0"/>
              <a:t>rd. </a:t>
            </a:r>
            <a:r>
              <a:rPr lang="ro-RO" sz="1400" dirty="0" err="1" smtClean="0"/>
              <a:t>i</a:t>
            </a:r>
            <a:r>
              <a:rPr lang="en-US" sz="1400" dirty="0" err="1" smtClean="0"/>
              <a:t>ng</a:t>
            </a:r>
            <a:r>
              <a:rPr lang="en-US" sz="1400" dirty="0" smtClean="0"/>
              <a:t>. Diana </a:t>
            </a:r>
            <a:r>
              <a:rPr lang="ro-RO" sz="1400" dirty="0" smtClean="0"/>
              <a:t>Ştefănescu</a:t>
            </a:r>
            <a:r>
              <a:rPr lang="en-US" sz="1400" dirty="0" smtClean="0"/>
              <a:t>	</a:t>
            </a:r>
            <a:r>
              <a:rPr lang="ro-RO" sz="1400" dirty="0" smtClean="0"/>
              <a:t>	</a:t>
            </a:r>
            <a:r>
              <a:rPr lang="en-US" sz="1400" dirty="0" smtClean="0"/>
              <a:t> </a:t>
            </a:r>
            <a:r>
              <a:rPr lang="ro-RO" sz="1400" dirty="0" smtClean="0"/>
              <a:t>Adrian Sandu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368776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Sistemele informatice geografice (GIS) tot mai utilizate</a:t>
            </a:r>
          </a:p>
          <a:p>
            <a:r>
              <a:rPr lang="ro-RO" dirty="0" smtClean="0"/>
              <a:t>Informaţii simplu de interpretat</a:t>
            </a:r>
          </a:p>
          <a:p>
            <a:r>
              <a:rPr lang="ro-RO" dirty="0" smtClean="0"/>
              <a:t>Simplu </a:t>
            </a:r>
            <a:r>
              <a:rPr lang="ro-RO" smtClean="0"/>
              <a:t>de </a:t>
            </a:r>
            <a:r>
              <a:rPr lang="ro-RO" smtClean="0"/>
              <a:t>utilizat</a:t>
            </a:r>
            <a:endParaRPr lang="ro-RO" dirty="0" smtClean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457200" y="274638"/>
            <a:ext cx="8153400" cy="3687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6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Q&amp;A</a:t>
            </a:r>
            <a:endParaRPr kumimoji="0" lang="en-US" sz="66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prezentării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1. Definirea cerinţelor aplicaţiei</a:t>
            </a:r>
          </a:p>
          <a:p>
            <a:pPr>
              <a:buNone/>
            </a:pPr>
            <a:r>
              <a:rPr lang="ro-RO" dirty="0" smtClean="0"/>
              <a:t>2. Analiza problemei </a:t>
            </a:r>
          </a:p>
          <a:p>
            <a:pPr>
              <a:buNone/>
            </a:pPr>
            <a:r>
              <a:rPr lang="ro-RO" dirty="0" smtClean="0"/>
              <a:t>3. Tehnologii utilizate</a:t>
            </a:r>
          </a:p>
          <a:p>
            <a:pPr>
              <a:buNone/>
            </a:pPr>
            <a:r>
              <a:rPr lang="ro-RO" dirty="0" smtClean="0"/>
              <a:t>4. Implementare</a:t>
            </a:r>
          </a:p>
          <a:p>
            <a:pPr>
              <a:buNone/>
            </a:pPr>
            <a:r>
              <a:rPr lang="ro-RO" dirty="0" smtClean="0"/>
              <a:t>5. Arhitectura aplicaţiei</a:t>
            </a:r>
          </a:p>
          <a:p>
            <a:pPr>
              <a:buNone/>
            </a:pPr>
            <a:r>
              <a:rPr lang="ro-RO" dirty="0" smtClean="0"/>
              <a:t>6. </a:t>
            </a:r>
            <a:r>
              <a:rPr lang="en-US" dirty="0" smtClean="0"/>
              <a:t>D</a:t>
            </a:r>
            <a:r>
              <a:rPr lang="ro-RO" dirty="0" err="1" smtClean="0"/>
              <a:t>emo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7. Concluzii</a:t>
            </a:r>
          </a:p>
          <a:p>
            <a:pPr>
              <a:buNone/>
            </a:pPr>
            <a:r>
              <a:rPr lang="ro-RO" dirty="0" smtClean="0"/>
              <a:t>8. Q</a:t>
            </a:r>
            <a:r>
              <a:rPr lang="en-US" dirty="0" smtClean="0"/>
              <a:t>&amp;A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cerin</a:t>
            </a:r>
            <a:r>
              <a:rPr lang="ro-RO" dirty="0" err="1" smtClean="0"/>
              <a:t>ţelor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Afişarea informaţiilor geografice (hărţi)</a:t>
            </a:r>
          </a:p>
          <a:p>
            <a:r>
              <a:rPr lang="ro-RO" dirty="0" smtClean="0"/>
              <a:t>Afişarea avioanelor</a:t>
            </a:r>
          </a:p>
          <a:p>
            <a:r>
              <a:rPr lang="ro-RO" dirty="0" smtClean="0"/>
              <a:t>Afişarea traseelor parcurse</a:t>
            </a:r>
          </a:p>
          <a:p>
            <a:r>
              <a:rPr lang="ro-RO" dirty="0" smtClean="0"/>
              <a:t>Afişarea informaţiilor detaliate despre zbor</a:t>
            </a:r>
            <a:endParaRPr lang="en-US" dirty="0" smtClean="0"/>
          </a:p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ro-RO" dirty="0" err="1" smtClean="0"/>
              <a:t>ţiilor</a:t>
            </a:r>
            <a:r>
              <a:rPr lang="ro-RO" dirty="0" smtClean="0"/>
              <a:t> – crearea unui simulator de date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Analiza problemei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 smtClean="0"/>
              <a:t>în sisteme geografice</a:t>
            </a:r>
          </a:p>
          <a:p>
            <a:r>
              <a:rPr lang="ro-RO" dirty="0" smtClean="0"/>
              <a:t>Tehnologii necesare</a:t>
            </a:r>
          </a:p>
          <a:p>
            <a:r>
              <a:rPr lang="ro-RO" dirty="0" smtClean="0"/>
              <a:t>Noţiuni generale despre domeniul aviatic</a:t>
            </a:r>
          </a:p>
          <a:p>
            <a:r>
              <a:rPr lang="ro-RO" dirty="0" smtClean="0"/>
              <a:t>Colectarea informaţiilor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696200" cy="601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Tehnica ADS-B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Sistem informatic geografic</a:t>
            </a:r>
          </a:p>
          <a:p>
            <a:pPr lvl="1"/>
            <a:r>
              <a:rPr lang="ro-RO" dirty="0" smtClean="0"/>
              <a:t>Server </a:t>
            </a:r>
            <a:r>
              <a:rPr lang="ro-RO" dirty="0" err="1" smtClean="0"/>
              <a:t>Tomcat</a:t>
            </a:r>
            <a:endParaRPr lang="ro-RO" dirty="0" smtClean="0"/>
          </a:p>
          <a:p>
            <a:pPr lvl="1"/>
            <a:r>
              <a:rPr lang="ro-RO" dirty="0" smtClean="0"/>
              <a:t>Limbajul </a:t>
            </a:r>
            <a:r>
              <a:rPr lang="ro-RO" dirty="0" err="1" smtClean="0"/>
              <a:t>JavaScript</a:t>
            </a:r>
            <a:endParaRPr lang="ro-RO" dirty="0" smtClean="0"/>
          </a:p>
          <a:p>
            <a:pPr lvl="2"/>
            <a:r>
              <a:rPr lang="ro-RO" dirty="0" err="1" smtClean="0"/>
              <a:t>OpenLayers</a:t>
            </a:r>
            <a:endParaRPr lang="ro-RO" dirty="0" smtClean="0"/>
          </a:p>
          <a:p>
            <a:pPr lvl="2"/>
            <a:r>
              <a:rPr lang="ro-RO" dirty="0" err="1" smtClean="0"/>
              <a:t>ExtJS</a:t>
            </a:r>
            <a:endParaRPr lang="ro-RO" dirty="0" smtClean="0"/>
          </a:p>
          <a:p>
            <a:pPr lvl="2"/>
            <a:r>
              <a:rPr lang="ro-RO" dirty="0" err="1" smtClean="0"/>
              <a:t>GeoExt</a:t>
            </a:r>
            <a:endParaRPr lang="ro-RO" dirty="0" smtClean="0"/>
          </a:p>
          <a:p>
            <a:pPr lvl="2">
              <a:buNone/>
            </a:pPr>
            <a:endParaRPr lang="ro-RO" dirty="0" smtClean="0"/>
          </a:p>
          <a:p>
            <a:r>
              <a:rPr lang="ro-RO" dirty="0" smtClean="0"/>
              <a:t>Simulator</a:t>
            </a:r>
          </a:p>
          <a:p>
            <a:pPr lvl="1"/>
            <a:r>
              <a:rPr lang="ro-RO" dirty="0" smtClean="0"/>
              <a:t>Limbajul Java</a:t>
            </a:r>
          </a:p>
          <a:p>
            <a:pPr lvl="1"/>
            <a:r>
              <a:rPr lang="ro-RO" dirty="0" smtClean="0"/>
              <a:t>Bază de date H2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Afişarea informaţiilor geografice</a:t>
            </a:r>
          </a:p>
          <a:p>
            <a:pPr lvl="1"/>
            <a:r>
              <a:rPr lang="ro-RO" dirty="0" err="1" smtClean="0"/>
              <a:t>OpenLayers</a:t>
            </a:r>
            <a:endParaRPr lang="ro-RO" dirty="0" smtClean="0"/>
          </a:p>
          <a:p>
            <a:pPr lvl="1"/>
            <a:r>
              <a:rPr lang="ro-RO" dirty="0" smtClean="0"/>
              <a:t>Web </a:t>
            </a:r>
            <a:r>
              <a:rPr lang="ro-RO" dirty="0" err="1" smtClean="0"/>
              <a:t>map</a:t>
            </a:r>
            <a:r>
              <a:rPr lang="ro-RO" dirty="0" smtClean="0"/>
              <a:t> service</a:t>
            </a:r>
          </a:p>
          <a:p>
            <a:pPr lvl="1"/>
            <a:r>
              <a:rPr lang="ro-RO" dirty="0" err="1" smtClean="0"/>
              <a:t>Layer</a:t>
            </a:r>
            <a:r>
              <a:rPr lang="ro-RO" dirty="0" smtClean="0"/>
              <a:t> cu aeroporturi – fişier KML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Afişarea avioanelor şi a traseelor</a:t>
            </a:r>
          </a:p>
          <a:p>
            <a:pPr lvl="1"/>
            <a:r>
              <a:rPr lang="ro-RO" dirty="0" err="1" smtClean="0"/>
              <a:t>OpenLayers</a:t>
            </a:r>
            <a:endParaRPr lang="ro-RO" dirty="0" smtClean="0"/>
          </a:p>
          <a:p>
            <a:pPr lvl="1"/>
            <a:r>
              <a:rPr lang="ro-RO" dirty="0" smtClean="0"/>
              <a:t>Fişiere KML generate de simulator</a:t>
            </a:r>
          </a:p>
          <a:p>
            <a:pPr lvl="1"/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Afişarea informaţiilor - layout</a:t>
            </a:r>
          </a:p>
          <a:p>
            <a:pPr lvl="1"/>
            <a:r>
              <a:rPr lang="ro-RO" dirty="0" err="1" smtClean="0"/>
              <a:t>ExtJS</a:t>
            </a:r>
            <a:r>
              <a:rPr lang="ro-RO" dirty="0" smtClean="0"/>
              <a:t> şi </a:t>
            </a:r>
            <a:r>
              <a:rPr lang="ro-RO" dirty="0" err="1" smtClean="0"/>
              <a:t>GeoExt</a:t>
            </a:r>
            <a:endParaRPr lang="ro-RO" dirty="0" smtClean="0"/>
          </a:p>
          <a:p>
            <a:pPr lvl="1"/>
            <a:r>
              <a:rPr lang="ro-RO" dirty="0" smtClean="0"/>
              <a:t>Informaţii din fişierele KML specifice zborului</a:t>
            </a:r>
          </a:p>
          <a:p>
            <a:pPr lvl="1"/>
            <a:r>
              <a:rPr lang="ro-RO" dirty="0" smtClean="0"/>
              <a:t>Fotografia avionului</a:t>
            </a:r>
          </a:p>
          <a:p>
            <a:pPr lvl="1"/>
            <a:r>
              <a:rPr lang="ro-RO" dirty="0" smtClean="0"/>
              <a:t>Tabel cu lista tuturor zborurilor</a:t>
            </a:r>
          </a:p>
          <a:p>
            <a:pPr lvl="1">
              <a:buNone/>
            </a:pPr>
            <a:endParaRPr lang="ro-RO" dirty="0" smtClean="0"/>
          </a:p>
          <a:p>
            <a:r>
              <a:rPr lang="ro-RO" dirty="0" smtClean="0"/>
              <a:t>Simulator de date</a:t>
            </a:r>
          </a:p>
          <a:p>
            <a:pPr lvl="1"/>
            <a:r>
              <a:rPr lang="ro-RO" dirty="0" smtClean="0"/>
              <a:t>Limbajul Java</a:t>
            </a:r>
          </a:p>
          <a:p>
            <a:pPr lvl="1"/>
            <a:r>
              <a:rPr lang="ro-RO" dirty="0" smtClean="0"/>
              <a:t>Bază de date H2</a:t>
            </a:r>
          </a:p>
          <a:p>
            <a:pPr lvl="1"/>
            <a:r>
              <a:rPr lang="ro-RO" dirty="0" smtClean="0"/>
              <a:t>Algoritmi implementaţi (cap. 4.2)</a:t>
            </a:r>
            <a:r>
              <a:rPr lang="en-US" dirty="0" smtClean="0"/>
              <a:t>: </a:t>
            </a:r>
            <a:r>
              <a:rPr lang="en-US" dirty="0" err="1" smtClean="0"/>
              <a:t>calculul</a:t>
            </a:r>
            <a:r>
              <a:rPr lang="en-US" dirty="0" smtClean="0"/>
              <a:t> </a:t>
            </a:r>
            <a:r>
              <a:rPr lang="en-US" dirty="0" err="1" smtClean="0"/>
              <a:t>direc</a:t>
            </a:r>
            <a:r>
              <a:rPr lang="ro-RO" dirty="0" err="1" smtClean="0"/>
              <a:t>ţiei</a:t>
            </a:r>
            <a:r>
              <a:rPr lang="ro-RO" dirty="0" smtClean="0"/>
              <a:t> de zbor, generarea următorului punct pe traseu, calculul altitudinii şi a vitezei</a:t>
            </a:r>
          </a:p>
          <a:p>
            <a:pPr lvl="1"/>
            <a:endParaRPr lang="ro-RO" dirty="0" smtClean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aplicaţiei</a:t>
            </a:r>
            <a:endParaRPr lang="en-US" dirty="0"/>
          </a:p>
        </p:txBody>
      </p:sp>
      <p:pic>
        <p:nvPicPr>
          <p:cNvPr id="7" name="Substituent conținut 6" descr="arhitectura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7543800" cy="4455713"/>
          </a:xfrm>
        </p:spPr>
      </p:pic>
      <p:sp>
        <p:nvSpPr>
          <p:cNvPr id="4" name="Substituent număr diapozitiv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041A06-4E83-4F5B-8ED5-079BEF85B6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791200"/>
            <a:ext cx="746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iș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iș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iș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221</Words>
  <Application>Microsoft Office PowerPoint</Application>
  <PresentationFormat>Expunere pe ecran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Foișor</vt:lpstr>
      <vt:lpstr>FlightTracker</vt:lpstr>
      <vt:lpstr>Planul prezentării</vt:lpstr>
      <vt:lpstr>Definirea cerinţelor</vt:lpstr>
      <vt:lpstr>Analiza problemei</vt:lpstr>
      <vt:lpstr>Tehnica ADS-B</vt:lpstr>
      <vt:lpstr>Tehnologii utilizate</vt:lpstr>
      <vt:lpstr>Implementare</vt:lpstr>
      <vt:lpstr>Implementare</vt:lpstr>
      <vt:lpstr>Arhitectura aplicaţiei</vt:lpstr>
      <vt:lpstr> DEMO</vt:lpstr>
      <vt:lpstr>Concluzii</vt:lpstr>
      <vt:lpstr>Diapozitivul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Adi</dc:creator>
  <cp:lastModifiedBy>Adi</cp:lastModifiedBy>
  <cp:revision>73</cp:revision>
  <dcterms:created xsi:type="dcterms:W3CDTF">2012-05-23T05:32:04Z</dcterms:created>
  <dcterms:modified xsi:type="dcterms:W3CDTF">2012-07-15T20:05:23Z</dcterms:modified>
</cp:coreProperties>
</file>