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131E-3DAE-486E-BE45-F7DCB6ABF8BE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E3AE-2325-408B-9A05-121E8FC0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8E3AE-2325-408B-9A05-121E8FC05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8E3AE-2325-408B-9A05-121E8FC056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8E3AE-2325-408B-9A05-121E8FC056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DFCDE-9B3E-42CF-B9A9-B20F732A8C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13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F7BBF-5E60-4A69-9E82-9D33B8F479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74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886C6-3146-4A5D-934C-F7744234C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6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0B90C-647F-4771-B0DE-A4821EE1B1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60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6A13A-8477-4CA8-A47B-934D83CE10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7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DFA9E-38F7-447F-BDC5-749DF9C3FF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4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20149-CC7D-4960-9AE1-F2A3E9FD19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1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A312F-65E8-44E4-9D0D-3D7F228569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97DDA-23E3-4E9E-80DD-973908370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2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93C94-2CA8-4A9C-AF33-5A0228D94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54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9A80B-3868-4A44-9167-E65177CBE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6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3B24C5-49D6-4192-9117-8307C7C880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SimSun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611188" y="260350"/>
            <a:ext cx="8208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Facultatea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Automatic</a:t>
            </a:r>
            <a:r>
              <a:rPr lang="ro-R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Calculatoare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Inginerie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Electric</a:t>
            </a:r>
            <a:r>
              <a:rPr lang="ro-R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ş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Electronic</a:t>
            </a:r>
            <a:r>
              <a:rPr lang="ro-R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ă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Specializarea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Calculatoare</a:t>
            </a:r>
            <a:endParaRPr lang="ro-RO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0" y="2209800"/>
            <a:ext cx="9144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en-US" sz="3200" b="1" kern="0" dirty="0" err="1" smtClean="0">
                <a:solidFill>
                  <a:schemeClr val="bg1"/>
                </a:solidFill>
                <a:latin typeface="Verdana" pitchFamily="34" charset="0"/>
              </a:rPr>
              <a:t>Sistem</a:t>
            </a:r>
            <a:r>
              <a:rPr lang="en-US" sz="3200" b="1" kern="0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sz="3200" b="1" kern="0" dirty="0" err="1" smtClean="0">
                <a:solidFill>
                  <a:schemeClr val="bg1"/>
                </a:solidFill>
                <a:latin typeface="Verdana" pitchFamily="34" charset="0"/>
              </a:rPr>
              <a:t>Informatic</a:t>
            </a:r>
            <a:r>
              <a:rPr lang="ro-RO" sz="3200" b="1" kern="0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ro-RO" sz="3200" b="1" kern="0" dirty="0" smtClean="0">
                <a:solidFill>
                  <a:schemeClr val="bg1"/>
                </a:solidFill>
                <a:latin typeface="Verdana" pitchFamily="34" charset="0"/>
              </a:rPr>
              <a:t>- </a:t>
            </a:r>
            <a:r>
              <a:rPr lang="en-US" sz="3200" b="1" kern="0" dirty="0" smtClean="0">
                <a:solidFill>
                  <a:schemeClr val="bg1"/>
                </a:solidFill>
                <a:latin typeface="Verdana" pitchFamily="34" charset="0"/>
              </a:rPr>
              <a:t>Platform</a:t>
            </a:r>
            <a:r>
              <a:rPr lang="ro-RO" sz="3200" b="1" kern="0" dirty="0" smtClean="0">
                <a:solidFill>
                  <a:schemeClr val="bg1"/>
                </a:solidFill>
                <a:latin typeface="Verdana" pitchFamily="34" charset="0"/>
              </a:rPr>
              <a:t>ă vânzări</a:t>
            </a:r>
            <a:endParaRPr lang="ro-RO" sz="3200" kern="0" dirty="0">
              <a:solidFill>
                <a:schemeClr val="bg1"/>
              </a:solidFill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 bwMode="auto">
          <a:xfrm>
            <a:off x="304800" y="5181600"/>
            <a:ext cx="845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ro-RO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Profesor îndrumător</a:t>
            </a:r>
            <a:r>
              <a:rPr lang="en-US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    Student,</a:t>
            </a:r>
          </a:p>
          <a:p>
            <a:r>
              <a:rPr lang="ro-RO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en-US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o-RO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</a:t>
            </a:r>
            <a:r>
              <a:rPr lang="en-US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ro-RO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Mihai Doboș</a:t>
            </a:r>
            <a:r>
              <a:rPr lang="en-US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</a:t>
            </a:r>
            <a:r>
              <a:rPr lang="ro-RO" sz="2400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Cătălin Chiriță</a:t>
            </a:r>
            <a:endParaRPr lang="en-US" sz="2400" b="1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b="1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1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10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5334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defRPr/>
            </a:pPr>
            <a:r>
              <a:rPr lang="en-US" sz="36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  <a:ea typeface="ＭＳ Ｐゴシック" charset="0"/>
                <a:cs typeface="Verdana" charset="0"/>
              </a:rPr>
              <a:t>Formulare</a:t>
            </a:r>
            <a:r>
              <a:rPr lang="en-US" sz="3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  <a:ea typeface="ＭＳ Ｐゴシック" charset="0"/>
                <a:cs typeface="Verdana" charset="0"/>
              </a:rPr>
              <a:t> </a:t>
            </a:r>
            <a:r>
              <a:rPr lang="en-US" sz="3600" b="1" kern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  <a:ea typeface="ＭＳ Ｐゴシック" charset="0"/>
                <a:cs typeface="Verdana" charset="0"/>
              </a:rPr>
              <a:t>Utilizate</a:t>
            </a:r>
            <a:endParaRPr lang="ro-RO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685800" y="19812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Formular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cont/ intare în cont</a:t>
            </a:r>
          </a:p>
          <a:p>
            <a:endParaRPr lang="en-US" sz="2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Formular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ad</a:t>
            </a: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ugare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adrese de livrare</a:t>
            </a:r>
          </a:p>
          <a:p>
            <a:endParaRPr lang="en-US" sz="2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Formular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contact 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abonare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la newsletter</a:t>
            </a:r>
            <a:endParaRPr lang="ro-RO" sz="2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Formular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recomandare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prieten</a:t>
            </a:r>
            <a:endParaRPr lang="en-US" sz="2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8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Formular de comandă</a:t>
            </a:r>
            <a:endParaRPr lang="en-US" sz="24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11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-2133600" y="16136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defRPr/>
            </a:pPr>
            <a:r>
              <a:rPr lang="ro-RO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Creare cont</a:t>
            </a:r>
            <a:endParaRPr lang="ro-RO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charset="0"/>
              <a:ea typeface="ＭＳ Ｐゴシック" charset="0"/>
              <a:cs typeface="Verdana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14926" y="1752600"/>
            <a:ext cx="8042237" cy="4443412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Reguli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20000"/>
              </a:lnSpc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Pentru a putea comanda produsul dorit, utilizatorul este obligat sa își facă un cont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8">
              <a:lnSpc>
                <a:spcPct val="120000"/>
              </a:lnSpc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Contul poate fi creat folosind o adresă de e-mail validă</a:t>
            </a:r>
          </a:p>
          <a:p>
            <a:pPr lvl="8">
              <a:lnSpc>
                <a:spcPct val="120000"/>
              </a:lnSpc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Ulterior, utilizatorul completeaza formularul cu datele personale</a:t>
            </a:r>
          </a:p>
          <a:p>
            <a:pPr lvl="8">
              <a:lnSpc>
                <a:spcPct val="120000"/>
              </a:lnSpc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confirmarea va fi primita pe e-mail în scurt timp.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73v3n\Desktop\logare.f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1365"/>
            <a:ext cx="5168152" cy="204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C:\Users\73v3n\Desktop\poze blog\cont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" y="3429000"/>
            <a:ext cx="4089089" cy="28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12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5334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ro-RO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Verdana" charset="0"/>
              </a:rPr>
              <a:t>Alegerea produselor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774" y="1295400"/>
            <a:ext cx="82772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Primul pas constă in alegerea categoriei de produse</a:t>
            </a:r>
          </a:p>
          <a:p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Utilizatorul se hotărăște </a:t>
            </a:r>
          </a:p>
          <a:p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asupra unui produs și îl </a:t>
            </a:r>
          </a:p>
          <a:p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adaugă în coș</a:t>
            </a:r>
          </a:p>
          <a:p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C:\Users\73v3n\Desktop\poze blog\produs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81" y="1752600"/>
            <a:ext cx="439791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73v3n\Desktop\poze blog\cos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2857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3086100" y="4800600"/>
            <a:ext cx="17145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50292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Imediat ce utilizatorul a acționat butonul de”adaugă în coș”, acesta va apare in modulul situat în stanga paginii</a:t>
            </a:r>
          </a:p>
        </p:txBody>
      </p:sp>
    </p:spTree>
    <p:extLst>
      <p:ext uri="{BB962C8B-B14F-4D97-AF65-F5344CB8AC3E}">
        <p14:creationId xmlns:p14="http://schemas.microsoft.com/office/powerpoint/2010/main" val="2778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13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ro-RO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cs typeface="Verdana" charset="0"/>
              </a:rPr>
              <a:t>Finalizare comandă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219635" y="1762866"/>
            <a:ext cx="3978275" cy="4561734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Pentru a finaliza comanda, utilizatorul trebuie doar să aleaga curierul și modalitatea de plată.</a:t>
            </a:r>
          </a:p>
          <a:p>
            <a:pPr marL="0" indent="0">
              <a:buNone/>
            </a:pPr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3" name="Picture 12" descr="C:\Users\73v3n\Desktop\curier.f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13510"/>
            <a:ext cx="5089525" cy="277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C:\Users\73v3n\Desktop\poze blog\modalitate plat[.f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5700713" cy="20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14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+mj-cs"/>
              </a:rPr>
              <a:t>Recomandare</a:t>
            </a:r>
            <a:r>
              <a:rPr lang="ro-RO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+mj-cs"/>
              </a:rPr>
              <a:t> și Wishlist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În f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iecare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pagină de produs există o zonă alocată special pentru distribuirea continutului către un prieten, dar și un modul de social media (Facebook).</a:t>
            </a:r>
          </a:p>
          <a:p>
            <a:pPr marL="0" indent="0">
              <a:buFontTx/>
              <a:buNone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C:\Users\73v3n\Desktop\poze blog\produs1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063836" cy="29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4035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 facilitate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îi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cumpărătorului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își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creeze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listă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viitoare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cumpărături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15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r>
              <a:rPr lang="ro-RO" sz="3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Concluzii</a:t>
            </a:r>
            <a:endParaRPr lang="ro-RO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152400" y="838200"/>
            <a:ext cx="8839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2400" b="1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Pentru e</a:t>
            </a: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xtind</a:t>
            </a: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erea afacerilor clasice (retail) în mediul online este </a:t>
            </a: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nevoie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servicii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calitate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ș</a:t>
            </a: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profesionale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o-RO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online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trebuie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să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îndeplinească</a:t>
            </a: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cât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poate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mult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dorințele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clientului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o-RO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Platforma implementeaza </a:t>
            </a:r>
            <a:r>
              <a:rPr lang="vi-V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</a:t>
            </a: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vi-V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</a:t>
            </a: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și efectuarea </a:t>
            </a:r>
            <a:r>
              <a:rPr lang="vi-V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vi-VN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plăţi online pentru Visa, Master </a:t>
            </a:r>
            <a:r>
              <a:rPr lang="vi-VN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Card</a:t>
            </a: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o-RO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Gradele de securitate sunt de nivel mediu, neexistând riscul ca utilizatorilor platformei să le fie folosite datele personale de către persoane neautorizate.</a:t>
            </a:r>
            <a:endParaRPr lang="en-US" sz="2400" b="1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088" y="762000"/>
            <a:ext cx="74898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o-RO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Cuprins</a:t>
            </a:r>
            <a:endParaRPr lang="ro-RO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Scopul</a:t>
            </a: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</a:t>
            </a:r>
            <a:r>
              <a:rPr lang="ro-RO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ţ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iei</a:t>
            </a:r>
            <a:endParaRPr lang="en-US" sz="3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Considerente</a:t>
            </a: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teoretice</a:t>
            </a:r>
            <a:endParaRPr lang="en-US" sz="3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Specificații</a:t>
            </a:r>
            <a:endParaRPr lang="en-US" sz="3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Prezentarea</a:t>
            </a: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aplicației</a:t>
            </a:r>
            <a:endParaRPr lang="en-US" sz="3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Concluzii</a:t>
            </a:r>
            <a:endParaRPr lang="en-US" sz="3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2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3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088" y="549275"/>
            <a:ext cx="7489825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ctr"/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Scopul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aplica</a:t>
            </a:r>
            <a:r>
              <a:rPr lang="ro-RO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ţ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iei</a:t>
            </a:r>
            <a:endParaRPr lang="ro-RO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5475" y="2125444"/>
            <a:ext cx="806132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Dezvoltarea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unui magazin accesibil clienților, plăcut la navigare, ușor de utilizat și cu o structura prietenoasă.  </a:t>
            </a:r>
          </a:p>
          <a:p>
            <a:pPr>
              <a:buFont typeface="Arial" pitchFamily="34" charset="0"/>
              <a:buChar char="•"/>
            </a:pPr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o-RO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Mediu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interactiv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vizitatori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 permite acestora să distribuie prietenilor produsele atractive, să-și creaze o listă de dorințe (wishlist) pentru viitoarele cumpărături și, în final, să cumpere din magazin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4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Considerente</a:t>
            </a:r>
            <a:r>
              <a:rPr lang="en-US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teoretice</a:t>
            </a:r>
            <a:endParaRPr lang="en-US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30213" y="2209800"/>
            <a:ext cx="8610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PrestaShop </a:t>
            </a:r>
            <a:r>
              <a:rPr lang="ro-RO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este un CMS gratuit și eficient pentru  				  magazinele online de mărime mică și medie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</a:t>
            </a:r>
          </a:p>
          <a:p>
            <a:r>
              <a:rPr lang="ro-RO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template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folosind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PHP, HTML,</a:t>
            </a:r>
          </a:p>
          <a:p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</a:t>
            </a: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5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ro-RO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acilităț</a:t>
            </a:r>
            <a:r>
              <a:rPr lang="en-US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3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33082" y="1981200"/>
            <a:ext cx="426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Adăugare, editare și ștergere produse</a:t>
            </a:r>
            <a:endParaRPr lang="en-US" sz="2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daugare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400" kern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editare</a:t>
            </a:r>
            <a:r>
              <a:rPr lang="en-US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ștergere transportatori</a:t>
            </a:r>
            <a:endParaRPr lang="en-US" sz="24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o-RO" sz="2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daugare</a:t>
            </a:r>
            <a:r>
              <a:rPr lang="en-US" sz="2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400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editare</a:t>
            </a:r>
            <a:r>
              <a:rPr lang="en-US" sz="2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ro-RO" sz="2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ștergere modalitate </a:t>
            </a: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plată</a:t>
            </a:r>
          </a:p>
          <a:p>
            <a:pPr>
              <a:lnSpc>
                <a:spcPct val="150000"/>
              </a:lnSpc>
            </a:pPr>
            <a:r>
              <a:rPr lang="ro-RO" sz="24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Statistici</a:t>
            </a:r>
            <a:endParaRPr lang="en-US" sz="2800" kern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500282" y="1981200"/>
            <a:ext cx="449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Compara</a:t>
            </a:r>
            <a:r>
              <a:rPr lang="ro-RO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 produse</a:t>
            </a:r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Filtre sortare produse</a:t>
            </a:r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Wishlist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ro-RO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Adăugare în coșul de cumpărături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Finalizare comandă</a:t>
            </a:r>
            <a:endPara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ro-RO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20000"/>
              </a:spcBef>
            </a:pPr>
            <a:endPara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ro-RO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221" y="1154231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administrator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154232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Modul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utilizator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6</a:t>
            </a:fld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title"/>
          </p:nvPr>
        </p:nvSpPr>
        <p:spPr>
          <a:xfrm>
            <a:off x="266700" y="-32283"/>
            <a:ext cx="5448300" cy="1143000"/>
          </a:xfrm>
        </p:spPr>
        <p:txBody>
          <a:bodyPr/>
          <a:lstStyle/>
          <a:p>
            <a:pPr algn="l"/>
            <a:r>
              <a:rPr lang="es-ES" sz="3600" b="1" dirty="0" smtClean="0">
                <a:solidFill>
                  <a:schemeClr val="bg1"/>
                </a:solidFill>
                <a:latin typeface="Verdana" pitchFamily="34" charset="0"/>
              </a:rPr>
              <a:t>Modelare </a:t>
            </a:r>
            <a:r>
              <a:rPr lang="es-ES" sz="3600" b="1" dirty="0" err="1" smtClean="0">
                <a:solidFill>
                  <a:schemeClr val="bg1"/>
                </a:solidFill>
                <a:latin typeface="Verdana" pitchFamily="34" charset="0"/>
              </a:rPr>
              <a:t>Func</a:t>
            </a:r>
            <a:r>
              <a:rPr lang="ro-RO" sz="3600" b="1" dirty="0" smtClean="0">
                <a:solidFill>
                  <a:schemeClr val="bg1"/>
                </a:solidFill>
                <a:latin typeface="Verdana" pitchFamily="34" charset="0"/>
              </a:rPr>
              <a:t>ț</a:t>
            </a:r>
            <a:r>
              <a:rPr lang="es-ES" sz="3600" b="1" dirty="0" smtClean="0">
                <a:solidFill>
                  <a:schemeClr val="bg1"/>
                </a:solidFill>
                <a:latin typeface="Verdana" pitchFamily="34" charset="0"/>
              </a:rPr>
              <a:t>ii</a:t>
            </a:r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692187" y="2286952"/>
            <a:ext cx="4724400" cy="41148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o-RO" sz="2000" dirty="0" smtClean="0">
                <a:solidFill>
                  <a:srgbClr val="FFFFFF"/>
                </a:solidFill>
                <a:latin typeface="Arial"/>
                <a:cs typeface="Arial"/>
              </a:rPr>
              <a:t>Utilizatori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o-RO" sz="2000" dirty="0" smtClean="0">
                <a:solidFill>
                  <a:srgbClr val="FFFFFF"/>
                </a:solidFill>
                <a:latin typeface="Arial"/>
                <a:cs typeface="Arial"/>
              </a:rPr>
              <a:t>Noutati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Imagini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(Thumbs)</a:t>
            </a:r>
          </a:p>
          <a:p>
            <a:pPr>
              <a:lnSpc>
                <a:spcPct val="150000"/>
              </a:lnSpc>
              <a:defRPr/>
            </a:pPr>
            <a:r>
              <a:rPr lang="ro-RO" sz="2000" dirty="0" smtClean="0">
                <a:solidFill>
                  <a:srgbClr val="FFFFFF"/>
                </a:solidFill>
                <a:latin typeface="Arial"/>
                <a:cs typeface="Arial"/>
              </a:rPr>
              <a:t>Produse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din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aceeasi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o-RO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o-RO" sz="2000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ategorie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o-RO" sz="2000" dirty="0" smtClean="0">
                <a:solidFill>
                  <a:srgbClr val="FFFFFF"/>
                </a:solidFill>
                <a:latin typeface="Arial"/>
                <a:cs typeface="Arial"/>
              </a:rPr>
              <a:t>Produse Recomandate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Texte</a:t>
            </a:r>
            <a:endParaRPr lang="ro-RO" sz="20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ro-RO" sz="2000" dirty="0" smtClean="0">
                <a:solidFill>
                  <a:srgbClr val="FFFFFF"/>
                </a:solidFill>
                <a:latin typeface="Arial"/>
                <a:cs typeface="Arial"/>
              </a:rPr>
              <a:t>Wishlist</a:t>
            </a:r>
          </a:p>
          <a:p>
            <a:pPr>
              <a:lnSpc>
                <a:spcPct val="150000"/>
              </a:lnSpc>
              <a:defRPr/>
            </a:pPr>
            <a:r>
              <a:rPr lang="ro-RO" sz="2000" dirty="0" smtClean="0">
                <a:solidFill>
                  <a:srgbClr val="FFFFFF"/>
                </a:solidFill>
                <a:latin typeface="Arial"/>
                <a:cs typeface="Arial"/>
              </a:rPr>
              <a:t>Coș de cumpărături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CuadroTexto 1"/>
          <p:cNvSpPr txBox="1">
            <a:spLocks noChangeArrowheads="1"/>
          </p:cNvSpPr>
          <p:nvPr/>
        </p:nvSpPr>
        <p:spPr bwMode="auto">
          <a:xfrm>
            <a:off x="228600" y="1524000"/>
            <a:ext cx="389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r>
              <a:rPr lang="es-ES" sz="28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s-ES" sz="28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800" b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implementate</a:t>
            </a:r>
            <a:r>
              <a:rPr lang="es-ES" sz="28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97930" y="795655"/>
            <a:ext cx="123825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 dirty="0">
                <a:effectLst/>
                <a:latin typeface="Times New Roman"/>
                <a:ea typeface="Calibri"/>
                <a:cs typeface="Times New Roman"/>
              </a:rPr>
              <a:t>Adăugare produs</a:t>
            </a:r>
            <a:endParaRPr lang="en-US" sz="1200" dirty="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02730" y="1500505"/>
            <a:ext cx="61912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Nou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97930" y="2110740"/>
            <a:ext cx="123825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Aprovizionare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2230" y="2748915"/>
            <a:ext cx="100965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Stoc </a:t>
            </a:r>
            <a:r>
              <a:rPr lang="en-US" sz="1200">
                <a:effectLst/>
                <a:latin typeface="Times New Roman"/>
                <a:ea typeface="Calibri"/>
                <a:cs typeface="Times New Roman"/>
              </a:rPr>
              <a:t>&gt; 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92980" y="3444240"/>
            <a:ext cx="123825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Vânzare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53350" y="3444240"/>
            <a:ext cx="123825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Aprovizionare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76365" y="4182745"/>
            <a:ext cx="87185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Stoc </a:t>
            </a:r>
            <a:r>
              <a:rPr lang="en-US" sz="1200">
                <a:effectLst/>
                <a:latin typeface="Times New Roman"/>
                <a:ea typeface="Calibri"/>
                <a:cs typeface="Times New Roman"/>
              </a:rPr>
              <a:t>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93167" y="4944035"/>
            <a:ext cx="1238250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Ștergere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25577" y="5585385"/>
            <a:ext cx="796925" cy="352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>
                <a:effectLst/>
                <a:latin typeface="Times New Roman"/>
                <a:ea typeface="Calibri"/>
                <a:cs typeface="Times New Roman"/>
              </a:rPr>
              <a:t>Șters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82422" y="6169585"/>
            <a:ext cx="428625" cy="4171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29400" y="6124575"/>
            <a:ext cx="514350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922770" y="394335"/>
            <a:ext cx="0" cy="398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2770" y="1145540"/>
            <a:ext cx="0" cy="359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22770" y="1857375"/>
            <a:ext cx="0" cy="253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22770" y="2463800"/>
            <a:ext cx="0" cy="285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34405" y="3100705"/>
            <a:ext cx="388620" cy="339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34405" y="3792855"/>
            <a:ext cx="441325" cy="39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348220" y="3792855"/>
            <a:ext cx="403860" cy="39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421880" y="3100705"/>
            <a:ext cx="329565" cy="339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08482" y="4493820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08482" y="5291380"/>
            <a:ext cx="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08482" y="6358180"/>
            <a:ext cx="0" cy="189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 Box 254"/>
          <p:cNvSpPr txBox="1"/>
          <p:nvPr/>
        </p:nvSpPr>
        <p:spPr>
          <a:xfrm>
            <a:off x="7398384" y="184150"/>
            <a:ext cx="266065" cy="43561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 b="1">
                <a:effectLst/>
                <a:latin typeface="Times New Roman"/>
                <a:ea typeface="Calibri"/>
                <a:cs typeface="Times New Roman"/>
              </a:rPr>
              <a:t>1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36" name="Text Box 32"/>
          <p:cNvSpPr txBox="1"/>
          <p:nvPr/>
        </p:nvSpPr>
        <p:spPr>
          <a:xfrm>
            <a:off x="7224712" y="6198795"/>
            <a:ext cx="266065" cy="43561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200" b="1">
                <a:effectLst/>
                <a:latin typeface="Times New Roman"/>
                <a:ea typeface="Calibri"/>
                <a:cs typeface="Times New Roman"/>
              </a:rPr>
              <a:t>2</a:t>
            </a:r>
            <a:endParaRPr lang="en-US" sz="12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152400" y="485001"/>
            <a:ext cx="6463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1524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91312" y="152400"/>
            <a:ext cx="428625" cy="4171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648450" y="104775"/>
            <a:ext cx="514350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884463" y="5868035"/>
            <a:ext cx="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7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68313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-8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Componente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ale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platformei</a:t>
            </a:r>
            <a:endParaRPr lang="ro-RO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4114800"/>
          </a:xfrm>
        </p:spPr>
        <p:txBody>
          <a:bodyPr/>
          <a:lstStyle/>
          <a:p>
            <a:pPr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aginile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default (Contact, 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Despre noi,, etc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Paginile de categorii produse</a:t>
            </a:r>
          </a:p>
          <a:p>
            <a:pPr>
              <a:buFontTx/>
              <a:buChar char="-"/>
              <a:defRPr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Paginile de produs</a:t>
            </a:r>
          </a:p>
          <a:p>
            <a:pPr>
              <a:buFontTx/>
              <a:buChar char="-"/>
              <a:defRPr/>
            </a:pP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Coșul de cumpărături</a:t>
            </a:r>
          </a:p>
          <a:p>
            <a:pPr>
              <a:buFontTx/>
              <a:buChar char="-"/>
              <a:defRPr/>
            </a:pPr>
            <a:endParaRPr lang="ro-RO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  <a:defRPr/>
            </a:pPr>
            <a:r>
              <a:rPr lang="ro-RO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cont și editare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defRPr/>
            </a:pP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  <a:defRPr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Pagina de comandă</a:t>
            </a:r>
          </a:p>
          <a:p>
            <a:pPr>
              <a:buFontTx/>
              <a:buChar char="-"/>
              <a:defRPr/>
            </a:pP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Tx/>
              <a:buNone/>
              <a:defRPr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73v3n\Desktop\site1.f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184" y="3124200"/>
            <a:ext cx="4578816" cy="2781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5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8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350837"/>
            <a:ext cx="8229600" cy="936625"/>
          </a:xfrm>
        </p:spPr>
        <p:txBody>
          <a:bodyPr>
            <a:noAutofit/>
          </a:bodyPr>
          <a:lstStyle/>
          <a:p>
            <a:r>
              <a:rPr lang="ro-RO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Paginile de categorii produse</a:t>
            </a:r>
            <a:br>
              <a:rPr lang="ro-RO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ro-RO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91600" cy="4525963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 un template diferit, ce poate fi vizualizat in tip grid sau listă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Paginile afișeaza câte 9 produse din categorie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Facilități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Conțin filtre utile pentru utilizator;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o-RO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Poză produs + prezentare pe scurt a acestuia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</a:rPr>
              <a:t>Posibilitatea de a compara produse</a:t>
            </a:r>
            <a:r>
              <a:rPr lang="ro-RO" sz="2400" dirty="0">
                <a:solidFill>
                  <a:schemeClr val="bg1"/>
                </a:solidFill>
                <a:latin typeface="Arial" pitchFamily="34" charset="0"/>
              </a:rPr>
              <a:t>;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</a:rPr>
              <a:t>Adăugare în coș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120000"/>
              </a:lnSpc>
              <a:buFontTx/>
              <a:buChar char="-"/>
            </a:pPr>
            <a:endParaRPr lang="en-US" sz="2400" dirty="0" smtClean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B90C-647F-4771-B0DE-A4821EE1B1C6}" type="slidenum">
              <a:rPr lang="en-US" altLang="zh-CN" sz="1600" b="1" smtClean="0">
                <a:solidFill>
                  <a:schemeClr val="bg1"/>
                </a:solidFill>
              </a:rPr>
              <a:pPr/>
              <a:t>9</a:t>
            </a:fld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350837"/>
            <a:ext cx="8229600" cy="936625"/>
          </a:xfrm>
        </p:spPr>
        <p:txBody>
          <a:bodyPr>
            <a:no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Pagina finală a produsului</a:t>
            </a:r>
            <a:r>
              <a:rPr lang="ro-RO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o-RO" sz="3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ro-RO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25413" y="1447800"/>
            <a:ext cx="9018587" cy="4525963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Dispune de un template diferit de cel al categoriilor</a:t>
            </a:r>
          </a:p>
          <a:p>
            <a:pPr>
              <a:lnSpc>
                <a:spcPct val="110000"/>
              </a:lnSpc>
              <a:buFontTx/>
              <a:buChar char="-"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Este structrată in trei 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iuni</a:t>
            </a: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Secțiunea de inceput a paginii conține informații succinte despre produs și o galerie foto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Secțiunea de detalii cuprinde o descriere detaliată a produsului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ro-RO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Ultima secțiune cuprinde produse recomandate din aceeași categorie 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4">
  <a:themeElements>
    <a:clrScheme name="template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4">
      <a:majorFont>
        <a:latin typeface="Times New Roman"/>
        <a:ea typeface="SimSun"/>
        <a:cs typeface=""/>
      </a:majorFont>
      <a:minorFont>
        <a:latin typeface="Times New Roma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SimSun" pitchFamily="2" charset="-122"/>
          </a:defRPr>
        </a:defPPr>
      </a:lstStyle>
    </a:lnDef>
  </a:objectDefaults>
  <a:extraClrSchemeLst>
    <a:extraClrScheme>
      <a:clrScheme name="template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template4</Template>
  <TotalTime>573</TotalTime>
  <Words>616</Words>
  <Application>Microsoft Office PowerPoint</Application>
  <PresentationFormat>On-screen Show (4:3)</PresentationFormat>
  <Paragraphs>153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template4</vt:lpstr>
      <vt:lpstr>PowerPoint Presentation</vt:lpstr>
      <vt:lpstr>PowerPoint Presentation</vt:lpstr>
      <vt:lpstr>PowerPoint Presentation</vt:lpstr>
      <vt:lpstr>PowerPoint Presentation</vt:lpstr>
      <vt:lpstr>Facilități</vt:lpstr>
      <vt:lpstr>Modelare Funcții</vt:lpstr>
      <vt:lpstr>PowerPoint Presentation</vt:lpstr>
      <vt:lpstr>Paginile de categorii produse </vt:lpstr>
      <vt:lpstr>Pagina finală a produsului </vt:lpstr>
      <vt:lpstr>PowerPoint Presentation</vt:lpstr>
      <vt:lpstr>PowerPoint Presentation</vt:lpstr>
      <vt:lpstr>PowerPoint Presentation</vt:lpstr>
      <vt:lpstr>PowerPoint Presentation</vt:lpstr>
      <vt:lpstr>Recomandare și Wishlist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73v3n</dc:creator>
  <cp:lastModifiedBy>73v3n</cp:lastModifiedBy>
  <cp:revision>95</cp:revision>
  <dcterms:created xsi:type="dcterms:W3CDTF">2013-07-12T11:41:18Z</dcterms:created>
  <dcterms:modified xsi:type="dcterms:W3CDTF">2013-07-15T12:48:01Z</dcterms:modified>
</cp:coreProperties>
</file>