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5" r:id="rId1"/>
  </p:sldMasterIdLst>
  <p:sldIdLst>
    <p:sldId id="258" r:id="rId2"/>
    <p:sldId id="257" r:id="rId3"/>
    <p:sldId id="259" r:id="rId4"/>
    <p:sldId id="260" r:id="rId5"/>
    <p:sldId id="261" r:id="rId6"/>
    <p:sldId id="262" r:id="rId7"/>
  </p:sldIdLst>
  <p:sldSz cx="37490400" cy="2103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E2C11F-FE4D-442D-9A6E-214CD29D605F}" v="17" dt="2023-09-25T19:08:47.8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37" d="100"/>
          <a:sy n="37" d="100"/>
        </p:scale>
        <p:origin x="2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Varney" userId="a2de25c4-bcee-46f9-8404-204cdd392057" providerId="ADAL" clId="{11E2C11F-FE4D-442D-9A6E-214CD29D605F}"/>
    <pc:docChg chg="undo custSel addSld modSld sldOrd">
      <pc:chgData name="Brian Varney" userId="a2de25c4-bcee-46f9-8404-204cdd392057" providerId="ADAL" clId="{11E2C11F-FE4D-442D-9A6E-214CD29D605F}" dt="2023-09-26T13:05:45.828" v="1661" actId="20577"/>
      <pc:docMkLst>
        <pc:docMk/>
      </pc:docMkLst>
      <pc:sldChg chg="addSp modSp mod">
        <pc:chgData name="Brian Varney" userId="a2de25c4-bcee-46f9-8404-204cdd392057" providerId="ADAL" clId="{11E2C11F-FE4D-442D-9A6E-214CD29D605F}" dt="2023-09-25T19:18:04.760" v="1650" actId="20577"/>
        <pc:sldMkLst>
          <pc:docMk/>
          <pc:sldMk cId="108061699" sldId="257"/>
        </pc:sldMkLst>
        <pc:spChg chg="mod">
          <ac:chgData name="Brian Varney" userId="a2de25c4-bcee-46f9-8404-204cdd392057" providerId="ADAL" clId="{11E2C11F-FE4D-442D-9A6E-214CD29D605F}" dt="2023-09-25T14:43:03.371" v="2" actId="5793"/>
          <ac:spMkLst>
            <pc:docMk/>
            <pc:sldMk cId="108061699" sldId="257"/>
            <ac:spMk id="2" creationId="{75CBE710-6B43-4335-9DAA-499B6B2813BB}"/>
          </ac:spMkLst>
        </pc:spChg>
        <pc:spChg chg="add mod">
          <ac:chgData name="Brian Varney" userId="a2de25c4-bcee-46f9-8404-204cdd392057" providerId="ADAL" clId="{11E2C11F-FE4D-442D-9A6E-214CD29D605F}" dt="2023-09-25T19:18:04.760" v="1650" actId="20577"/>
          <ac:spMkLst>
            <pc:docMk/>
            <pc:sldMk cId="108061699" sldId="257"/>
            <ac:spMk id="3" creationId="{00740C1D-D18D-CF95-A122-6BC71B153E24}"/>
          </ac:spMkLst>
        </pc:spChg>
      </pc:sldChg>
      <pc:sldChg chg="modSp mod ord">
        <pc:chgData name="Brian Varney" userId="a2de25c4-bcee-46f9-8404-204cdd392057" providerId="ADAL" clId="{11E2C11F-FE4D-442D-9A6E-214CD29D605F}" dt="2023-09-25T14:43:07.543" v="4"/>
        <pc:sldMkLst>
          <pc:docMk/>
          <pc:sldMk cId="3460441482" sldId="258"/>
        </pc:sldMkLst>
        <pc:spChg chg="mod">
          <ac:chgData name="Brian Varney" userId="a2de25c4-bcee-46f9-8404-204cdd392057" providerId="ADAL" clId="{11E2C11F-FE4D-442D-9A6E-214CD29D605F}" dt="2023-09-25T14:07:27.270" v="0" actId="1076"/>
          <ac:spMkLst>
            <pc:docMk/>
            <pc:sldMk cId="3460441482" sldId="258"/>
            <ac:spMk id="2" creationId="{F463F5BC-E3DD-E758-BFB5-5D25AE8C9F6B}"/>
          </ac:spMkLst>
        </pc:spChg>
      </pc:sldChg>
      <pc:sldChg chg="addSp modSp add mod">
        <pc:chgData name="Brian Varney" userId="a2de25c4-bcee-46f9-8404-204cdd392057" providerId="ADAL" clId="{11E2C11F-FE4D-442D-9A6E-214CD29D605F}" dt="2023-09-25T19:09:25.817" v="1599" actId="1076"/>
        <pc:sldMkLst>
          <pc:docMk/>
          <pc:sldMk cId="4207935997" sldId="259"/>
        </pc:sldMkLst>
        <pc:spChg chg="mod">
          <ac:chgData name="Brian Varney" userId="a2de25c4-bcee-46f9-8404-204cdd392057" providerId="ADAL" clId="{11E2C11F-FE4D-442D-9A6E-214CD29D605F}" dt="2023-09-25T18:37:28.876" v="1238" actId="1076"/>
          <ac:spMkLst>
            <pc:docMk/>
            <pc:sldMk cId="4207935997" sldId="259"/>
            <ac:spMk id="3" creationId="{00740C1D-D18D-CF95-A122-6BC71B153E24}"/>
          </ac:spMkLst>
        </pc:spChg>
        <pc:spChg chg="add mod">
          <ac:chgData name="Brian Varney" userId="a2de25c4-bcee-46f9-8404-204cdd392057" providerId="ADAL" clId="{11E2C11F-FE4D-442D-9A6E-214CD29D605F}" dt="2023-09-25T18:37:34.964" v="1239" actId="1076"/>
          <ac:spMkLst>
            <pc:docMk/>
            <pc:sldMk cId="4207935997" sldId="259"/>
            <ac:spMk id="4" creationId="{F32B3F30-C242-E042-ABB7-1B3E4319B5F7}"/>
          </ac:spMkLst>
        </pc:spChg>
        <pc:spChg chg="add mod">
          <ac:chgData name="Brian Varney" userId="a2de25c4-bcee-46f9-8404-204cdd392057" providerId="ADAL" clId="{11E2C11F-FE4D-442D-9A6E-214CD29D605F}" dt="2023-09-25T19:09:25.817" v="1599" actId="1076"/>
          <ac:spMkLst>
            <pc:docMk/>
            <pc:sldMk cId="4207935997" sldId="259"/>
            <ac:spMk id="5" creationId="{DB5F5ED2-C1C0-7318-2692-54557DAFAA1B}"/>
          </ac:spMkLst>
        </pc:spChg>
        <pc:spChg chg="add mod">
          <ac:chgData name="Brian Varney" userId="a2de25c4-bcee-46f9-8404-204cdd392057" providerId="ADAL" clId="{11E2C11F-FE4D-442D-9A6E-214CD29D605F}" dt="2023-09-25T19:09:07.992" v="1597" actId="1076"/>
          <ac:spMkLst>
            <pc:docMk/>
            <pc:sldMk cId="4207935997" sldId="259"/>
            <ac:spMk id="6" creationId="{6C373F81-D998-CD97-63C0-A9C678CBDC60}"/>
          </ac:spMkLst>
        </pc:spChg>
      </pc:sldChg>
      <pc:sldChg chg="addSp modSp add mod">
        <pc:chgData name="Brian Varney" userId="a2de25c4-bcee-46f9-8404-204cdd392057" providerId="ADAL" clId="{11E2C11F-FE4D-442D-9A6E-214CD29D605F}" dt="2023-09-25T19:17:20.320" v="1641" actId="6549"/>
        <pc:sldMkLst>
          <pc:docMk/>
          <pc:sldMk cId="2344428778" sldId="260"/>
        </pc:sldMkLst>
        <pc:spChg chg="mod">
          <ac:chgData name="Brian Varney" userId="a2de25c4-bcee-46f9-8404-204cdd392057" providerId="ADAL" clId="{11E2C11F-FE4D-442D-9A6E-214CD29D605F}" dt="2023-09-25T19:15:55.257" v="1629" actId="20577"/>
          <ac:spMkLst>
            <pc:docMk/>
            <pc:sldMk cId="2344428778" sldId="260"/>
            <ac:spMk id="3" creationId="{00740C1D-D18D-CF95-A122-6BC71B153E24}"/>
          </ac:spMkLst>
        </pc:spChg>
        <pc:spChg chg="mod">
          <ac:chgData name="Brian Varney" userId="a2de25c4-bcee-46f9-8404-204cdd392057" providerId="ADAL" clId="{11E2C11F-FE4D-442D-9A6E-214CD29D605F}" dt="2023-09-25T19:17:20.320" v="1641" actId="6549"/>
          <ac:spMkLst>
            <pc:docMk/>
            <pc:sldMk cId="2344428778" sldId="260"/>
            <ac:spMk id="4" creationId="{F32B3F30-C242-E042-ABB7-1B3E4319B5F7}"/>
          </ac:spMkLst>
        </pc:spChg>
        <pc:spChg chg="mod">
          <ac:chgData name="Brian Varney" userId="a2de25c4-bcee-46f9-8404-204cdd392057" providerId="ADAL" clId="{11E2C11F-FE4D-442D-9A6E-214CD29D605F}" dt="2023-09-25T18:52:07.091" v="1379" actId="6549"/>
          <ac:spMkLst>
            <pc:docMk/>
            <pc:sldMk cId="2344428778" sldId="260"/>
            <ac:spMk id="5" creationId="{DB5F5ED2-C1C0-7318-2692-54557DAFAA1B}"/>
          </ac:spMkLst>
        </pc:spChg>
        <pc:spChg chg="add mod">
          <ac:chgData name="Brian Varney" userId="a2de25c4-bcee-46f9-8404-204cdd392057" providerId="ADAL" clId="{11E2C11F-FE4D-442D-9A6E-214CD29D605F}" dt="2023-09-25T18:45:20.203" v="1334" actId="1035"/>
          <ac:spMkLst>
            <pc:docMk/>
            <pc:sldMk cId="2344428778" sldId="260"/>
            <ac:spMk id="6" creationId="{454FCA61-262A-E30E-F4D8-A0D11617587D}"/>
          </ac:spMkLst>
        </pc:spChg>
      </pc:sldChg>
      <pc:sldChg chg="modSp add mod">
        <pc:chgData name="Brian Varney" userId="a2de25c4-bcee-46f9-8404-204cdd392057" providerId="ADAL" clId="{11E2C11F-FE4D-442D-9A6E-214CD29D605F}" dt="2023-09-25T18:53:22.506" v="1423" actId="20577"/>
        <pc:sldMkLst>
          <pc:docMk/>
          <pc:sldMk cId="1444926985" sldId="261"/>
        </pc:sldMkLst>
        <pc:spChg chg="mod">
          <ac:chgData name="Brian Varney" userId="a2de25c4-bcee-46f9-8404-204cdd392057" providerId="ADAL" clId="{11E2C11F-FE4D-442D-9A6E-214CD29D605F}" dt="2023-09-25T18:53:22.506" v="1423" actId="20577"/>
          <ac:spMkLst>
            <pc:docMk/>
            <pc:sldMk cId="1444926985" sldId="261"/>
            <ac:spMk id="3" creationId="{00740C1D-D18D-CF95-A122-6BC71B153E24}"/>
          </ac:spMkLst>
        </pc:spChg>
        <pc:spChg chg="mod">
          <ac:chgData name="Brian Varney" userId="a2de25c4-bcee-46f9-8404-204cdd392057" providerId="ADAL" clId="{11E2C11F-FE4D-442D-9A6E-214CD29D605F}" dt="2023-09-25T18:51:02.781" v="1365" actId="6549"/>
          <ac:spMkLst>
            <pc:docMk/>
            <pc:sldMk cId="1444926985" sldId="261"/>
            <ac:spMk id="5" creationId="{DB5F5ED2-C1C0-7318-2692-54557DAFAA1B}"/>
          </ac:spMkLst>
        </pc:spChg>
      </pc:sldChg>
      <pc:sldChg chg="modSp add mod ord">
        <pc:chgData name="Brian Varney" userId="a2de25c4-bcee-46f9-8404-204cdd392057" providerId="ADAL" clId="{11E2C11F-FE4D-442D-9A6E-214CD29D605F}" dt="2023-09-26T13:05:45.828" v="1661" actId="20577"/>
        <pc:sldMkLst>
          <pc:docMk/>
          <pc:sldMk cId="1519558866" sldId="262"/>
        </pc:sldMkLst>
        <pc:spChg chg="mod">
          <ac:chgData name="Brian Varney" userId="a2de25c4-bcee-46f9-8404-204cdd392057" providerId="ADAL" clId="{11E2C11F-FE4D-442D-9A6E-214CD29D605F}" dt="2023-09-26T13:05:45.828" v="1661" actId="20577"/>
          <ac:spMkLst>
            <pc:docMk/>
            <pc:sldMk cId="1519558866" sldId="262"/>
            <ac:spMk id="3" creationId="{00740C1D-D18D-CF95-A122-6BC71B153E2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3952" y="2103119"/>
            <a:ext cx="24603075" cy="9113523"/>
          </a:xfrm>
        </p:spPr>
        <p:txBody>
          <a:bodyPr anchor="b">
            <a:normAutofit/>
          </a:bodyPr>
          <a:lstStyle>
            <a:lvl1pPr algn="l">
              <a:defRPr sz="1472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3952" y="11787860"/>
            <a:ext cx="19682460" cy="5971821"/>
          </a:xfrm>
        </p:spPr>
        <p:txBody>
          <a:bodyPr anchor="t">
            <a:normAutofit/>
          </a:bodyPr>
          <a:lstStyle>
            <a:lvl1pPr marL="0" indent="0" algn="l">
              <a:buNone/>
              <a:defRPr sz="6440">
                <a:solidFill>
                  <a:schemeClr val="bg2">
                    <a:lumMod val="75000"/>
                  </a:schemeClr>
                </a:solidFill>
              </a:defRPr>
            </a:lvl1pPr>
            <a:lvl2pPr marL="14020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804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206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608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010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412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8146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2167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0295-3C5F-4A30-8A13-A5FA0BE1A086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5CA4-095A-4193-8EDC-AA4C97511FB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25301137" y="25965"/>
            <a:ext cx="11715750" cy="11684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18782624" y="280740"/>
            <a:ext cx="18698014" cy="186473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2250162" y="701040"/>
            <a:ext cx="15230475" cy="15189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2557700" y="98987"/>
            <a:ext cx="14922941" cy="148825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4124686" y="1869445"/>
            <a:ext cx="13355952" cy="1331975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SESUG_Logo_Simplified_3 Color.pdf">
            <a:extLst>
              <a:ext uri="{FF2B5EF4-FFF2-40B4-BE49-F238E27FC236}">
                <a16:creationId xmlns:a16="http://schemas.microsoft.com/office/drawing/2014/main" id="{68174FAE-C111-159B-ADF3-CBDDE574D4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8578" y="16731684"/>
            <a:ext cx="5668544" cy="427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641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955" y="2103120"/>
            <a:ext cx="30929580" cy="8412480"/>
          </a:xfrm>
        </p:spPr>
        <p:txBody>
          <a:bodyPr anchor="ctr">
            <a:normAutofit/>
          </a:bodyPr>
          <a:lstStyle>
            <a:lvl1pPr algn="l">
              <a:defRPr sz="9813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3952" y="12618720"/>
            <a:ext cx="26248163" cy="5764107"/>
          </a:xfrm>
        </p:spPr>
        <p:txBody>
          <a:bodyPr anchor="ctr">
            <a:normAutofit/>
          </a:bodyPr>
          <a:lstStyle>
            <a:lvl1pPr marL="0" indent="0" algn="l">
              <a:buNone/>
              <a:defRPr sz="6133">
                <a:solidFill>
                  <a:schemeClr val="bg2">
                    <a:lumMod val="75000"/>
                  </a:schemeClr>
                </a:solidFill>
              </a:defRPr>
            </a:lvl1pPr>
            <a:lvl2pPr marL="1402095" indent="0">
              <a:buNone/>
              <a:defRPr sz="5520">
                <a:solidFill>
                  <a:schemeClr val="tx1">
                    <a:tint val="75000"/>
                  </a:schemeClr>
                </a:solidFill>
              </a:defRPr>
            </a:lvl2pPr>
            <a:lvl3pPr marL="2804190" indent="0">
              <a:buNone/>
              <a:defRPr sz="4907">
                <a:solidFill>
                  <a:schemeClr val="tx1">
                    <a:tint val="75000"/>
                  </a:schemeClr>
                </a:solidFill>
              </a:defRPr>
            </a:lvl3pPr>
            <a:lvl4pPr marL="4206286" indent="0">
              <a:buNone/>
              <a:defRPr sz="4293">
                <a:solidFill>
                  <a:schemeClr val="tx1">
                    <a:tint val="75000"/>
                  </a:schemeClr>
                </a:solidFill>
              </a:defRPr>
            </a:lvl4pPr>
            <a:lvl5pPr marL="5608381" indent="0">
              <a:buNone/>
              <a:defRPr sz="4293">
                <a:solidFill>
                  <a:schemeClr val="tx1">
                    <a:tint val="75000"/>
                  </a:schemeClr>
                </a:solidFill>
              </a:defRPr>
            </a:lvl5pPr>
            <a:lvl6pPr marL="7010476" indent="0">
              <a:buNone/>
              <a:defRPr sz="4293">
                <a:solidFill>
                  <a:schemeClr val="tx1">
                    <a:tint val="75000"/>
                  </a:schemeClr>
                </a:solidFill>
              </a:defRPr>
            </a:lvl6pPr>
            <a:lvl7pPr marL="8412571" indent="0">
              <a:buNone/>
              <a:defRPr sz="4293">
                <a:solidFill>
                  <a:schemeClr val="tx1">
                    <a:tint val="75000"/>
                  </a:schemeClr>
                </a:solidFill>
              </a:defRPr>
            </a:lvl7pPr>
            <a:lvl8pPr marL="9814667" indent="0">
              <a:buNone/>
              <a:defRPr sz="4293">
                <a:solidFill>
                  <a:schemeClr val="tx1">
                    <a:tint val="75000"/>
                  </a:schemeClr>
                </a:solidFill>
              </a:defRPr>
            </a:lvl8pPr>
            <a:lvl9pPr marL="11216762" indent="0">
              <a:buNone/>
              <a:defRPr sz="42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0295-3C5F-4A30-8A13-A5FA0BE1A086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5CA4-095A-4193-8EDC-AA4C97511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01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9840" y="2103120"/>
            <a:ext cx="28117803" cy="8412480"/>
          </a:xfrm>
        </p:spPr>
        <p:txBody>
          <a:bodyPr anchor="ctr">
            <a:normAutofit/>
          </a:bodyPr>
          <a:lstStyle>
            <a:lvl1pPr algn="l">
              <a:defRPr sz="9813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447102" y="10515600"/>
            <a:ext cx="26243280" cy="11684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1402095" indent="0">
              <a:buFontTx/>
              <a:buNone/>
              <a:defRPr/>
            </a:lvl2pPr>
            <a:lvl3pPr marL="2804190" indent="0">
              <a:buFontTx/>
              <a:buNone/>
              <a:defRPr/>
            </a:lvl3pPr>
            <a:lvl4pPr marL="4206286" indent="0">
              <a:buFontTx/>
              <a:buNone/>
              <a:defRPr/>
            </a:lvl4pPr>
            <a:lvl5pPr marL="560838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3955" y="13189941"/>
            <a:ext cx="26243280" cy="5166919"/>
          </a:xfrm>
        </p:spPr>
        <p:txBody>
          <a:bodyPr anchor="ctr">
            <a:normAutofit/>
          </a:bodyPr>
          <a:lstStyle>
            <a:lvl1pPr marL="0" indent="0" algn="l">
              <a:buNone/>
              <a:defRPr sz="6133">
                <a:solidFill>
                  <a:schemeClr val="bg2">
                    <a:lumMod val="75000"/>
                  </a:schemeClr>
                </a:solidFill>
              </a:defRPr>
            </a:lvl1pPr>
            <a:lvl2pPr marL="1402095" indent="0">
              <a:buNone/>
              <a:defRPr sz="5520">
                <a:solidFill>
                  <a:schemeClr val="tx1">
                    <a:tint val="75000"/>
                  </a:schemeClr>
                </a:solidFill>
              </a:defRPr>
            </a:lvl2pPr>
            <a:lvl3pPr marL="2804190" indent="0">
              <a:buNone/>
              <a:defRPr sz="4907">
                <a:solidFill>
                  <a:schemeClr val="tx1">
                    <a:tint val="75000"/>
                  </a:schemeClr>
                </a:solidFill>
              </a:defRPr>
            </a:lvl3pPr>
            <a:lvl4pPr marL="4206286" indent="0">
              <a:buNone/>
              <a:defRPr sz="4293">
                <a:solidFill>
                  <a:schemeClr val="tx1">
                    <a:tint val="75000"/>
                  </a:schemeClr>
                </a:solidFill>
              </a:defRPr>
            </a:lvl4pPr>
            <a:lvl5pPr marL="5608381" indent="0">
              <a:buNone/>
              <a:defRPr sz="4293">
                <a:solidFill>
                  <a:schemeClr val="tx1">
                    <a:tint val="75000"/>
                  </a:schemeClr>
                </a:solidFill>
              </a:defRPr>
            </a:lvl5pPr>
            <a:lvl6pPr marL="7010476" indent="0">
              <a:buNone/>
              <a:defRPr sz="4293">
                <a:solidFill>
                  <a:schemeClr val="tx1">
                    <a:tint val="75000"/>
                  </a:schemeClr>
                </a:solidFill>
              </a:defRPr>
            </a:lvl6pPr>
            <a:lvl7pPr marL="8412571" indent="0">
              <a:buNone/>
              <a:defRPr sz="4293">
                <a:solidFill>
                  <a:schemeClr val="tx1">
                    <a:tint val="75000"/>
                  </a:schemeClr>
                </a:solidFill>
              </a:defRPr>
            </a:lvl7pPr>
            <a:lvl8pPr marL="9814667" indent="0">
              <a:buNone/>
              <a:defRPr sz="4293">
                <a:solidFill>
                  <a:schemeClr val="tx1">
                    <a:tint val="75000"/>
                  </a:schemeClr>
                </a:solidFill>
              </a:defRPr>
            </a:lvl8pPr>
            <a:lvl9pPr marL="11216762" indent="0">
              <a:buNone/>
              <a:defRPr sz="42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0295-3C5F-4A30-8A13-A5FA0BE1A086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5CA4-095A-4193-8EDC-AA4C97511FB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635322" y="2490814"/>
            <a:ext cx="1874520" cy="1793313"/>
          </a:xfrm>
          <a:prstGeom prst="rect">
            <a:avLst/>
          </a:prstGeom>
        </p:spPr>
        <p:txBody>
          <a:bodyPr vert="horz" lIns="280416" tIns="140208" rIns="280416" bIns="140208" rtlCol="0" anchor="ctr">
            <a:noAutofit/>
          </a:bodyPr>
          <a:lstStyle/>
          <a:p>
            <a:pPr lvl="0"/>
            <a:r>
              <a:rPr lang="en-US" sz="24534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627642" y="8490376"/>
            <a:ext cx="1874520" cy="1793313"/>
          </a:xfrm>
          <a:prstGeom prst="rect">
            <a:avLst/>
          </a:prstGeom>
        </p:spPr>
        <p:txBody>
          <a:bodyPr vert="horz" lIns="280416" tIns="140208" rIns="280416" bIns="140208" rtlCol="0" anchor="ctr">
            <a:noAutofit/>
          </a:bodyPr>
          <a:lstStyle/>
          <a:p>
            <a:pPr lvl="0" algn="r"/>
            <a:r>
              <a:rPr lang="en-US" sz="24534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9891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952" y="10515600"/>
            <a:ext cx="26243280" cy="5205360"/>
          </a:xfrm>
        </p:spPr>
        <p:txBody>
          <a:bodyPr anchor="b">
            <a:normAutofit/>
          </a:bodyPr>
          <a:lstStyle>
            <a:lvl1pPr algn="l">
              <a:defRPr sz="9813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3949" y="15741142"/>
            <a:ext cx="26248169" cy="2638560"/>
          </a:xfrm>
        </p:spPr>
        <p:txBody>
          <a:bodyPr anchor="t">
            <a:normAutofit/>
          </a:bodyPr>
          <a:lstStyle>
            <a:lvl1pPr marL="0" indent="0" algn="l">
              <a:buNone/>
              <a:defRPr sz="6133">
                <a:solidFill>
                  <a:schemeClr val="bg2">
                    <a:lumMod val="75000"/>
                  </a:schemeClr>
                </a:solidFill>
              </a:defRPr>
            </a:lvl1pPr>
            <a:lvl2pPr marL="1402095" indent="0">
              <a:buNone/>
              <a:defRPr sz="5520">
                <a:solidFill>
                  <a:schemeClr val="tx1">
                    <a:tint val="75000"/>
                  </a:schemeClr>
                </a:solidFill>
              </a:defRPr>
            </a:lvl2pPr>
            <a:lvl3pPr marL="2804190" indent="0">
              <a:buNone/>
              <a:defRPr sz="4907">
                <a:solidFill>
                  <a:schemeClr val="tx1">
                    <a:tint val="75000"/>
                  </a:schemeClr>
                </a:solidFill>
              </a:defRPr>
            </a:lvl3pPr>
            <a:lvl4pPr marL="4206286" indent="0">
              <a:buNone/>
              <a:defRPr sz="4293">
                <a:solidFill>
                  <a:schemeClr val="tx1">
                    <a:tint val="75000"/>
                  </a:schemeClr>
                </a:solidFill>
              </a:defRPr>
            </a:lvl4pPr>
            <a:lvl5pPr marL="5608381" indent="0">
              <a:buNone/>
              <a:defRPr sz="4293">
                <a:solidFill>
                  <a:schemeClr val="tx1">
                    <a:tint val="75000"/>
                  </a:schemeClr>
                </a:solidFill>
              </a:defRPr>
            </a:lvl5pPr>
            <a:lvl6pPr marL="7010476" indent="0">
              <a:buNone/>
              <a:defRPr sz="4293">
                <a:solidFill>
                  <a:schemeClr val="tx1">
                    <a:tint val="75000"/>
                  </a:schemeClr>
                </a:solidFill>
              </a:defRPr>
            </a:lvl6pPr>
            <a:lvl7pPr marL="8412571" indent="0">
              <a:buNone/>
              <a:defRPr sz="4293">
                <a:solidFill>
                  <a:schemeClr val="tx1">
                    <a:tint val="75000"/>
                  </a:schemeClr>
                </a:solidFill>
              </a:defRPr>
            </a:lvl7pPr>
            <a:lvl8pPr marL="9814667" indent="0">
              <a:buNone/>
              <a:defRPr sz="4293">
                <a:solidFill>
                  <a:schemeClr val="tx1">
                    <a:tint val="75000"/>
                  </a:schemeClr>
                </a:solidFill>
              </a:defRPr>
            </a:lvl8pPr>
            <a:lvl9pPr marL="11216762" indent="0">
              <a:buNone/>
              <a:defRPr sz="42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0295-3C5F-4A30-8A13-A5FA0BE1A086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5CA4-095A-4193-8EDC-AA4C97511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6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9845" y="2103120"/>
            <a:ext cx="28117800" cy="8412480"/>
          </a:xfrm>
        </p:spPr>
        <p:txBody>
          <a:bodyPr anchor="ctr">
            <a:normAutofit/>
          </a:bodyPr>
          <a:lstStyle>
            <a:lvl1pPr algn="l">
              <a:defRPr sz="9813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103953" y="12047504"/>
            <a:ext cx="26243283" cy="3219589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736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3950" y="15267094"/>
            <a:ext cx="26243283" cy="3115733"/>
          </a:xfrm>
        </p:spPr>
        <p:txBody>
          <a:bodyPr anchor="t">
            <a:normAutofit/>
          </a:bodyPr>
          <a:lstStyle>
            <a:lvl1pPr marL="0" indent="0" algn="l">
              <a:buNone/>
              <a:defRPr sz="5520">
                <a:solidFill>
                  <a:schemeClr val="bg2">
                    <a:lumMod val="75000"/>
                  </a:schemeClr>
                </a:solidFill>
              </a:defRPr>
            </a:lvl1pPr>
            <a:lvl2pPr marL="1402095" indent="0">
              <a:buNone/>
              <a:defRPr sz="5520">
                <a:solidFill>
                  <a:schemeClr val="tx1">
                    <a:tint val="75000"/>
                  </a:schemeClr>
                </a:solidFill>
              </a:defRPr>
            </a:lvl2pPr>
            <a:lvl3pPr marL="2804190" indent="0">
              <a:buNone/>
              <a:defRPr sz="4907">
                <a:solidFill>
                  <a:schemeClr val="tx1">
                    <a:tint val="75000"/>
                  </a:schemeClr>
                </a:solidFill>
              </a:defRPr>
            </a:lvl3pPr>
            <a:lvl4pPr marL="4206286" indent="0">
              <a:buNone/>
              <a:defRPr sz="4293">
                <a:solidFill>
                  <a:schemeClr val="tx1">
                    <a:tint val="75000"/>
                  </a:schemeClr>
                </a:solidFill>
              </a:defRPr>
            </a:lvl4pPr>
            <a:lvl5pPr marL="5608381" indent="0">
              <a:buNone/>
              <a:defRPr sz="4293">
                <a:solidFill>
                  <a:schemeClr val="tx1">
                    <a:tint val="75000"/>
                  </a:schemeClr>
                </a:solidFill>
              </a:defRPr>
            </a:lvl5pPr>
            <a:lvl6pPr marL="7010476" indent="0">
              <a:buNone/>
              <a:defRPr sz="4293">
                <a:solidFill>
                  <a:schemeClr val="tx1">
                    <a:tint val="75000"/>
                  </a:schemeClr>
                </a:solidFill>
              </a:defRPr>
            </a:lvl6pPr>
            <a:lvl7pPr marL="8412571" indent="0">
              <a:buNone/>
              <a:defRPr sz="4293">
                <a:solidFill>
                  <a:schemeClr val="tx1">
                    <a:tint val="75000"/>
                  </a:schemeClr>
                </a:solidFill>
              </a:defRPr>
            </a:lvl7pPr>
            <a:lvl8pPr marL="9814667" indent="0">
              <a:buNone/>
              <a:defRPr sz="4293">
                <a:solidFill>
                  <a:schemeClr val="tx1">
                    <a:tint val="75000"/>
                  </a:schemeClr>
                </a:solidFill>
              </a:defRPr>
            </a:lvl8pPr>
            <a:lvl9pPr marL="11216762" indent="0">
              <a:buNone/>
              <a:defRPr sz="42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0295-3C5F-4A30-8A13-A5FA0BE1A086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5CA4-095A-4193-8EDC-AA4C97511FB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635322" y="2490814"/>
            <a:ext cx="1874520" cy="1793313"/>
          </a:xfrm>
          <a:prstGeom prst="rect">
            <a:avLst/>
          </a:prstGeom>
        </p:spPr>
        <p:txBody>
          <a:bodyPr vert="horz" lIns="280416" tIns="140208" rIns="280416" bIns="140208" rtlCol="0" anchor="ctr">
            <a:noAutofit/>
          </a:bodyPr>
          <a:lstStyle/>
          <a:p>
            <a:pPr lvl="0"/>
            <a:r>
              <a:rPr lang="en-US" sz="24534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627642" y="8490376"/>
            <a:ext cx="1874520" cy="1793313"/>
          </a:xfrm>
          <a:prstGeom prst="rect">
            <a:avLst/>
          </a:prstGeom>
        </p:spPr>
        <p:txBody>
          <a:bodyPr vert="horz" lIns="280416" tIns="140208" rIns="280416" bIns="140208" rtlCol="0" anchor="ctr">
            <a:noAutofit/>
          </a:bodyPr>
          <a:lstStyle/>
          <a:p>
            <a:pPr lvl="0" algn="r"/>
            <a:r>
              <a:rPr lang="en-US" sz="24534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353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955" y="2103120"/>
            <a:ext cx="30929580" cy="841248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103952" y="12047504"/>
            <a:ext cx="26243280" cy="257048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736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3950" y="14617980"/>
            <a:ext cx="26243283" cy="3764845"/>
          </a:xfrm>
        </p:spPr>
        <p:txBody>
          <a:bodyPr anchor="t">
            <a:normAutofit/>
          </a:bodyPr>
          <a:lstStyle>
            <a:lvl1pPr marL="0" indent="0" algn="l">
              <a:buNone/>
              <a:defRPr sz="5520">
                <a:solidFill>
                  <a:schemeClr val="bg2">
                    <a:lumMod val="75000"/>
                  </a:schemeClr>
                </a:solidFill>
              </a:defRPr>
            </a:lvl1pPr>
            <a:lvl2pPr marL="1402095" indent="0">
              <a:buNone/>
              <a:defRPr sz="5520">
                <a:solidFill>
                  <a:schemeClr val="tx1">
                    <a:tint val="75000"/>
                  </a:schemeClr>
                </a:solidFill>
              </a:defRPr>
            </a:lvl2pPr>
            <a:lvl3pPr marL="2804190" indent="0">
              <a:buNone/>
              <a:defRPr sz="4907">
                <a:solidFill>
                  <a:schemeClr val="tx1">
                    <a:tint val="75000"/>
                  </a:schemeClr>
                </a:solidFill>
              </a:defRPr>
            </a:lvl3pPr>
            <a:lvl4pPr marL="4206286" indent="0">
              <a:buNone/>
              <a:defRPr sz="4293">
                <a:solidFill>
                  <a:schemeClr val="tx1">
                    <a:tint val="75000"/>
                  </a:schemeClr>
                </a:solidFill>
              </a:defRPr>
            </a:lvl4pPr>
            <a:lvl5pPr marL="5608381" indent="0">
              <a:buNone/>
              <a:defRPr sz="4293">
                <a:solidFill>
                  <a:schemeClr val="tx1">
                    <a:tint val="75000"/>
                  </a:schemeClr>
                </a:solidFill>
              </a:defRPr>
            </a:lvl5pPr>
            <a:lvl6pPr marL="7010476" indent="0">
              <a:buNone/>
              <a:defRPr sz="4293">
                <a:solidFill>
                  <a:schemeClr val="tx1">
                    <a:tint val="75000"/>
                  </a:schemeClr>
                </a:solidFill>
              </a:defRPr>
            </a:lvl6pPr>
            <a:lvl7pPr marL="8412571" indent="0">
              <a:buNone/>
              <a:defRPr sz="4293">
                <a:solidFill>
                  <a:schemeClr val="tx1">
                    <a:tint val="75000"/>
                  </a:schemeClr>
                </a:solidFill>
              </a:defRPr>
            </a:lvl7pPr>
            <a:lvl8pPr marL="9814667" indent="0">
              <a:buNone/>
              <a:defRPr sz="4293">
                <a:solidFill>
                  <a:schemeClr val="tx1">
                    <a:tint val="75000"/>
                  </a:schemeClr>
                </a:solidFill>
              </a:defRPr>
            </a:lvl8pPr>
            <a:lvl9pPr marL="11216762" indent="0">
              <a:buNone/>
              <a:defRPr sz="42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0295-3C5F-4A30-8A13-A5FA0BE1A086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5CA4-095A-4193-8EDC-AA4C97511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77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0295-3C5F-4A30-8A13-A5FA0BE1A086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5CA4-095A-4193-8EDC-AA4C97511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04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707027" y="2103120"/>
            <a:ext cx="6326505" cy="1402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08835" y="2103120"/>
            <a:ext cx="24056340" cy="16279707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0295-3C5F-4A30-8A13-A5FA0BE1A086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5CA4-095A-4193-8EDC-AA4C97511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969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4985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950" y="6153573"/>
            <a:ext cx="26243283" cy="6996907"/>
          </a:xfrm>
        </p:spPr>
        <p:txBody>
          <a:bodyPr anchor="b">
            <a:normAutofit/>
          </a:bodyPr>
          <a:lstStyle>
            <a:lvl1pPr algn="l">
              <a:defRPr sz="1104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3955" y="13787120"/>
            <a:ext cx="26243280" cy="4595707"/>
          </a:xfrm>
        </p:spPr>
        <p:txBody>
          <a:bodyPr anchor="t">
            <a:normAutofit/>
          </a:bodyPr>
          <a:lstStyle>
            <a:lvl1pPr marL="0" indent="0" algn="l">
              <a:buNone/>
              <a:defRPr sz="5520">
                <a:solidFill>
                  <a:schemeClr val="bg2">
                    <a:lumMod val="75000"/>
                  </a:schemeClr>
                </a:solidFill>
              </a:defRPr>
            </a:lvl1pPr>
            <a:lvl2pPr marL="1402095" indent="0">
              <a:buNone/>
              <a:defRPr sz="5520">
                <a:solidFill>
                  <a:schemeClr val="tx1">
                    <a:tint val="75000"/>
                  </a:schemeClr>
                </a:solidFill>
              </a:defRPr>
            </a:lvl2pPr>
            <a:lvl3pPr marL="2804190" indent="0">
              <a:buNone/>
              <a:defRPr sz="4907">
                <a:solidFill>
                  <a:schemeClr val="tx1">
                    <a:tint val="75000"/>
                  </a:schemeClr>
                </a:solidFill>
              </a:defRPr>
            </a:lvl3pPr>
            <a:lvl4pPr marL="4206286" indent="0">
              <a:buNone/>
              <a:defRPr sz="4293">
                <a:solidFill>
                  <a:schemeClr val="tx1">
                    <a:tint val="75000"/>
                  </a:schemeClr>
                </a:solidFill>
              </a:defRPr>
            </a:lvl4pPr>
            <a:lvl5pPr marL="5608381" indent="0">
              <a:buNone/>
              <a:defRPr sz="4293">
                <a:solidFill>
                  <a:schemeClr val="tx1">
                    <a:tint val="75000"/>
                  </a:schemeClr>
                </a:solidFill>
              </a:defRPr>
            </a:lvl5pPr>
            <a:lvl6pPr marL="7010476" indent="0">
              <a:buNone/>
              <a:defRPr sz="4293">
                <a:solidFill>
                  <a:schemeClr val="tx1">
                    <a:tint val="75000"/>
                  </a:schemeClr>
                </a:solidFill>
              </a:defRPr>
            </a:lvl6pPr>
            <a:lvl7pPr marL="8412571" indent="0">
              <a:buNone/>
              <a:defRPr sz="4293">
                <a:solidFill>
                  <a:schemeClr val="tx1">
                    <a:tint val="75000"/>
                  </a:schemeClr>
                </a:solidFill>
              </a:defRPr>
            </a:lvl7pPr>
            <a:lvl8pPr marL="9814667" indent="0">
              <a:buNone/>
              <a:defRPr sz="4293">
                <a:solidFill>
                  <a:schemeClr val="tx1">
                    <a:tint val="75000"/>
                  </a:schemeClr>
                </a:solidFill>
              </a:defRPr>
            </a:lvl8pPr>
            <a:lvl9pPr marL="11216762" indent="0">
              <a:buNone/>
              <a:defRPr sz="42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0295-3C5F-4A30-8A13-A5FA0BE1A086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5CA4-095A-4193-8EDC-AA4C97511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43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03950" y="2103121"/>
            <a:ext cx="15183289" cy="1108681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860010" y="2103123"/>
            <a:ext cx="15173523" cy="1108681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0295-3C5F-4A30-8A13-A5FA0BE1A086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5CA4-095A-4193-8EDC-AA4C97511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1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89148" y="2103120"/>
            <a:ext cx="14298095" cy="1767203"/>
          </a:xfrm>
        </p:spPr>
        <p:txBody>
          <a:bodyPr anchor="b">
            <a:noAutofit/>
          </a:bodyPr>
          <a:lstStyle>
            <a:lvl1pPr marL="0" indent="0">
              <a:buNone/>
              <a:defRPr sz="8587" b="0">
                <a:solidFill>
                  <a:schemeClr val="tx1"/>
                </a:solidFill>
              </a:defRPr>
            </a:lvl1pPr>
            <a:lvl2pPr marL="1402095" indent="0">
              <a:buNone/>
              <a:defRPr sz="6133" b="1"/>
            </a:lvl2pPr>
            <a:lvl3pPr marL="2804190" indent="0">
              <a:buNone/>
              <a:defRPr sz="5520" b="1"/>
            </a:lvl3pPr>
            <a:lvl4pPr marL="4206286" indent="0">
              <a:buNone/>
              <a:defRPr sz="4907" b="1"/>
            </a:lvl4pPr>
            <a:lvl5pPr marL="5608381" indent="0">
              <a:buNone/>
              <a:defRPr sz="4907" b="1"/>
            </a:lvl5pPr>
            <a:lvl6pPr marL="7010476" indent="0">
              <a:buNone/>
              <a:defRPr sz="4907" b="1"/>
            </a:lvl6pPr>
            <a:lvl7pPr marL="8412571" indent="0">
              <a:buNone/>
              <a:defRPr sz="4907" b="1"/>
            </a:lvl7pPr>
            <a:lvl8pPr marL="9814667" indent="0">
              <a:buNone/>
              <a:defRPr sz="4907" b="1"/>
            </a:lvl8pPr>
            <a:lvl9pPr marL="11216762" indent="0">
              <a:buNone/>
              <a:defRPr sz="49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3950" y="3896289"/>
            <a:ext cx="15183289" cy="92936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693128" y="2103120"/>
            <a:ext cx="14345287" cy="1767203"/>
          </a:xfrm>
        </p:spPr>
        <p:txBody>
          <a:bodyPr anchor="b">
            <a:noAutofit/>
          </a:bodyPr>
          <a:lstStyle>
            <a:lvl1pPr marL="0" indent="0">
              <a:buNone/>
              <a:defRPr sz="8587" b="0">
                <a:solidFill>
                  <a:schemeClr val="tx1"/>
                </a:solidFill>
              </a:defRPr>
            </a:lvl1pPr>
            <a:lvl2pPr marL="1402095" indent="0">
              <a:buNone/>
              <a:defRPr sz="6133" b="1"/>
            </a:lvl2pPr>
            <a:lvl3pPr marL="2804190" indent="0">
              <a:buNone/>
              <a:defRPr sz="5520" b="1"/>
            </a:lvl3pPr>
            <a:lvl4pPr marL="4206286" indent="0">
              <a:buNone/>
              <a:defRPr sz="4907" b="1"/>
            </a:lvl4pPr>
            <a:lvl5pPr marL="5608381" indent="0">
              <a:buNone/>
              <a:defRPr sz="4907" b="1"/>
            </a:lvl5pPr>
            <a:lvl6pPr marL="7010476" indent="0">
              <a:buNone/>
              <a:defRPr sz="4907" b="1"/>
            </a:lvl6pPr>
            <a:lvl7pPr marL="8412571" indent="0">
              <a:buNone/>
              <a:defRPr sz="4907" b="1"/>
            </a:lvl7pPr>
            <a:lvl8pPr marL="9814667" indent="0">
              <a:buNone/>
              <a:defRPr sz="4907" b="1"/>
            </a:lvl8pPr>
            <a:lvl9pPr marL="11216762" indent="0">
              <a:buNone/>
              <a:defRPr sz="49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855126" y="3870323"/>
            <a:ext cx="15157253" cy="92936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0295-3C5F-4A30-8A13-A5FA0BE1A086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5CA4-095A-4193-8EDC-AA4C97511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23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0295-3C5F-4A30-8A13-A5FA0BE1A086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5CA4-095A-4193-8EDC-AA4C97511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94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0295-3C5F-4A30-8A13-A5FA0BE1A086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5CA4-095A-4193-8EDC-AA4C97511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49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6412" y="2103120"/>
            <a:ext cx="11247120" cy="4206240"/>
          </a:xfrm>
        </p:spPr>
        <p:txBody>
          <a:bodyPr anchor="b">
            <a:normAutofit/>
          </a:bodyPr>
          <a:lstStyle>
            <a:lvl1pPr algn="l">
              <a:defRPr sz="736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3953" y="2103120"/>
            <a:ext cx="18276573" cy="16279707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86412" y="6776718"/>
            <a:ext cx="11247120" cy="6413219"/>
          </a:xfrm>
        </p:spPr>
        <p:txBody>
          <a:bodyPr anchor="t">
            <a:normAutofit/>
          </a:bodyPr>
          <a:lstStyle>
            <a:lvl1pPr marL="0" indent="0">
              <a:buNone/>
              <a:defRPr sz="4907"/>
            </a:lvl1pPr>
            <a:lvl2pPr marL="1402095" indent="0">
              <a:buNone/>
              <a:defRPr sz="3680"/>
            </a:lvl2pPr>
            <a:lvl3pPr marL="2804190" indent="0">
              <a:buNone/>
              <a:defRPr sz="3067"/>
            </a:lvl3pPr>
            <a:lvl4pPr marL="4206286" indent="0">
              <a:buNone/>
              <a:defRPr sz="2760"/>
            </a:lvl4pPr>
            <a:lvl5pPr marL="5608381" indent="0">
              <a:buNone/>
              <a:defRPr sz="2760"/>
            </a:lvl5pPr>
            <a:lvl6pPr marL="7010476" indent="0">
              <a:buNone/>
              <a:defRPr sz="2760"/>
            </a:lvl6pPr>
            <a:lvl7pPr marL="8412571" indent="0">
              <a:buNone/>
              <a:defRPr sz="2760"/>
            </a:lvl7pPr>
            <a:lvl8pPr marL="9814667" indent="0">
              <a:buNone/>
              <a:defRPr sz="2760"/>
            </a:lvl8pPr>
            <a:lvl9pPr marL="11216762" indent="0">
              <a:buNone/>
              <a:defRPr sz="27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0295-3C5F-4A30-8A13-A5FA0BE1A086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5CA4-095A-4193-8EDC-AA4C97511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62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22647" y="4439920"/>
            <a:ext cx="18510885" cy="3505200"/>
          </a:xfrm>
        </p:spPr>
        <p:txBody>
          <a:bodyPr anchor="b">
            <a:normAutofit/>
          </a:bodyPr>
          <a:lstStyle>
            <a:lvl1pPr algn="l">
              <a:defRPr sz="8587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41212" y="2804160"/>
            <a:ext cx="10088995" cy="140208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4907"/>
            </a:lvl1pPr>
            <a:lvl2pPr marL="1402095" indent="0">
              <a:buNone/>
              <a:defRPr sz="4907"/>
            </a:lvl2pPr>
            <a:lvl3pPr marL="2804190" indent="0">
              <a:buNone/>
              <a:defRPr sz="4907"/>
            </a:lvl3pPr>
            <a:lvl4pPr marL="4206286" indent="0">
              <a:buNone/>
              <a:defRPr sz="4907"/>
            </a:lvl4pPr>
            <a:lvl5pPr marL="5608381" indent="0">
              <a:buNone/>
              <a:defRPr sz="4907"/>
            </a:lvl5pPr>
            <a:lvl6pPr marL="7010476" indent="0">
              <a:buNone/>
              <a:defRPr sz="4907"/>
            </a:lvl6pPr>
            <a:lvl7pPr marL="8412571" indent="0">
              <a:buNone/>
              <a:defRPr sz="4907"/>
            </a:lvl7pPr>
            <a:lvl8pPr marL="9814667" indent="0">
              <a:buNone/>
              <a:defRPr sz="4907"/>
            </a:lvl8pPr>
            <a:lvl9pPr marL="11216762" indent="0">
              <a:buNone/>
              <a:defRPr sz="490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22647" y="8516337"/>
            <a:ext cx="18515768" cy="6283395"/>
          </a:xfrm>
        </p:spPr>
        <p:txBody>
          <a:bodyPr anchor="t">
            <a:normAutofit/>
          </a:bodyPr>
          <a:lstStyle>
            <a:lvl1pPr marL="0" indent="0">
              <a:buNone/>
              <a:defRPr sz="5520"/>
            </a:lvl1pPr>
            <a:lvl2pPr marL="1402095" indent="0">
              <a:buNone/>
              <a:defRPr sz="3680"/>
            </a:lvl2pPr>
            <a:lvl3pPr marL="2804190" indent="0">
              <a:buNone/>
              <a:defRPr sz="3067"/>
            </a:lvl3pPr>
            <a:lvl4pPr marL="4206286" indent="0">
              <a:buNone/>
              <a:defRPr sz="2760"/>
            </a:lvl4pPr>
            <a:lvl5pPr marL="5608381" indent="0">
              <a:buNone/>
              <a:defRPr sz="2760"/>
            </a:lvl5pPr>
            <a:lvl6pPr marL="7010476" indent="0">
              <a:buNone/>
              <a:defRPr sz="2760"/>
            </a:lvl6pPr>
            <a:lvl7pPr marL="8412571" indent="0">
              <a:buNone/>
              <a:defRPr sz="2760"/>
            </a:lvl7pPr>
            <a:lvl8pPr marL="9814667" indent="0">
              <a:buNone/>
              <a:defRPr sz="2760"/>
            </a:lvl8pPr>
            <a:lvl9pPr marL="11216762" indent="0">
              <a:buNone/>
              <a:defRPr sz="27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0295-3C5F-4A30-8A13-A5FA0BE1A086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5CA4-095A-4193-8EDC-AA4C97511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16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2108835" y="1635760"/>
            <a:ext cx="33267847" cy="958088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4907"/>
            </a:lvl1pPr>
            <a:lvl2pPr marL="1402095" indent="0">
              <a:buNone/>
              <a:defRPr sz="4907"/>
            </a:lvl2pPr>
            <a:lvl3pPr marL="2804190" indent="0">
              <a:buNone/>
              <a:defRPr sz="4907"/>
            </a:lvl3pPr>
            <a:lvl4pPr marL="4206286" indent="0">
              <a:buNone/>
              <a:defRPr sz="4907"/>
            </a:lvl4pPr>
            <a:lvl5pPr marL="5608381" indent="0">
              <a:buNone/>
              <a:defRPr sz="4907"/>
            </a:lvl5pPr>
            <a:lvl6pPr marL="7010476" indent="0">
              <a:buNone/>
              <a:defRPr sz="4907"/>
            </a:lvl6pPr>
            <a:lvl7pPr marL="8412571" indent="0">
              <a:buNone/>
              <a:defRPr sz="4907"/>
            </a:lvl7pPr>
            <a:lvl8pPr marL="9814667" indent="0">
              <a:buNone/>
              <a:defRPr sz="4907"/>
            </a:lvl8pPr>
            <a:lvl9pPr marL="11216762" indent="0">
              <a:buNone/>
              <a:defRPr sz="490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811786" y="11787859"/>
            <a:ext cx="25535446" cy="140208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4907"/>
            </a:lvl1pPr>
            <a:lvl2pPr marL="1402095" indent="0">
              <a:buFontTx/>
              <a:buNone/>
              <a:defRPr/>
            </a:lvl2pPr>
            <a:lvl3pPr marL="2804190" indent="0">
              <a:buFontTx/>
              <a:buNone/>
              <a:defRPr/>
            </a:lvl3pPr>
            <a:lvl4pPr marL="4206286" indent="0">
              <a:buFontTx/>
              <a:buNone/>
              <a:defRPr/>
            </a:lvl4pPr>
            <a:lvl5pPr marL="560838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0295-3C5F-4A30-8A13-A5FA0BE1A086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5CA4-095A-4193-8EDC-AA4C97511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6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8311430" y="9087556"/>
            <a:ext cx="9169213" cy="9840525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3952" y="13761153"/>
            <a:ext cx="26243280" cy="462167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3952" y="2103121"/>
            <a:ext cx="26243280" cy="11086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56067" y="18928081"/>
            <a:ext cx="4920615" cy="111971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3067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D5D0295-3C5F-4A30-8A13-A5FA0BE1A086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03952" y="18928081"/>
            <a:ext cx="23197185" cy="111971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3067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866842" y="17107325"/>
            <a:ext cx="3512403" cy="20544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813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91B5CA4-095A-4193-8EDC-AA4C97511FBA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2" descr="SESUG_Logo_Simplified_3 Color.pdf">
            <a:extLst>
              <a:ext uri="{FF2B5EF4-FFF2-40B4-BE49-F238E27FC236}">
                <a16:creationId xmlns:a16="http://schemas.microsoft.com/office/drawing/2014/main" id="{9400C9A4-BD23-CCE1-F159-3EBB0DF23F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668544" cy="427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2151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6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  <p:sldLayoutId id="2147483980" r:id="rId14"/>
    <p:sldLayoutId id="2147483981" r:id="rId15"/>
    <p:sldLayoutId id="2147483982" r:id="rId16"/>
    <p:sldLayoutId id="2147483983" r:id="rId17"/>
  </p:sldLayoutIdLst>
  <p:txStyles>
    <p:titleStyle>
      <a:lvl1pPr algn="l" defTabSz="1402095" rtl="0" eaLnBrk="1" latinLnBrk="0" hangingPunct="1">
        <a:spcBef>
          <a:spcPct val="0"/>
        </a:spcBef>
        <a:buNone/>
        <a:defRPr sz="1104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876310" indent="-876310" algn="l" defTabSz="1402095" rtl="0" eaLnBrk="1" latinLnBrk="0" hangingPunct="1">
        <a:spcBef>
          <a:spcPct val="20000"/>
        </a:spcBef>
        <a:spcAft>
          <a:spcPts val="184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613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2278405" indent="-876310" algn="l" defTabSz="1402095" rtl="0" eaLnBrk="1" latinLnBrk="0" hangingPunct="1">
        <a:spcBef>
          <a:spcPct val="20000"/>
        </a:spcBef>
        <a:spcAft>
          <a:spcPts val="184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552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3680500" indent="-876310" algn="l" defTabSz="1402095" rtl="0" eaLnBrk="1" latinLnBrk="0" hangingPunct="1">
        <a:spcBef>
          <a:spcPct val="20000"/>
        </a:spcBef>
        <a:spcAft>
          <a:spcPts val="184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4907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4732071" indent="-525786" algn="l" defTabSz="1402095" rtl="0" eaLnBrk="1" latinLnBrk="0" hangingPunct="1">
        <a:spcBef>
          <a:spcPct val="20000"/>
        </a:spcBef>
        <a:spcAft>
          <a:spcPts val="184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429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6134167" indent="-525786" algn="l" defTabSz="1402095" rtl="0" eaLnBrk="1" latinLnBrk="0" hangingPunct="1">
        <a:spcBef>
          <a:spcPct val="20000"/>
        </a:spcBef>
        <a:spcAft>
          <a:spcPts val="184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429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7711524" indent="-701048" algn="l" defTabSz="1402095" rtl="0" eaLnBrk="1" latinLnBrk="0" hangingPunct="1">
        <a:spcBef>
          <a:spcPct val="20000"/>
        </a:spcBef>
        <a:spcAft>
          <a:spcPts val="184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429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9113619" indent="-701048" algn="l" defTabSz="1402095" rtl="0" eaLnBrk="1" latinLnBrk="0" hangingPunct="1">
        <a:spcBef>
          <a:spcPct val="20000"/>
        </a:spcBef>
        <a:spcAft>
          <a:spcPts val="184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429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10515714" indent="-701048" algn="l" defTabSz="1402095" rtl="0" eaLnBrk="1" latinLnBrk="0" hangingPunct="1">
        <a:spcBef>
          <a:spcPct val="20000"/>
        </a:spcBef>
        <a:spcAft>
          <a:spcPts val="184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429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11917810" indent="-701048" algn="l" defTabSz="1402095" rtl="0" eaLnBrk="1" latinLnBrk="0" hangingPunct="1">
        <a:spcBef>
          <a:spcPct val="20000"/>
        </a:spcBef>
        <a:spcAft>
          <a:spcPts val="184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429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02095" rtl="0" eaLnBrk="1" latinLnBrk="0" hangingPunct="1">
        <a:defRPr sz="5520" kern="1200">
          <a:solidFill>
            <a:schemeClr val="tx1"/>
          </a:solidFill>
          <a:latin typeface="+mn-lt"/>
          <a:ea typeface="+mn-ea"/>
          <a:cs typeface="+mn-cs"/>
        </a:defRPr>
      </a:lvl1pPr>
      <a:lvl2pPr marL="1402095" algn="l" defTabSz="1402095" rtl="0" eaLnBrk="1" latinLnBrk="0" hangingPunct="1">
        <a:defRPr sz="5520" kern="1200">
          <a:solidFill>
            <a:schemeClr val="tx1"/>
          </a:solidFill>
          <a:latin typeface="+mn-lt"/>
          <a:ea typeface="+mn-ea"/>
          <a:cs typeface="+mn-cs"/>
        </a:defRPr>
      </a:lvl2pPr>
      <a:lvl3pPr marL="2804190" algn="l" defTabSz="1402095" rtl="0" eaLnBrk="1" latinLnBrk="0" hangingPunct="1">
        <a:defRPr sz="5520" kern="1200">
          <a:solidFill>
            <a:schemeClr val="tx1"/>
          </a:solidFill>
          <a:latin typeface="+mn-lt"/>
          <a:ea typeface="+mn-ea"/>
          <a:cs typeface="+mn-cs"/>
        </a:defRPr>
      </a:lvl3pPr>
      <a:lvl4pPr marL="4206286" algn="l" defTabSz="1402095" rtl="0" eaLnBrk="1" latinLnBrk="0" hangingPunct="1">
        <a:defRPr sz="5520" kern="1200">
          <a:solidFill>
            <a:schemeClr val="tx1"/>
          </a:solidFill>
          <a:latin typeface="+mn-lt"/>
          <a:ea typeface="+mn-ea"/>
          <a:cs typeface="+mn-cs"/>
        </a:defRPr>
      </a:lvl4pPr>
      <a:lvl5pPr marL="5608381" algn="l" defTabSz="1402095" rtl="0" eaLnBrk="1" latinLnBrk="0" hangingPunct="1">
        <a:defRPr sz="5520" kern="1200">
          <a:solidFill>
            <a:schemeClr val="tx1"/>
          </a:solidFill>
          <a:latin typeface="+mn-lt"/>
          <a:ea typeface="+mn-ea"/>
          <a:cs typeface="+mn-cs"/>
        </a:defRPr>
      </a:lvl5pPr>
      <a:lvl6pPr marL="7010476" algn="l" defTabSz="1402095" rtl="0" eaLnBrk="1" latinLnBrk="0" hangingPunct="1">
        <a:defRPr sz="5520" kern="1200">
          <a:solidFill>
            <a:schemeClr val="tx1"/>
          </a:solidFill>
          <a:latin typeface="+mn-lt"/>
          <a:ea typeface="+mn-ea"/>
          <a:cs typeface="+mn-cs"/>
        </a:defRPr>
      </a:lvl6pPr>
      <a:lvl7pPr marL="8412571" algn="l" defTabSz="1402095" rtl="0" eaLnBrk="1" latinLnBrk="0" hangingPunct="1">
        <a:defRPr sz="5520" kern="1200">
          <a:solidFill>
            <a:schemeClr val="tx1"/>
          </a:solidFill>
          <a:latin typeface="+mn-lt"/>
          <a:ea typeface="+mn-ea"/>
          <a:cs typeface="+mn-cs"/>
        </a:defRPr>
      </a:lvl7pPr>
      <a:lvl8pPr marL="9814667" algn="l" defTabSz="1402095" rtl="0" eaLnBrk="1" latinLnBrk="0" hangingPunct="1">
        <a:defRPr sz="5520" kern="1200">
          <a:solidFill>
            <a:schemeClr val="tx1"/>
          </a:solidFill>
          <a:latin typeface="+mn-lt"/>
          <a:ea typeface="+mn-ea"/>
          <a:cs typeface="+mn-cs"/>
        </a:defRPr>
      </a:lvl8pPr>
      <a:lvl9pPr marL="11216762" algn="l" defTabSz="1402095" rtl="0" eaLnBrk="1" latinLnBrk="0" hangingPunct="1">
        <a:defRPr sz="5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SIAIMS/CAMIS" TargetMode="External"/><Relationship Id="rId2" Type="http://schemas.openxmlformats.org/officeDocument/2006/relationships/hyperlink" Target="https://psiaims.github.io/CAMIS/" TargetMode="Externa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SIAIMS/CAMIS" TargetMode="External"/><Relationship Id="rId2" Type="http://schemas.openxmlformats.org/officeDocument/2006/relationships/hyperlink" Target="https://psiaims.github.io/CAMIS/" TargetMode="External"/><Relationship Id="rId1" Type="http://schemas.openxmlformats.org/officeDocument/2006/relationships/slideLayout" Target="../slideLayouts/slideLayout17.xml"/><Relationship Id="rId4" Type="http://schemas.openxmlformats.org/officeDocument/2006/relationships/hyperlink" Target="mailto:christina.e.fillmore@gsk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63F5BC-E3DD-E758-BFB5-5D25AE8C9F6B}"/>
              </a:ext>
            </a:extLst>
          </p:cNvPr>
          <p:cNvSpPr txBox="1"/>
          <p:nvPr/>
        </p:nvSpPr>
        <p:spPr>
          <a:xfrm>
            <a:off x="1071154" y="5706591"/>
            <a:ext cx="33413395" cy="9618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b="1" dirty="0">
                <a:latin typeface="Calibri" panose="020F0502020204030204" pitchFamily="34" charset="0"/>
                <a:cs typeface="Calibri" panose="020F0502020204030204" pitchFamily="34" charset="0"/>
              </a:rPr>
              <a:t>CAMIS </a:t>
            </a:r>
          </a:p>
          <a:p>
            <a:pPr algn="ctr"/>
            <a:endParaRPr lang="en-US" sz="8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16600" b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6600" dirty="0">
                <a:latin typeface="Calibri" panose="020F0502020204030204" pitchFamily="34" charset="0"/>
                <a:cs typeface="Calibri" panose="020F0502020204030204" pitchFamily="34" charset="0"/>
              </a:rPr>
              <a:t>omparing</a:t>
            </a:r>
            <a:r>
              <a:rPr lang="en-US" sz="16600" b="1" dirty="0">
                <a:latin typeface="Calibri" panose="020F0502020204030204" pitchFamily="34" charset="0"/>
                <a:cs typeface="Calibri" panose="020F0502020204030204" pitchFamily="34" charset="0"/>
              </a:rPr>
              <a:t> A</a:t>
            </a:r>
            <a:r>
              <a:rPr lang="en-US" sz="16600" dirty="0">
                <a:latin typeface="Calibri" panose="020F0502020204030204" pitchFamily="34" charset="0"/>
                <a:cs typeface="Calibri" panose="020F0502020204030204" pitchFamily="34" charset="0"/>
              </a:rPr>
              <a:t>nalysis</a:t>
            </a:r>
            <a:r>
              <a:rPr lang="en-US" sz="16600" b="1" dirty="0">
                <a:latin typeface="Calibri" panose="020F0502020204030204" pitchFamily="34" charset="0"/>
                <a:cs typeface="Calibri" panose="020F0502020204030204" pitchFamily="34" charset="0"/>
              </a:rPr>
              <a:t> M</a:t>
            </a:r>
            <a:r>
              <a:rPr lang="en-US" sz="16600" dirty="0">
                <a:latin typeface="Calibri" panose="020F0502020204030204" pitchFamily="34" charset="0"/>
                <a:cs typeface="Calibri" panose="020F0502020204030204" pitchFamily="34" charset="0"/>
              </a:rPr>
              <a:t>ethod</a:t>
            </a:r>
            <a:r>
              <a:rPr lang="en-US" sz="16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ctr"/>
            <a:r>
              <a:rPr lang="en-US" sz="16600" b="1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6600" dirty="0">
                <a:latin typeface="Calibri" panose="020F0502020204030204" pitchFamily="34" charset="0"/>
                <a:cs typeface="Calibri" panose="020F0502020204030204" pitchFamily="34" charset="0"/>
              </a:rPr>
              <a:t>mplementations</a:t>
            </a:r>
            <a:r>
              <a:rPr lang="en-US" sz="16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600" dirty="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sz="16600" b="1" dirty="0">
                <a:latin typeface="Calibri" panose="020F0502020204030204" pitchFamily="34" charset="0"/>
                <a:cs typeface="Calibri" panose="020F0502020204030204" pitchFamily="34" charset="0"/>
              </a:rPr>
              <a:t> S</a:t>
            </a:r>
            <a:r>
              <a:rPr lang="en-US" sz="16600" dirty="0">
                <a:latin typeface="Calibri" panose="020F0502020204030204" pitchFamily="34" charset="0"/>
                <a:cs typeface="Calibri" panose="020F0502020204030204" pitchFamily="34" charset="0"/>
              </a:rPr>
              <a:t>oftware</a:t>
            </a:r>
          </a:p>
        </p:txBody>
      </p:sp>
    </p:spTree>
    <p:extLst>
      <p:ext uri="{BB962C8B-B14F-4D97-AF65-F5344CB8AC3E}">
        <p14:creationId xmlns:p14="http://schemas.microsoft.com/office/powerpoint/2010/main" val="3460441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4">
            <a:extLst>
              <a:ext uri="{FF2B5EF4-FFF2-40B4-BE49-F238E27FC236}">
                <a16:creationId xmlns:a16="http://schemas.microsoft.com/office/drawing/2014/main" id="{75CBE710-6B43-4335-9DAA-499B6B2813BB}"/>
              </a:ext>
            </a:extLst>
          </p:cNvPr>
          <p:cNvSpPr txBox="1">
            <a:spLocks/>
          </p:cNvSpPr>
          <p:nvPr/>
        </p:nvSpPr>
        <p:spPr>
          <a:xfrm>
            <a:off x="737419" y="6017343"/>
            <a:ext cx="35228981" cy="14207408"/>
          </a:xfrm>
          <a:prstGeom prst="rect">
            <a:avLst/>
          </a:prstGeom>
        </p:spPr>
        <p:txBody>
          <a:bodyPr>
            <a:normAutofit/>
          </a:bodyPr>
          <a:lstStyle>
            <a:lvl1pPr marL="701048" indent="-701048" algn="l" defTabSz="2804190" rtl="0" eaLnBrk="1" latinLnBrk="0" hangingPunct="1">
              <a:lnSpc>
                <a:spcPct val="90000"/>
              </a:lnSpc>
              <a:spcBef>
                <a:spcPts val="3067"/>
              </a:spcBef>
              <a:buFont typeface="Arial" panose="020B0604020202020204" pitchFamily="34" charset="0"/>
              <a:buChar char="•"/>
              <a:defRPr sz="858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03143" indent="-701048" algn="l" defTabSz="2804190" rtl="0" eaLnBrk="1" latinLnBrk="0" hangingPunct="1">
              <a:lnSpc>
                <a:spcPct val="90000"/>
              </a:lnSpc>
              <a:spcBef>
                <a:spcPts val="1533"/>
              </a:spcBef>
              <a:buFont typeface="Arial" panose="020B0604020202020204" pitchFamily="34" charset="0"/>
              <a:buChar char="•"/>
              <a:defRPr sz="7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05238" indent="-701048" algn="l" defTabSz="2804190" rtl="0" eaLnBrk="1" latinLnBrk="0" hangingPunct="1">
              <a:lnSpc>
                <a:spcPct val="90000"/>
              </a:lnSpc>
              <a:spcBef>
                <a:spcPts val="1533"/>
              </a:spcBef>
              <a:buFont typeface="Arial" panose="020B0604020202020204" pitchFamily="34" charset="0"/>
              <a:buChar char="•"/>
              <a:defRPr sz="6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907333" indent="-701048" algn="l" defTabSz="2804190" rtl="0" eaLnBrk="1" latinLnBrk="0" hangingPunct="1">
              <a:lnSpc>
                <a:spcPct val="90000"/>
              </a:lnSpc>
              <a:spcBef>
                <a:spcPts val="1533"/>
              </a:spcBef>
              <a:buFont typeface="Arial" panose="020B0604020202020204" pitchFamily="34" charset="0"/>
              <a:buChar char="•"/>
              <a:defRPr sz="5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309429" indent="-701048" algn="l" defTabSz="2804190" rtl="0" eaLnBrk="1" latinLnBrk="0" hangingPunct="1">
              <a:lnSpc>
                <a:spcPct val="90000"/>
              </a:lnSpc>
              <a:spcBef>
                <a:spcPts val="1533"/>
              </a:spcBef>
              <a:buFont typeface="Arial" panose="020B0604020202020204" pitchFamily="34" charset="0"/>
              <a:buChar char="•"/>
              <a:defRPr sz="5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711524" indent="-701048" algn="l" defTabSz="2804190" rtl="0" eaLnBrk="1" latinLnBrk="0" hangingPunct="1">
              <a:lnSpc>
                <a:spcPct val="90000"/>
              </a:lnSpc>
              <a:spcBef>
                <a:spcPts val="1533"/>
              </a:spcBef>
              <a:buFont typeface="Arial" panose="020B0604020202020204" pitchFamily="34" charset="0"/>
              <a:buChar char="•"/>
              <a:defRPr sz="5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13619" indent="-701048" algn="l" defTabSz="2804190" rtl="0" eaLnBrk="1" latinLnBrk="0" hangingPunct="1">
              <a:lnSpc>
                <a:spcPct val="90000"/>
              </a:lnSpc>
              <a:spcBef>
                <a:spcPts val="1533"/>
              </a:spcBef>
              <a:buFont typeface="Arial" panose="020B0604020202020204" pitchFamily="34" charset="0"/>
              <a:buChar char="•"/>
              <a:defRPr sz="5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15714" indent="-701048" algn="l" defTabSz="2804190" rtl="0" eaLnBrk="1" latinLnBrk="0" hangingPunct="1">
              <a:lnSpc>
                <a:spcPct val="90000"/>
              </a:lnSpc>
              <a:spcBef>
                <a:spcPts val="1533"/>
              </a:spcBef>
              <a:buFont typeface="Arial" panose="020B0604020202020204" pitchFamily="34" charset="0"/>
              <a:buChar char="•"/>
              <a:defRPr sz="5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917810" indent="-701048" algn="l" defTabSz="2804190" rtl="0" eaLnBrk="1" latinLnBrk="0" hangingPunct="1">
              <a:lnSpc>
                <a:spcPct val="90000"/>
              </a:lnSpc>
              <a:spcBef>
                <a:spcPts val="1533"/>
              </a:spcBef>
              <a:buFont typeface="Arial" panose="020B0604020202020204" pitchFamily="34" charset="0"/>
              <a:buChar char="•"/>
              <a:defRPr sz="5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740C1D-D18D-CF95-A122-6BC71B153E24}"/>
              </a:ext>
            </a:extLst>
          </p:cNvPr>
          <p:cNvSpPr txBox="1"/>
          <p:nvPr/>
        </p:nvSpPr>
        <p:spPr>
          <a:xfrm>
            <a:off x="1984148" y="4576857"/>
            <a:ext cx="32735521" cy="1612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7200" dirty="0">
                <a:latin typeface="Calibri" panose="020F0502020204030204" pitchFamily="34" charset="0"/>
                <a:cs typeface="Calibri" panose="020F0502020204030204" pitchFamily="34" charset="0"/>
              </a:rPr>
              <a:t>There are discrepancies in how different software implements statistical algorithms into procedures and functions. This is typically caused by different default methods and/or options.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7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8000" b="1" dirty="0">
                <a:latin typeface="Calibri" panose="020F0502020204030204" pitchFamily="34" charset="0"/>
                <a:cs typeface="Calibri" panose="020F0502020204030204" pitchFamily="34" charset="0"/>
              </a:rPr>
              <a:t>Motivation</a:t>
            </a:r>
            <a:r>
              <a:rPr lang="en-US" sz="7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7200" dirty="0">
                <a:latin typeface="Calibri" panose="020F0502020204030204" pitchFamily="34" charset="0"/>
                <a:cs typeface="Calibri" panose="020F0502020204030204" pitchFamily="34" charset="0"/>
              </a:rPr>
              <a:t>The goal of CAMIS is to demystify these discrepancies and help ease the transitions to new languages and techniques with comparison and comprehensive explanations.</a:t>
            </a:r>
          </a:p>
          <a:p>
            <a:endParaRPr lang="en-US" sz="7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7200" b="1" dirty="0">
                <a:latin typeface="Calibri" panose="020F0502020204030204" pitchFamily="34" charset="0"/>
                <a:cs typeface="Calibri" panose="020F0502020204030204" pitchFamily="34" charset="0"/>
              </a:rPr>
              <a:t>Help! 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7200" dirty="0">
                <a:latin typeface="Calibri" panose="020F0502020204030204" pitchFamily="34" charset="0"/>
                <a:cs typeface="Calibri" panose="020F0502020204030204" pitchFamily="34" charset="0"/>
              </a:rPr>
              <a:t>CAMIS needs your collaboration to help round out its website and </a:t>
            </a:r>
            <a:r>
              <a:rPr lang="en-US" sz="7200" dirty="0" err="1"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en-US" sz="7200" dirty="0">
                <a:latin typeface="Calibri" panose="020F0502020204030204" pitchFamily="34" charset="0"/>
                <a:cs typeface="Calibri" panose="020F0502020204030204" pitchFamily="34" charset="0"/>
              </a:rPr>
              <a:t> area.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7200" b="1" dirty="0"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https://psiaims.github.io/CAMIS/</a:t>
            </a:r>
            <a:endParaRPr lang="en-US" sz="7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7200" b="1" dirty="0"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https://github.com/PSIAIMS/CAMIS</a:t>
            </a:r>
            <a:r>
              <a:rPr lang="en-US" sz="7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sz="7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61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4">
            <a:extLst>
              <a:ext uri="{FF2B5EF4-FFF2-40B4-BE49-F238E27FC236}">
                <a16:creationId xmlns:a16="http://schemas.microsoft.com/office/drawing/2014/main" id="{75CBE710-6B43-4335-9DAA-499B6B2813BB}"/>
              </a:ext>
            </a:extLst>
          </p:cNvPr>
          <p:cNvSpPr txBox="1">
            <a:spLocks/>
          </p:cNvSpPr>
          <p:nvPr/>
        </p:nvSpPr>
        <p:spPr>
          <a:xfrm>
            <a:off x="737419" y="6017343"/>
            <a:ext cx="35228981" cy="14207408"/>
          </a:xfrm>
          <a:prstGeom prst="rect">
            <a:avLst/>
          </a:prstGeom>
        </p:spPr>
        <p:txBody>
          <a:bodyPr>
            <a:normAutofit/>
          </a:bodyPr>
          <a:lstStyle>
            <a:lvl1pPr marL="701048" indent="-701048" algn="l" defTabSz="2804190" rtl="0" eaLnBrk="1" latinLnBrk="0" hangingPunct="1">
              <a:lnSpc>
                <a:spcPct val="90000"/>
              </a:lnSpc>
              <a:spcBef>
                <a:spcPts val="3067"/>
              </a:spcBef>
              <a:buFont typeface="Arial" panose="020B0604020202020204" pitchFamily="34" charset="0"/>
              <a:buChar char="•"/>
              <a:defRPr sz="858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03143" indent="-701048" algn="l" defTabSz="2804190" rtl="0" eaLnBrk="1" latinLnBrk="0" hangingPunct="1">
              <a:lnSpc>
                <a:spcPct val="90000"/>
              </a:lnSpc>
              <a:spcBef>
                <a:spcPts val="1533"/>
              </a:spcBef>
              <a:buFont typeface="Arial" panose="020B0604020202020204" pitchFamily="34" charset="0"/>
              <a:buChar char="•"/>
              <a:defRPr sz="7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05238" indent="-701048" algn="l" defTabSz="2804190" rtl="0" eaLnBrk="1" latinLnBrk="0" hangingPunct="1">
              <a:lnSpc>
                <a:spcPct val="90000"/>
              </a:lnSpc>
              <a:spcBef>
                <a:spcPts val="1533"/>
              </a:spcBef>
              <a:buFont typeface="Arial" panose="020B0604020202020204" pitchFamily="34" charset="0"/>
              <a:buChar char="•"/>
              <a:defRPr sz="6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907333" indent="-701048" algn="l" defTabSz="2804190" rtl="0" eaLnBrk="1" latinLnBrk="0" hangingPunct="1">
              <a:lnSpc>
                <a:spcPct val="90000"/>
              </a:lnSpc>
              <a:spcBef>
                <a:spcPts val="1533"/>
              </a:spcBef>
              <a:buFont typeface="Arial" panose="020B0604020202020204" pitchFamily="34" charset="0"/>
              <a:buChar char="•"/>
              <a:defRPr sz="5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309429" indent="-701048" algn="l" defTabSz="2804190" rtl="0" eaLnBrk="1" latinLnBrk="0" hangingPunct="1">
              <a:lnSpc>
                <a:spcPct val="90000"/>
              </a:lnSpc>
              <a:spcBef>
                <a:spcPts val="1533"/>
              </a:spcBef>
              <a:buFont typeface="Arial" panose="020B0604020202020204" pitchFamily="34" charset="0"/>
              <a:buChar char="•"/>
              <a:defRPr sz="5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711524" indent="-701048" algn="l" defTabSz="2804190" rtl="0" eaLnBrk="1" latinLnBrk="0" hangingPunct="1">
              <a:lnSpc>
                <a:spcPct val="90000"/>
              </a:lnSpc>
              <a:spcBef>
                <a:spcPts val="1533"/>
              </a:spcBef>
              <a:buFont typeface="Arial" panose="020B0604020202020204" pitchFamily="34" charset="0"/>
              <a:buChar char="•"/>
              <a:defRPr sz="5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13619" indent="-701048" algn="l" defTabSz="2804190" rtl="0" eaLnBrk="1" latinLnBrk="0" hangingPunct="1">
              <a:lnSpc>
                <a:spcPct val="90000"/>
              </a:lnSpc>
              <a:spcBef>
                <a:spcPts val="1533"/>
              </a:spcBef>
              <a:buFont typeface="Arial" panose="020B0604020202020204" pitchFamily="34" charset="0"/>
              <a:buChar char="•"/>
              <a:defRPr sz="5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15714" indent="-701048" algn="l" defTabSz="2804190" rtl="0" eaLnBrk="1" latinLnBrk="0" hangingPunct="1">
              <a:lnSpc>
                <a:spcPct val="90000"/>
              </a:lnSpc>
              <a:spcBef>
                <a:spcPts val="1533"/>
              </a:spcBef>
              <a:buFont typeface="Arial" panose="020B0604020202020204" pitchFamily="34" charset="0"/>
              <a:buChar char="•"/>
              <a:defRPr sz="5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917810" indent="-701048" algn="l" defTabSz="2804190" rtl="0" eaLnBrk="1" latinLnBrk="0" hangingPunct="1">
              <a:lnSpc>
                <a:spcPct val="90000"/>
              </a:lnSpc>
              <a:spcBef>
                <a:spcPts val="1533"/>
              </a:spcBef>
              <a:buFont typeface="Arial" panose="020B0604020202020204" pitchFamily="34" charset="0"/>
              <a:buChar char="•"/>
              <a:defRPr sz="5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740C1D-D18D-CF95-A122-6BC71B153E24}"/>
              </a:ext>
            </a:extLst>
          </p:cNvPr>
          <p:cNvSpPr txBox="1"/>
          <p:nvPr/>
        </p:nvSpPr>
        <p:spPr>
          <a:xfrm>
            <a:off x="1995806" y="6144376"/>
            <a:ext cx="16356103" cy="1117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Calibri" panose="020F0502020204030204" pitchFamily="34" charset="0"/>
                <a:cs typeface="Calibri" panose="020F0502020204030204" pitchFamily="34" charset="0"/>
              </a:rPr>
              <a:t>Methods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8000" dirty="0">
                <a:latin typeface="Calibri" panose="020F0502020204030204" pitchFamily="34" charset="0"/>
                <a:cs typeface="Calibri" panose="020F0502020204030204" pitchFamily="34" charset="0"/>
              </a:rPr>
              <a:t>Summary Statistics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8000" dirty="0">
                <a:latin typeface="Calibri" panose="020F0502020204030204" pitchFamily="34" charset="0"/>
                <a:cs typeface="Calibri" panose="020F0502020204030204" pitchFamily="34" charset="0"/>
              </a:rPr>
              <a:t>General Linear Models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8000" dirty="0">
                <a:latin typeface="Calibri" panose="020F0502020204030204" pitchFamily="34" charset="0"/>
                <a:cs typeface="Calibri" panose="020F0502020204030204" pitchFamily="34" charset="0"/>
              </a:rPr>
              <a:t>Generalized Linear Models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8000" dirty="0">
                <a:latin typeface="Calibri" panose="020F0502020204030204" pitchFamily="34" charset="0"/>
                <a:cs typeface="Calibri" panose="020F0502020204030204" pitchFamily="34" charset="0"/>
              </a:rPr>
              <a:t>Non-Parametric Analysis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8000" dirty="0">
                <a:latin typeface="Calibri" panose="020F0502020204030204" pitchFamily="34" charset="0"/>
                <a:cs typeface="Calibri" panose="020F0502020204030204" pitchFamily="34" charset="0"/>
              </a:rPr>
              <a:t>Categorical Data Analysis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8000" dirty="0">
                <a:latin typeface="Calibri" panose="020F0502020204030204" pitchFamily="34" charset="0"/>
                <a:cs typeface="Calibri" panose="020F0502020204030204" pitchFamily="34" charset="0"/>
              </a:rPr>
              <a:t>Linear Mixed Models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8000" dirty="0">
                <a:latin typeface="Calibri" panose="020F0502020204030204" pitchFamily="34" charset="0"/>
                <a:cs typeface="Calibri" panose="020F0502020204030204" pitchFamily="34" charset="0"/>
              </a:rPr>
              <a:t>Multiple Imputation (MAR &amp; MNAR)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8000" dirty="0">
                <a:latin typeface="Calibri" panose="020F0502020204030204" pitchFamily="34" charset="0"/>
                <a:cs typeface="Calibri" panose="020F0502020204030204" pitchFamily="34" charset="0"/>
              </a:rPr>
              <a:t>Correlation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2B3F30-C242-E042-ABB7-1B3E4319B5F7}"/>
              </a:ext>
            </a:extLst>
          </p:cNvPr>
          <p:cNvSpPr txBox="1"/>
          <p:nvPr/>
        </p:nvSpPr>
        <p:spPr>
          <a:xfrm>
            <a:off x="19529743" y="6144376"/>
            <a:ext cx="15258823" cy="9941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Calibri" panose="020F0502020204030204" pitchFamily="34" charset="0"/>
                <a:cs typeface="Calibri" panose="020F0502020204030204" pitchFamily="34" charset="0"/>
              </a:rPr>
              <a:t>Methods </a:t>
            </a:r>
            <a:r>
              <a:rPr lang="en-US" sz="7200" dirty="0">
                <a:latin typeface="Calibri" panose="020F0502020204030204" pitchFamily="34" charset="0"/>
                <a:cs typeface="Calibri" panose="020F0502020204030204" pitchFamily="34" charset="0"/>
              </a:rPr>
              <a:t>(continued)</a:t>
            </a:r>
            <a:endParaRPr lang="en-US" sz="8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8000" dirty="0">
                <a:latin typeface="Calibri" panose="020F0502020204030204" pitchFamily="34" charset="0"/>
                <a:cs typeface="Calibri" panose="020F0502020204030204" pitchFamily="34" charset="0"/>
              </a:rPr>
              <a:t>Survival Models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8000" dirty="0">
                <a:latin typeface="Calibri" panose="020F0502020204030204" pitchFamily="34" charset="0"/>
                <a:cs typeface="Calibri" panose="020F0502020204030204" pitchFamily="34" charset="0"/>
              </a:rPr>
              <a:t>Sample Size / Power Calculations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8000" dirty="0">
                <a:latin typeface="Calibri" panose="020F0502020204030204" pitchFamily="34" charset="0"/>
                <a:cs typeface="Calibri" panose="020F0502020204030204" pitchFamily="34" charset="0"/>
              </a:rPr>
              <a:t>Multivariate Methods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8000" dirty="0">
                <a:latin typeface="Calibri" panose="020F0502020204030204" pitchFamily="34" charset="0"/>
                <a:cs typeface="Calibri" panose="020F0502020204030204" pitchFamily="34" charset="0"/>
              </a:rPr>
              <a:t>Other Methods</a:t>
            </a:r>
          </a:p>
          <a:p>
            <a:pPr marL="1600200" lvl="1" indent="-1143000">
              <a:buFont typeface="Arial" panose="020B0604020202020204" pitchFamily="34" charset="0"/>
              <a:buChar char="•"/>
            </a:pPr>
            <a:r>
              <a:rPr lang="en-US" sz="8000" dirty="0">
                <a:latin typeface="Calibri" panose="020F0502020204030204" pitchFamily="34" charset="0"/>
                <a:cs typeface="Calibri" panose="020F0502020204030204" pitchFamily="34" charset="0"/>
              </a:rPr>
              <a:t>Nearest Neighbor</a:t>
            </a:r>
          </a:p>
          <a:p>
            <a:pPr marL="1600200" lvl="1" indent="-1143000">
              <a:buFont typeface="Arial" panose="020B0604020202020204" pitchFamily="34" charset="0"/>
              <a:buChar char="•"/>
            </a:pPr>
            <a:r>
              <a:rPr lang="en-US" sz="8000" dirty="0">
                <a:latin typeface="Calibri" panose="020F0502020204030204" pitchFamily="34" charset="0"/>
                <a:cs typeface="Calibri" panose="020F0502020204030204" pitchFamily="34" charset="0"/>
              </a:rPr>
              <a:t>Causal Inference</a:t>
            </a:r>
          </a:p>
          <a:p>
            <a:pPr marL="1600200" lvl="1" indent="-1143000">
              <a:buFont typeface="Arial" panose="020B0604020202020204" pitchFamily="34" charset="0"/>
              <a:buChar char="•"/>
            </a:pPr>
            <a:r>
              <a:rPr lang="en-US" sz="8000" dirty="0">
                <a:latin typeface="Calibri" panose="020F0502020204030204" pitchFamily="34" charset="0"/>
                <a:cs typeface="Calibri" panose="020F0502020204030204" pitchFamily="34" charset="0"/>
              </a:rPr>
              <a:t>Machine Learning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5F5ED2-C1C0-7318-2692-54557DAFAA1B}"/>
              </a:ext>
            </a:extLst>
          </p:cNvPr>
          <p:cNvSpPr txBox="1"/>
          <p:nvPr/>
        </p:nvSpPr>
        <p:spPr>
          <a:xfrm>
            <a:off x="6024544" y="2354481"/>
            <a:ext cx="30320801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latin typeface="Calibri" panose="020F0502020204030204" pitchFamily="34" charset="0"/>
                <a:cs typeface="Calibri" panose="020F0502020204030204" pitchFamily="34" charset="0"/>
              </a:rPr>
              <a:t>CAMIS is investigating discrepancies in the following method categories. </a:t>
            </a:r>
          </a:p>
          <a:p>
            <a:endParaRPr lang="en-US" sz="7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373F81-D998-CD97-63C0-A9C678CBDC60}"/>
              </a:ext>
            </a:extLst>
          </p:cNvPr>
          <p:cNvSpPr txBox="1"/>
          <p:nvPr/>
        </p:nvSpPr>
        <p:spPr>
          <a:xfrm>
            <a:off x="1995806" y="17358601"/>
            <a:ext cx="2999417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7200" dirty="0">
                <a:latin typeface="Calibri" panose="020F0502020204030204" pitchFamily="34" charset="0"/>
                <a:cs typeface="Calibri" panose="020F0502020204030204" pitchFamily="34" charset="0"/>
              </a:rPr>
              <a:t>Up until now, we have focused on SAS</a:t>
            </a:r>
            <a:r>
              <a:rPr lang="en-US" sz="72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® </a:t>
            </a:r>
            <a:r>
              <a:rPr lang="en-US" sz="7200" dirty="0">
                <a:latin typeface="Calibri" panose="020F0502020204030204" pitchFamily="34" charset="0"/>
                <a:cs typeface="Calibri" panose="020F0502020204030204" pitchFamily="34" charset="0"/>
              </a:rPr>
              <a:t>and R but other languages are welcome!</a:t>
            </a:r>
          </a:p>
        </p:txBody>
      </p:sp>
    </p:spTree>
    <p:extLst>
      <p:ext uri="{BB962C8B-B14F-4D97-AF65-F5344CB8AC3E}">
        <p14:creationId xmlns:p14="http://schemas.microsoft.com/office/powerpoint/2010/main" val="4207935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4">
            <a:extLst>
              <a:ext uri="{FF2B5EF4-FFF2-40B4-BE49-F238E27FC236}">
                <a16:creationId xmlns:a16="http://schemas.microsoft.com/office/drawing/2014/main" id="{75CBE710-6B43-4335-9DAA-499B6B2813BB}"/>
              </a:ext>
            </a:extLst>
          </p:cNvPr>
          <p:cNvSpPr txBox="1">
            <a:spLocks/>
          </p:cNvSpPr>
          <p:nvPr/>
        </p:nvSpPr>
        <p:spPr>
          <a:xfrm>
            <a:off x="737419" y="6017343"/>
            <a:ext cx="35228981" cy="14207408"/>
          </a:xfrm>
          <a:prstGeom prst="rect">
            <a:avLst/>
          </a:prstGeom>
        </p:spPr>
        <p:txBody>
          <a:bodyPr>
            <a:normAutofit/>
          </a:bodyPr>
          <a:lstStyle>
            <a:lvl1pPr marL="701048" indent="-701048" algn="l" defTabSz="2804190" rtl="0" eaLnBrk="1" latinLnBrk="0" hangingPunct="1">
              <a:lnSpc>
                <a:spcPct val="90000"/>
              </a:lnSpc>
              <a:spcBef>
                <a:spcPts val="3067"/>
              </a:spcBef>
              <a:buFont typeface="Arial" panose="020B0604020202020204" pitchFamily="34" charset="0"/>
              <a:buChar char="•"/>
              <a:defRPr sz="858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03143" indent="-701048" algn="l" defTabSz="2804190" rtl="0" eaLnBrk="1" latinLnBrk="0" hangingPunct="1">
              <a:lnSpc>
                <a:spcPct val="90000"/>
              </a:lnSpc>
              <a:spcBef>
                <a:spcPts val="1533"/>
              </a:spcBef>
              <a:buFont typeface="Arial" panose="020B0604020202020204" pitchFamily="34" charset="0"/>
              <a:buChar char="•"/>
              <a:defRPr sz="7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05238" indent="-701048" algn="l" defTabSz="2804190" rtl="0" eaLnBrk="1" latinLnBrk="0" hangingPunct="1">
              <a:lnSpc>
                <a:spcPct val="90000"/>
              </a:lnSpc>
              <a:spcBef>
                <a:spcPts val="1533"/>
              </a:spcBef>
              <a:buFont typeface="Arial" panose="020B0604020202020204" pitchFamily="34" charset="0"/>
              <a:buChar char="•"/>
              <a:defRPr sz="6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907333" indent="-701048" algn="l" defTabSz="2804190" rtl="0" eaLnBrk="1" latinLnBrk="0" hangingPunct="1">
              <a:lnSpc>
                <a:spcPct val="90000"/>
              </a:lnSpc>
              <a:spcBef>
                <a:spcPts val="1533"/>
              </a:spcBef>
              <a:buFont typeface="Arial" panose="020B0604020202020204" pitchFamily="34" charset="0"/>
              <a:buChar char="•"/>
              <a:defRPr sz="5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309429" indent="-701048" algn="l" defTabSz="2804190" rtl="0" eaLnBrk="1" latinLnBrk="0" hangingPunct="1">
              <a:lnSpc>
                <a:spcPct val="90000"/>
              </a:lnSpc>
              <a:spcBef>
                <a:spcPts val="1533"/>
              </a:spcBef>
              <a:buFont typeface="Arial" panose="020B0604020202020204" pitchFamily="34" charset="0"/>
              <a:buChar char="•"/>
              <a:defRPr sz="5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711524" indent="-701048" algn="l" defTabSz="2804190" rtl="0" eaLnBrk="1" latinLnBrk="0" hangingPunct="1">
              <a:lnSpc>
                <a:spcPct val="90000"/>
              </a:lnSpc>
              <a:spcBef>
                <a:spcPts val="1533"/>
              </a:spcBef>
              <a:buFont typeface="Arial" panose="020B0604020202020204" pitchFamily="34" charset="0"/>
              <a:buChar char="•"/>
              <a:defRPr sz="5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13619" indent="-701048" algn="l" defTabSz="2804190" rtl="0" eaLnBrk="1" latinLnBrk="0" hangingPunct="1">
              <a:lnSpc>
                <a:spcPct val="90000"/>
              </a:lnSpc>
              <a:spcBef>
                <a:spcPts val="1533"/>
              </a:spcBef>
              <a:buFont typeface="Arial" panose="020B0604020202020204" pitchFamily="34" charset="0"/>
              <a:buChar char="•"/>
              <a:defRPr sz="5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15714" indent="-701048" algn="l" defTabSz="2804190" rtl="0" eaLnBrk="1" latinLnBrk="0" hangingPunct="1">
              <a:lnSpc>
                <a:spcPct val="90000"/>
              </a:lnSpc>
              <a:spcBef>
                <a:spcPts val="1533"/>
              </a:spcBef>
              <a:buFont typeface="Arial" panose="020B0604020202020204" pitchFamily="34" charset="0"/>
              <a:buChar char="•"/>
              <a:defRPr sz="5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917810" indent="-701048" algn="l" defTabSz="2804190" rtl="0" eaLnBrk="1" latinLnBrk="0" hangingPunct="1">
              <a:lnSpc>
                <a:spcPct val="90000"/>
              </a:lnSpc>
              <a:spcBef>
                <a:spcPts val="1533"/>
              </a:spcBef>
              <a:buFont typeface="Arial" panose="020B0604020202020204" pitchFamily="34" charset="0"/>
              <a:buChar char="•"/>
              <a:defRPr sz="5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740C1D-D18D-CF95-A122-6BC71B153E24}"/>
              </a:ext>
            </a:extLst>
          </p:cNvPr>
          <p:cNvSpPr txBox="1"/>
          <p:nvPr/>
        </p:nvSpPr>
        <p:spPr>
          <a:xfrm>
            <a:off x="1524000" y="4754853"/>
            <a:ext cx="17708880" cy="137883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Calibri" panose="020F0502020204030204" pitchFamily="34" charset="0"/>
                <a:cs typeface="Calibri" panose="020F0502020204030204" pitchFamily="34" charset="0"/>
              </a:rPr>
              <a:t>SAS</a:t>
            </a:r>
            <a:r>
              <a:rPr lang="en-US" sz="8000" b="1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®</a:t>
            </a:r>
            <a:endParaRPr lang="en-US" sz="8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5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proc </a:t>
            </a:r>
            <a:r>
              <a:rPr lang="en-US" sz="5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   class drug disease;</a:t>
            </a:r>
          </a:p>
          <a:p>
            <a:r>
              <a:rPr lang="en-US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   model y=drug disease drug*disease;</a:t>
            </a:r>
          </a:p>
          <a:p>
            <a:r>
              <a:rPr lang="en-US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run;</a:t>
            </a:r>
          </a:p>
          <a:p>
            <a:endParaRPr lang="en-US" sz="5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5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5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5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* ANOVA w/ Sum of Squares</a:t>
            </a:r>
          </a:p>
          <a:p>
            <a:r>
              <a:rPr lang="en-US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proc </a:t>
            </a:r>
            <a:r>
              <a:rPr lang="en-US" sz="5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   class drug disease;</a:t>
            </a:r>
          </a:p>
          <a:p>
            <a:r>
              <a:rPr lang="en-US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   model y=drug disease drug*disease / </a:t>
            </a:r>
          </a:p>
          <a:p>
            <a:r>
              <a:rPr lang="en-US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     ss1 ss2 ss3 ss4;</a:t>
            </a:r>
          </a:p>
          <a:p>
            <a:r>
              <a:rPr lang="en-US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run;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2B3F30-C242-E042-ABB7-1B3E4319B5F7}"/>
              </a:ext>
            </a:extLst>
          </p:cNvPr>
          <p:cNvSpPr txBox="1"/>
          <p:nvPr/>
        </p:nvSpPr>
        <p:spPr>
          <a:xfrm>
            <a:off x="20019461" y="4754826"/>
            <a:ext cx="16569461" cy="154503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  <a:p>
            <a:endParaRPr lang="en-US" sz="5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5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lm_model</a:t>
            </a:r>
            <a:r>
              <a:rPr lang="en-US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 %&gt;%</a:t>
            </a:r>
          </a:p>
          <a:p>
            <a:r>
              <a:rPr lang="en-US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5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() %&gt;%</a:t>
            </a:r>
          </a:p>
          <a:p>
            <a:r>
              <a:rPr lang="en-US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  tidy() %&gt;%</a:t>
            </a:r>
          </a:p>
          <a:p>
            <a:r>
              <a:rPr lang="en-US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5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add_row</a:t>
            </a:r>
            <a:r>
              <a:rPr lang="en-US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(term = "Total", </a:t>
            </a:r>
          </a:p>
          <a:p>
            <a:r>
              <a:rPr lang="en-US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5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 = sum(.$</a:t>
            </a:r>
            <a:r>
              <a:rPr lang="en-US" sz="5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</a:p>
          <a:p>
            <a:r>
              <a:rPr lang="en-US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5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sumsq</a:t>
            </a:r>
            <a:r>
              <a:rPr lang="en-US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 = sum(.$</a:t>
            </a:r>
            <a:r>
              <a:rPr lang="en-US" sz="5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sumsq</a:t>
            </a:r>
            <a:r>
              <a:rPr lang="en-US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)) %&gt;% </a:t>
            </a:r>
          </a:p>
          <a:p>
            <a:r>
              <a:rPr lang="en-US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5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kable</a:t>
            </a:r>
            <a:r>
              <a:rPr lang="en-US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5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# Type 1 Sum of Squares example</a:t>
            </a:r>
          </a:p>
          <a:p>
            <a:r>
              <a:rPr lang="en-US" sz="5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df_disease</a:t>
            </a:r>
            <a:r>
              <a:rPr lang="en-US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r>
              <a:rPr lang="en-US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5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rstatix</a:t>
            </a:r>
            <a:r>
              <a:rPr lang="en-US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5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anova_test</a:t>
            </a:r>
            <a:r>
              <a:rPr lang="en-US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    y ~ drug + disease + drug*disease, </a:t>
            </a:r>
          </a:p>
          <a:p>
            <a:r>
              <a:rPr lang="en-US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 = 1, </a:t>
            </a:r>
          </a:p>
          <a:p>
            <a:r>
              <a:rPr lang="en-US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    detailed = TRUE) %&gt;% </a:t>
            </a:r>
          </a:p>
          <a:p>
            <a:r>
              <a:rPr lang="en-US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5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rstatix</a:t>
            </a:r>
            <a:r>
              <a:rPr lang="en-US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5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get_anova_table</a:t>
            </a:r>
            <a:r>
              <a:rPr lang="en-US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() %&gt;% </a:t>
            </a:r>
          </a:p>
          <a:p>
            <a:r>
              <a:rPr lang="en-US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5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kable</a:t>
            </a:r>
            <a:r>
              <a:rPr lang="en-US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7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5F5ED2-C1C0-7318-2692-54557DAFAA1B}"/>
              </a:ext>
            </a:extLst>
          </p:cNvPr>
          <p:cNvSpPr txBox="1"/>
          <p:nvPr/>
        </p:nvSpPr>
        <p:spPr>
          <a:xfrm>
            <a:off x="6720206" y="1777915"/>
            <a:ext cx="15450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latin typeface="Calibri" panose="020F0502020204030204" pitchFamily="34" charset="0"/>
                <a:cs typeface="Calibri" panose="020F0502020204030204" pitchFamily="34" charset="0"/>
              </a:rPr>
              <a:t>Example #1 – Linear Model ANOVA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54FCA61-262A-E30E-F4D8-A0D116175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749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proc glm data=work.mycsv; class drug; model post = drug pre / solution; estimate 'C vs A' drug -1 1 0; estimate 'E vs CA' drug -1 -1 2; run;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428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4">
            <a:extLst>
              <a:ext uri="{FF2B5EF4-FFF2-40B4-BE49-F238E27FC236}">
                <a16:creationId xmlns:a16="http://schemas.microsoft.com/office/drawing/2014/main" id="{75CBE710-6B43-4335-9DAA-499B6B2813BB}"/>
              </a:ext>
            </a:extLst>
          </p:cNvPr>
          <p:cNvSpPr txBox="1">
            <a:spLocks/>
          </p:cNvSpPr>
          <p:nvPr/>
        </p:nvSpPr>
        <p:spPr>
          <a:xfrm>
            <a:off x="737419" y="6017343"/>
            <a:ext cx="35228981" cy="14207408"/>
          </a:xfrm>
          <a:prstGeom prst="rect">
            <a:avLst/>
          </a:prstGeom>
        </p:spPr>
        <p:txBody>
          <a:bodyPr>
            <a:normAutofit/>
          </a:bodyPr>
          <a:lstStyle>
            <a:lvl1pPr marL="701048" indent="-701048" algn="l" defTabSz="2804190" rtl="0" eaLnBrk="1" latinLnBrk="0" hangingPunct="1">
              <a:lnSpc>
                <a:spcPct val="90000"/>
              </a:lnSpc>
              <a:spcBef>
                <a:spcPts val="3067"/>
              </a:spcBef>
              <a:buFont typeface="Arial" panose="020B0604020202020204" pitchFamily="34" charset="0"/>
              <a:buChar char="•"/>
              <a:defRPr sz="858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03143" indent="-701048" algn="l" defTabSz="2804190" rtl="0" eaLnBrk="1" latinLnBrk="0" hangingPunct="1">
              <a:lnSpc>
                <a:spcPct val="90000"/>
              </a:lnSpc>
              <a:spcBef>
                <a:spcPts val="1533"/>
              </a:spcBef>
              <a:buFont typeface="Arial" panose="020B0604020202020204" pitchFamily="34" charset="0"/>
              <a:buChar char="•"/>
              <a:defRPr sz="7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05238" indent="-701048" algn="l" defTabSz="2804190" rtl="0" eaLnBrk="1" latinLnBrk="0" hangingPunct="1">
              <a:lnSpc>
                <a:spcPct val="90000"/>
              </a:lnSpc>
              <a:spcBef>
                <a:spcPts val="1533"/>
              </a:spcBef>
              <a:buFont typeface="Arial" panose="020B0604020202020204" pitchFamily="34" charset="0"/>
              <a:buChar char="•"/>
              <a:defRPr sz="6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907333" indent="-701048" algn="l" defTabSz="2804190" rtl="0" eaLnBrk="1" latinLnBrk="0" hangingPunct="1">
              <a:lnSpc>
                <a:spcPct val="90000"/>
              </a:lnSpc>
              <a:spcBef>
                <a:spcPts val="1533"/>
              </a:spcBef>
              <a:buFont typeface="Arial" panose="020B0604020202020204" pitchFamily="34" charset="0"/>
              <a:buChar char="•"/>
              <a:defRPr sz="5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309429" indent="-701048" algn="l" defTabSz="2804190" rtl="0" eaLnBrk="1" latinLnBrk="0" hangingPunct="1">
              <a:lnSpc>
                <a:spcPct val="90000"/>
              </a:lnSpc>
              <a:spcBef>
                <a:spcPts val="1533"/>
              </a:spcBef>
              <a:buFont typeface="Arial" panose="020B0604020202020204" pitchFamily="34" charset="0"/>
              <a:buChar char="•"/>
              <a:defRPr sz="5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711524" indent="-701048" algn="l" defTabSz="2804190" rtl="0" eaLnBrk="1" latinLnBrk="0" hangingPunct="1">
              <a:lnSpc>
                <a:spcPct val="90000"/>
              </a:lnSpc>
              <a:spcBef>
                <a:spcPts val="1533"/>
              </a:spcBef>
              <a:buFont typeface="Arial" panose="020B0604020202020204" pitchFamily="34" charset="0"/>
              <a:buChar char="•"/>
              <a:defRPr sz="5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13619" indent="-701048" algn="l" defTabSz="2804190" rtl="0" eaLnBrk="1" latinLnBrk="0" hangingPunct="1">
              <a:lnSpc>
                <a:spcPct val="90000"/>
              </a:lnSpc>
              <a:spcBef>
                <a:spcPts val="1533"/>
              </a:spcBef>
              <a:buFont typeface="Arial" panose="020B0604020202020204" pitchFamily="34" charset="0"/>
              <a:buChar char="•"/>
              <a:defRPr sz="5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15714" indent="-701048" algn="l" defTabSz="2804190" rtl="0" eaLnBrk="1" latinLnBrk="0" hangingPunct="1">
              <a:lnSpc>
                <a:spcPct val="90000"/>
              </a:lnSpc>
              <a:spcBef>
                <a:spcPts val="1533"/>
              </a:spcBef>
              <a:buFont typeface="Arial" panose="020B0604020202020204" pitchFamily="34" charset="0"/>
              <a:buChar char="•"/>
              <a:defRPr sz="5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917810" indent="-701048" algn="l" defTabSz="2804190" rtl="0" eaLnBrk="1" latinLnBrk="0" hangingPunct="1">
              <a:lnSpc>
                <a:spcPct val="90000"/>
              </a:lnSpc>
              <a:spcBef>
                <a:spcPts val="1533"/>
              </a:spcBef>
              <a:buFont typeface="Arial" panose="020B0604020202020204" pitchFamily="34" charset="0"/>
              <a:buChar char="•"/>
              <a:defRPr sz="5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740C1D-D18D-CF95-A122-6BC71B153E24}"/>
              </a:ext>
            </a:extLst>
          </p:cNvPr>
          <p:cNvSpPr txBox="1"/>
          <p:nvPr/>
        </p:nvSpPr>
        <p:spPr>
          <a:xfrm>
            <a:off x="1524000" y="5545008"/>
            <a:ext cx="17708880" cy="80945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Calibri" panose="020F0502020204030204" pitchFamily="34" charset="0"/>
                <a:cs typeface="Calibri" panose="020F0502020204030204" pitchFamily="34" charset="0"/>
              </a:rPr>
              <a:t>SAS</a:t>
            </a:r>
            <a:r>
              <a:rPr lang="en-US" sz="8000" b="1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®</a:t>
            </a:r>
            <a:endParaRPr lang="en-US" sz="8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8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proc </a:t>
            </a:r>
            <a:r>
              <a:rPr lang="en-U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 data=</a:t>
            </a:r>
            <a:r>
              <a:rPr lang="en-U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df_trial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   class drug;</a:t>
            </a:r>
          </a:p>
          <a:p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   model post = drug pre / solution;</a:t>
            </a:r>
          </a:p>
          <a:p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   estimate 'C vs A'  drug -1  1 0;</a:t>
            </a:r>
          </a:p>
          <a:p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   estimate 'E vs CA' drug -1 -1 2;</a:t>
            </a:r>
          </a:p>
          <a:p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run;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2B3F30-C242-E042-ABB7-1B3E4319B5F7}"/>
              </a:ext>
            </a:extLst>
          </p:cNvPr>
          <p:cNvSpPr txBox="1"/>
          <p:nvPr/>
        </p:nvSpPr>
        <p:spPr>
          <a:xfrm>
            <a:off x="19610299" y="5632596"/>
            <a:ext cx="15258823" cy="778674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  <a:p>
            <a:r>
              <a:rPr lang="en-U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(formula = post ~ pre + drug,</a:t>
            </a:r>
          </a:p>
          <a:p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   data = </a:t>
            </a:r>
            <a:r>
              <a:rPr lang="en-U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df_trial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 </a:t>
            </a:r>
          </a:p>
          <a:p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emmeans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("drug") %&gt;% </a:t>
            </a:r>
          </a:p>
          <a:p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    contrast(method = list(</a:t>
            </a:r>
          </a:p>
          <a:p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      "C vs A"  = c(-1,  1, 0),</a:t>
            </a:r>
          </a:p>
          <a:p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      "E vs CA" = c(-1, -1, 2)</a:t>
            </a:r>
          </a:p>
          <a:p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  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5F5ED2-C1C0-7318-2692-54557DAFAA1B}"/>
              </a:ext>
            </a:extLst>
          </p:cNvPr>
          <p:cNvSpPr txBox="1"/>
          <p:nvPr/>
        </p:nvSpPr>
        <p:spPr>
          <a:xfrm>
            <a:off x="6720206" y="1777915"/>
            <a:ext cx="164147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latin typeface="Calibri" panose="020F0502020204030204" pitchFamily="34" charset="0"/>
                <a:cs typeface="Calibri" panose="020F0502020204030204" pitchFamily="34" charset="0"/>
              </a:rPr>
              <a:t>Example #2 – Linear Model Contrasts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54FCA61-262A-E30E-F4D8-A0D116175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749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proc glm data=work.mycsv; class drug; model post = drug pre / solution; estimate 'C vs A' drug -1 1 0; estimate 'E vs CA' drug -1 -1 2; run;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926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4">
            <a:extLst>
              <a:ext uri="{FF2B5EF4-FFF2-40B4-BE49-F238E27FC236}">
                <a16:creationId xmlns:a16="http://schemas.microsoft.com/office/drawing/2014/main" id="{75CBE710-6B43-4335-9DAA-499B6B2813BB}"/>
              </a:ext>
            </a:extLst>
          </p:cNvPr>
          <p:cNvSpPr txBox="1">
            <a:spLocks/>
          </p:cNvSpPr>
          <p:nvPr/>
        </p:nvSpPr>
        <p:spPr>
          <a:xfrm>
            <a:off x="737419" y="6017343"/>
            <a:ext cx="35228981" cy="14207408"/>
          </a:xfrm>
          <a:prstGeom prst="rect">
            <a:avLst/>
          </a:prstGeom>
        </p:spPr>
        <p:txBody>
          <a:bodyPr>
            <a:normAutofit/>
          </a:bodyPr>
          <a:lstStyle>
            <a:lvl1pPr marL="701048" indent="-701048" algn="l" defTabSz="2804190" rtl="0" eaLnBrk="1" latinLnBrk="0" hangingPunct="1">
              <a:lnSpc>
                <a:spcPct val="90000"/>
              </a:lnSpc>
              <a:spcBef>
                <a:spcPts val="3067"/>
              </a:spcBef>
              <a:buFont typeface="Arial" panose="020B0604020202020204" pitchFamily="34" charset="0"/>
              <a:buChar char="•"/>
              <a:defRPr sz="858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03143" indent="-701048" algn="l" defTabSz="2804190" rtl="0" eaLnBrk="1" latinLnBrk="0" hangingPunct="1">
              <a:lnSpc>
                <a:spcPct val="90000"/>
              </a:lnSpc>
              <a:spcBef>
                <a:spcPts val="1533"/>
              </a:spcBef>
              <a:buFont typeface="Arial" panose="020B0604020202020204" pitchFamily="34" charset="0"/>
              <a:buChar char="•"/>
              <a:defRPr sz="7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05238" indent="-701048" algn="l" defTabSz="2804190" rtl="0" eaLnBrk="1" latinLnBrk="0" hangingPunct="1">
              <a:lnSpc>
                <a:spcPct val="90000"/>
              </a:lnSpc>
              <a:spcBef>
                <a:spcPts val="1533"/>
              </a:spcBef>
              <a:buFont typeface="Arial" panose="020B0604020202020204" pitchFamily="34" charset="0"/>
              <a:buChar char="•"/>
              <a:defRPr sz="6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907333" indent="-701048" algn="l" defTabSz="2804190" rtl="0" eaLnBrk="1" latinLnBrk="0" hangingPunct="1">
              <a:lnSpc>
                <a:spcPct val="90000"/>
              </a:lnSpc>
              <a:spcBef>
                <a:spcPts val="1533"/>
              </a:spcBef>
              <a:buFont typeface="Arial" panose="020B0604020202020204" pitchFamily="34" charset="0"/>
              <a:buChar char="•"/>
              <a:defRPr sz="5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309429" indent="-701048" algn="l" defTabSz="2804190" rtl="0" eaLnBrk="1" latinLnBrk="0" hangingPunct="1">
              <a:lnSpc>
                <a:spcPct val="90000"/>
              </a:lnSpc>
              <a:spcBef>
                <a:spcPts val="1533"/>
              </a:spcBef>
              <a:buFont typeface="Arial" panose="020B0604020202020204" pitchFamily="34" charset="0"/>
              <a:buChar char="•"/>
              <a:defRPr sz="5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711524" indent="-701048" algn="l" defTabSz="2804190" rtl="0" eaLnBrk="1" latinLnBrk="0" hangingPunct="1">
              <a:lnSpc>
                <a:spcPct val="90000"/>
              </a:lnSpc>
              <a:spcBef>
                <a:spcPts val="1533"/>
              </a:spcBef>
              <a:buFont typeface="Arial" panose="020B0604020202020204" pitchFamily="34" charset="0"/>
              <a:buChar char="•"/>
              <a:defRPr sz="5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13619" indent="-701048" algn="l" defTabSz="2804190" rtl="0" eaLnBrk="1" latinLnBrk="0" hangingPunct="1">
              <a:lnSpc>
                <a:spcPct val="90000"/>
              </a:lnSpc>
              <a:spcBef>
                <a:spcPts val="1533"/>
              </a:spcBef>
              <a:buFont typeface="Arial" panose="020B0604020202020204" pitchFamily="34" charset="0"/>
              <a:buChar char="•"/>
              <a:defRPr sz="5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15714" indent="-701048" algn="l" defTabSz="2804190" rtl="0" eaLnBrk="1" latinLnBrk="0" hangingPunct="1">
              <a:lnSpc>
                <a:spcPct val="90000"/>
              </a:lnSpc>
              <a:spcBef>
                <a:spcPts val="1533"/>
              </a:spcBef>
              <a:buFont typeface="Arial" panose="020B0604020202020204" pitchFamily="34" charset="0"/>
              <a:buChar char="•"/>
              <a:defRPr sz="5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917810" indent="-701048" algn="l" defTabSz="2804190" rtl="0" eaLnBrk="1" latinLnBrk="0" hangingPunct="1">
              <a:lnSpc>
                <a:spcPct val="90000"/>
              </a:lnSpc>
              <a:spcBef>
                <a:spcPts val="1533"/>
              </a:spcBef>
              <a:buFont typeface="Arial" panose="020B0604020202020204" pitchFamily="34" charset="0"/>
              <a:buChar char="•"/>
              <a:defRPr sz="5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740C1D-D18D-CF95-A122-6BC71B153E24}"/>
              </a:ext>
            </a:extLst>
          </p:cNvPr>
          <p:cNvSpPr txBox="1"/>
          <p:nvPr/>
        </p:nvSpPr>
        <p:spPr>
          <a:xfrm>
            <a:off x="1984148" y="4576857"/>
            <a:ext cx="32735521" cy="1588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7200" b="1" dirty="0"/>
              <a:t>Request for Contributions</a:t>
            </a:r>
          </a:p>
          <a:p>
            <a:r>
              <a:rPr lang="en-US" sz="7200" dirty="0"/>
              <a:t>Although this project does have a core team, the endeavor of tracking all these comparisons will fail without community contributions. We welcome a wide variety of contributions from correcting small typos all the way to full write-ups comparing software (languages) for a method.</a:t>
            </a:r>
          </a:p>
          <a:p>
            <a:r>
              <a:rPr lang="en-US" sz="7200" dirty="0"/>
              <a:t>Please contribute by submitting a pull request to and our team will review it.</a:t>
            </a:r>
            <a:endParaRPr lang="en-US" sz="7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7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7200" b="1" dirty="0"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https://psiaims.github.io/CAMIS/</a:t>
            </a:r>
            <a:endParaRPr lang="en-US" sz="7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7200" b="1" dirty="0"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https://github.com/PSIAIMS/CAMIS</a:t>
            </a:r>
            <a:r>
              <a:rPr lang="en-US" sz="7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sz="7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7200" dirty="0"/>
              <a:t>If this is your first contribution, contact </a:t>
            </a:r>
            <a:r>
              <a:rPr lang="en-US" sz="72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christina.e.fillmore@gsk.com</a:t>
            </a:r>
            <a:r>
              <a:rPr lang="en-US" sz="7200" dirty="0"/>
              <a:t> and give her your </a:t>
            </a:r>
            <a:r>
              <a:rPr lang="en-US" sz="7200" dirty="0" err="1"/>
              <a:t>github</a:t>
            </a:r>
            <a:r>
              <a:rPr lang="en-US" sz="7200" dirty="0"/>
              <a:t> username, requesting </a:t>
            </a:r>
            <a:r>
              <a:rPr lang="en-US" sz="7200"/>
              <a:t>access to the </a:t>
            </a:r>
            <a:r>
              <a:rPr lang="en-US" sz="7200" dirty="0"/>
              <a:t>CAMIS repo for contributions</a:t>
            </a:r>
            <a:endParaRPr lang="en-US" sz="7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55886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3614</TotalTime>
  <Words>654</Words>
  <Application>Microsoft Office PowerPoint</Application>
  <PresentationFormat>Custom</PresentationFormat>
  <Paragraphs>98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 Unicode MS</vt:lpstr>
      <vt:lpstr>Arial</vt:lpstr>
      <vt:lpstr>Calibri</vt:lpstr>
      <vt:lpstr>Century Gothic</vt:lpstr>
      <vt:lpstr>Courier New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Gregory</dc:creator>
  <cp:lastModifiedBy>Brian Varney</cp:lastModifiedBy>
  <cp:revision>8</cp:revision>
  <dcterms:created xsi:type="dcterms:W3CDTF">2022-01-05T04:06:13Z</dcterms:created>
  <dcterms:modified xsi:type="dcterms:W3CDTF">2023-09-26T13:05:55Z</dcterms:modified>
</cp:coreProperties>
</file>