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9" r:id="rId4"/>
    <p:sldId id="273" r:id="rId5"/>
    <p:sldId id="271" r:id="rId6"/>
    <p:sldId id="270" r:id="rId7"/>
    <p:sldId id="272" r:id="rId8"/>
    <p:sldId id="267" r:id="rId9"/>
    <p:sldId id="274" r:id="rId10"/>
  </p:sldIdLst>
  <p:sldSz cx="18288000" cy="10287000"/>
  <p:notesSz cx="6858000" cy="9144000"/>
  <p:embeddedFontLst>
    <p:embeddedFont>
      <p:font typeface="Montserrat" panose="00000500000000000000" pitchFamily="2" charset="0"/>
      <p:regular r:id="rId11"/>
      <p:bold r:id="rId12"/>
      <p:italic r:id="rId13"/>
      <p:boldItalic r:id="rId14"/>
    </p:embeddedFont>
    <p:embeddedFont>
      <p:font typeface="Montserrat Bold"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B211AE-E1B9-4975-A62E-2C386698BFA4}" v="35" dt="2025-05-13T11:24:42.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63" d="100"/>
          <a:sy n="63" d="100"/>
        </p:scale>
        <p:origin x="226"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Manuel Blase" userId="0b398e35-40be-461d-80f7-0e0da97d2ff3" providerId="ADAL" clId="{D3B211AE-E1B9-4975-A62E-2C386698BFA4}"/>
    <pc:docChg chg="undo custSel addSld delSld modSld sldOrd">
      <pc:chgData name="Luca Manuel Blase" userId="0b398e35-40be-461d-80f7-0e0da97d2ff3" providerId="ADAL" clId="{D3B211AE-E1B9-4975-A62E-2C386698BFA4}" dt="2025-05-14T13:42:16.465" v="2443"/>
      <pc:docMkLst>
        <pc:docMk/>
      </pc:docMkLst>
      <pc:sldChg chg="addSp delSp modSp mod">
        <pc:chgData name="Luca Manuel Blase" userId="0b398e35-40be-461d-80f7-0e0da97d2ff3" providerId="ADAL" clId="{D3B211AE-E1B9-4975-A62E-2C386698BFA4}" dt="2025-05-12T22:19:11.814" v="2360" actId="404"/>
        <pc:sldMkLst>
          <pc:docMk/>
          <pc:sldMk cId="0" sldId="256"/>
        </pc:sldMkLst>
        <pc:spChg chg="add del mod">
          <ac:chgData name="Luca Manuel Blase" userId="0b398e35-40be-461d-80f7-0e0da97d2ff3" providerId="ADAL" clId="{D3B211AE-E1B9-4975-A62E-2C386698BFA4}" dt="2025-05-12T12:28:47.470" v="207" actId="478"/>
          <ac:spMkLst>
            <pc:docMk/>
            <pc:sldMk cId="0" sldId="256"/>
            <ac:spMk id="2" creationId="{00000000-0000-0000-0000-000000000000}"/>
          </ac:spMkLst>
        </pc:spChg>
        <pc:spChg chg="mod">
          <ac:chgData name="Luca Manuel Blase" userId="0b398e35-40be-461d-80f7-0e0da97d2ff3" providerId="ADAL" clId="{D3B211AE-E1B9-4975-A62E-2C386698BFA4}" dt="2025-05-12T12:24:54.049" v="180" actId="790"/>
          <ac:spMkLst>
            <pc:docMk/>
            <pc:sldMk cId="0" sldId="256"/>
            <ac:spMk id="4" creationId="{00000000-0000-0000-0000-000000000000}"/>
          </ac:spMkLst>
        </pc:spChg>
        <pc:spChg chg="mod">
          <ac:chgData name="Luca Manuel Blase" userId="0b398e35-40be-461d-80f7-0e0da97d2ff3" providerId="ADAL" clId="{D3B211AE-E1B9-4975-A62E-2C386698BFA4}" dt="2025-05-12T12:24:54.049" v="180" actId="790"/>
          <ac:spMkLst>
            <pc:docMk/>
            <pc:sldMk cId="0" sldId="256"/>
            <ac:spMk id="5" creationId="{00000000-0000-0000-0000-000000000000}"/>
          </ac:spMkLst>
        </pc:spChg>
        <pc:spChg chg="mod">
          <ac:chgData name="Luca Manuel Blase" userId="0b398e35-40be-461d-80f7-0e0da97d2ff3" providerId="ADAL" clId="{D3B211AE-E1B9-4975-A62E-2C386698BFA4}" dt="2025-05-12T22:19:11.814" v="2360" actId="404"/>
          <ac:spMkLst>
            <pc:docMk/>
            <pc:sldMk cId="0" sldId="256"/>
            <ac:spMk id="6" creationId="{00000000-0000-0000-0000-000000000000}"/>
          </ac:spMkLst>
        </pc:spChg>
        <pc:spChg chg="mod">
          <ac:chgData name="Luca Manuel Blase" userId="0b398e35-40be-461d-80f7-0e0da97d2ff3" providerId="ADAL" clId="{D3B211AE-E1B9-4975-A62E-2C386698BFA4}" dt="2025-05-12T12:24:54.049" v="180" actId="790"/>
          <ac:spMkLst>
            <pc:docMk/>
            <pc:sldMk cId="0" sldId="256"/>
            <ac:spMk id="8" creationId="{00000000-0000-0000-0000-000000000000}"/>
          </ac:spMkLst>
        </pc:spChg>
        <pc:spChg chg="mod">
          <ac:chgData name="Luca Manuel Blase" userId="0b398e35-40be-461d-80f7-0e0da97d2ff3" providerId="ADAL" clId="{D3B211AE-E1B9-4975-A62E-2C386698BFA4}" dt="2025-05-12T12:24:54.049" v="180" actId="790"/>
          <ac:spMkLst>
            <pc:docMk/>
            <pc:sldMk cId="0" sldId="256"/>
            <ac:spMk id="9" creationId="{00000000-0000-0000-0000-000000000000}"/>
          </ac:spMkLst>
        </pc:spChg>
        <pc:spChg chg="mod">
          <ac:chgData name="Luca Manuel Blase" userId="0b398e35-40be-461d-80f7-0e0da97d2ff3" providerId="ADAL" clId="{D3B211AE-E1B9-4975-A62E-2C386698BFA4}" dt="2025-05-12T12:24:54.049" v="180" actId="790"/>
          <ac:spMkLst>
            <pc:docMk/>
            <pc:sldMk cId="0" sldId="256"/>
            <ac:spMk id="11" creationId="{00000000-0000-0000-0000-000000000000}"/>
          </ac:spMkLst>
        </pc:spChg>
        <pc:grpChg chg="add del">
          <ac:chgData name="Luca Manuel Blase" userId="0b398e35-40be-461d-80f7-0e0da97d2ff3" providerId="ADAL" clId="{D3B211AE-E1B9-4975-A62E-2C386698BFA4}" dt="2025-05-12T12:28:51.015" v="208" actId="478"/>
          <ac:grpSpMkLst>
            <pc:docMk/>
            <pc:sldMk cId="0" sldId="256"/>
            <ac:grpSpMk id="3" creationId="{00000000-0000-0000-0000-000000000000}"/>
          </ac:grpSpMkLst>
        </pc:grpChg>
        <pc:grpChg chg="add del">
          <ac:chgData name="Luca Manuel Blase" userId="0b398e35-40be-461d-80f7-0e0da97d2ff3" providerId="ADAL" clId="{D3B211AE-E1B9-4975-A62E-2C386698BFA4}" dt="2025-05-12T12:28:46.847" v="206" actId="478"/>
          <ac:grpSpMkLst>
            <pc:docMk/>
            <pc:sldMk cId="0" sldId="256"/>
            <ac:grpSpMk id="7" creationId="{00000000-0000-0000-0000-000000000000}"/>
          </ac:grpSpMkLst>
        </pc:grpChg>
        <pc:picChg chg="add mod ord">
          <ac:chgData name="Luca Manuel Blase" userId="0b398e35-40be-461d-80f7-0e0da97d2ff3" providerId="ADAL" clId="{D3B211AE-E1B9-4975-A62E-2C386698BFA4}" dt="2025-05-12T12:26:33.300" v="194" actId="167"/>
          <ac:picMkLst>
            <pc:docMk/>
            <pc:sldMk cId="0" sldId="256"/>
            <ac:picMk id="14" creationId="{69DCDF83-D850-EC75-3073-9EA23CAC2EAE}"/>
          </ac:picMkLst>
        </pc:picChg>
      </pc:sldChg>
      <pc:sldChg chg="addSp delSp modSp mod">
        <pc:chgData name="Luca Manuel Blase" userId="0b398e35-40be-461d-80f7-0e0da97d2ff3" providerId="ADAL" clId="{D3B211AE-E1B9-4975-A62E-2C386698BFA4}" dt="2025-05-12T13:19:31.245" v="2155" actId="14100"/>
        <pc:sldMkLst>
          <pc:docMk/>
          <pc:sldMk cId="0" sldId="257"/>
        </pc:sldMkLst>
        <pc:spChg chg="mod">
          <ac:chgData name="Luca Manuel Blase" userId="0b398e35-40be-461d-80f7-0e0da97d2ff3" providerId="ADAL" clId="{D3B211AE-E1B9-4975-A62E-2C386698BFA4}" dt="2025-05-12T12:30:16.147" v="239" actId="20577"/>
          <ac:spMkLst>
            <pc:docMk/>
            <pc:sldMk cId="0" sldId="257"/>
            <ac:spMk id="2" creationId="{00000000-0000-0000-0000-000000000000}"/>
          </ac:spMkLst>
        </pc:spChg>
        <pc:spChg chg="mod">
          <ac:chgData name="Luca Manuel Blase" userId="0b398e35-40be-461d-80f7-0e0da97d2ff3" providerId="ADAL" clId="{D3B211AE-E1B9-4975-A62E-2C386698BFA4}" dt="2025-05-12T13:01:46.291" v="1187" actId="20577"/>
          <ac:spMkLst>
            <pc:docMk/>
            <pc:sldMk cId="0" sldId="257"/>
            <ac:spMk id="3" creationId="{00000000-0000-0000-0000-000000000000}"/>
          </ac:spMkLst>
        </pc:spChg>
        <pc:spChg chg="mod">
          <ac:chgData name="Luca Manuel Blase" userId="0b398e35-40be-461d-80f7-0e0da97d2ff3" providerId="ADAL" clId="{D3B211AE-E1B9-4975-A62E-2C386698BFA4}" dt="2025-05-12T13:17:27.429" v="2092" actId="20577"/>
          <ac:spMkLst>
            <pc:docMk/>
            <pc:sldMk cId="0" sldId="257"/>
            <ac:spMk id="4" creationId="{00000000-0000-0000-0000-000000000000}"/>
          </ac:spMkLst>
        </pc:spChg>
        <pc:spChg chg="mod">
          <ac:chgData name="Luca Manuel Blase" userId="0b398e35-40be-461d-80f7-0e0da97d2ff3" providerId="ADAL" clId="{D3B211AE-E1B9-4975-A62E-2C386698BFA4}" dt="2025-05-12T13:19:31.245" v="2155" actId="14100"/>
          <ac:spMkLst>
            <pc:docMk/>
            <pc:sldMk cId="0" sldId="257"/>
            <ac:spMk id="5" creationId="{00000000-0000-0000-0000-000000000000}"/>
          </ac:spMkLst>
        </pc:spChg>
        <pc:spChg chg="mod">
          <ac:chgData name="Luca Manuel Blase" userId="0b398e35-40be-461d-80f7-0e0da97d2ff3" providerId="ADAL" clId="{D3B211AE-E1B9-4975-A62E-2C386698BFA4}" dt="2025-05-12T12:24:54.049" v="180" actId="790"/>
          <ac:spMkLst>
            <pc:docMk/>
            <pc:sldMk cId="0" sldId="257"/>
            <ac:spMk id="10" creationId="{00000000-0000-0000-0000-000000000000}"/>
          </ac:spMkLst>
        </pc:spChg>
        <pc:picChg chg="add mod">
          <ac:chgData name="Luca Manuel Blase" userId="0b398e35-40be-461d-80f7-0e0da97d2ff3" providerId="ADAL" clId="{D3B211AE-E1B9-4975-A62E-2C386698BFA4}" dt="2025-05-12T13:18:17.068" v="2093" actId="1076"/>
          <ac:picMkLst>
            <pc:docMk/>
            <pc:sldMk cId="0" sldId="257"/>
            <ac:picMk id="11" creationId="{3959D0EA-2683-C435-088E-FEE3C97E89BE}"/>
          </ac:picMkLst>
        </pc:picChg>
      </pc:sldChg>
      <pc:sldChg chg="modSp del mod">
        <pc:chgData name="Luca Manuel Blase" userId="0b398e35-40be-461d-80f7-0e0da97d2ff3" providerId="ADAL" clId="{D3B211AE-E1B9-4975-A62E-2C386698BFA4}" dt="2025-05-12T13:00:36.122" v="1130" actId="47"/>
        <pc:sldMkLst>
          <pc:docMk/>
          <pc:sldMk cId="0" sldId="258"/>
        </pc:sldMkLst>
      </pc:sldChg>
      <pc:sldChg chg="modSp del mod">
        <pc:chgData name="Luca Manuel Blase" userId="0b398e35-40be-461d-80f7-0e0da97d2ff3" providerId="ADAL" clId="{D3B211AE-E1B9-4975-A62E-2C386698BFA4}" dt="2025-05-13T11:26:54.535" v="2424" actId="47"/>
        <pc:sldMkLst>
          <pc:docMk/>
          <pc:sldMk cId="0" sldId="259"/>
        </pc:sldMkLst>
      </pc:sldChg>
      <pc:sldChg chg="modSp del mod">
        <pc:chgData name="Luca Manuel Blase" userId="0b398e35-40be-461d-80f7-0e0da97d2ff3" providerId="ADAL" clId="{D3B211AE-E1B9-4975-A62E-2C386698BFA4}" dt="2025-05-13T11:26:54.535" v="2424" actId="47"/>
        <pc:sldMkLst>
          <pc:docMk/>
          <pc:sldMk cId="0" sldId="260"/>
        </pc:sldMkLst>
      </pc:sldChg>
      <pc:sldChg chg="modSp del mod">
        <pc:chgData name="Luca Manuel Blase" userId="0b398e35-40be-461d-80f7-0e0da97d2ff3" providerId="ADAL" clId="{D3B211AE-E1B9-4975-A62E-2C386698BFA4}" dt="2025-05-13T11:26:54.535" v="2424" actId="47"/>
        <pc:sldMkLst>
          <pc:docMk/>
          <pc:sldMk cId="0" sldId="261"/>
        </pc:sldMkLst>
      </pc:sldChg>
      <pc:sldChg chg="modSp del mod">
        <pc:chgData name="Luca Manuel Blase" userId="0b398e35-40be-461d-80f7-0e0da97d2ff3" providerId="ADAL" clId="{D3B211AE-E1B9-4975-A62E-2C386698BFA4}" dt="2025-05-13T11:26:54.535" v="2424" actId="47"/>
        <pc:sldMkLst>
          <pc:docMk/>
          <pc:sldMk cId="0" sldId="262"/>
        </pc:sldMkLst>
      </pc:sldChg>
      <pc:sldChg chg="modSp del mod">
        <pc:chgData name="Luca Manuel Blase" userId="0b398e35-40be-461d-80f7-0e0da97d2ff3" providerId="ADAL" clId="{D3B211AE-E1B9-4975-A62E-2C386698BFA4}" dt="2025-05-13T11:26:54.535" v="2424" actId="47"/>
        <pc:sldMkLst>
          <pc:docMk/>
          <pc:sldMk cId="0" sldId="263"/>
        </pc:sldMkLst>
      </pc:sldChg>
      <pc:sldChg chg="modSp del mod">
        <pc:chgData name="Luca Manuel Blase" userId="0b398e35-40be-461d-80f7-0e0da97d2ff3" providerId="ADAL" clId="{D3B211AE-E1B9-4975-A62E-2C386698BFA4}" dt="2025-05-13T11:26:54.535" v="2424" actId="47"/>
        <pc:sldMkLst>
          <pc:docMk/>
          <pc:sldMk cId="0" sldId="264"/>
        </pc:sldMkLst>
      </pc:sldChg>
      <pc:sldChg chg="modSp del mod">
        <pc:chgData name="Luca Manuel Blase" userId="0b398e35-40be-461d-80f7-0e0da97d2ff3" providerId="ADAL" clId="{D3B211AE-E1B9-4975-A62E-2C386698BFA4}" dt="2025-05-13T11:26:54.535" v="2424" actId="47"/>
        <pc:sldMkLst>
          <pc:docMk/>
          <pc:sldMk cId="0" sldId="265"/>
        </pc:sldMkLst>
      </pc:sldChg>
      <pc:sldChg chg="modSp del mod">
        <pc:chgData name="Luca Manuel Blase" userId="0b398e35-40be-461d-80f7-0e0da97d2ff3" providerId="ADAL" clId="{D3B211AE-E1B9-4975-A62E-2C386698BFA4}" dt="2025-05-13T11:26:54.535" v="2424" actId="47"/>
        <pc:sldMkLst>
          <pc:docMk/>
          <pc:sldMk cId="0" sldId="266"/>
        </pc:sldMkLst>
      </pc:sldChg>
      <pc:sldChg chg="addSp delSp modSp mod ord">
        <pc:chgData name="Luca Manuel Blase" userId="0b398e35-40be-461d-80f7-0e0da97d2ff3" providerId="ADAL" clId="{D3B211AE-E1B9-4975-A62E-2C386698BFA4}" dt="2025-05-12T22:18:10.250" v="2358"/>
        <pc:sldMkLst>
          <pc:docMk/>
          <pc:sldMk cId="0" sldId="267"/>
        </pc:sldMkLst>
        <pc:spChg chg="mod">
          <ac:chgData name="Luca Manuel Blase" userId="0b398e35-40be-461d-80f7-0e0da97d2ff3" providerId="ADAL" clId="{D3B211AE-E1B9-4975-A62E-2C386698BFA4}" dt="2025-05-12T22:17:21.511" v="2347" actId="1076"/>
          <ac:spMkLst>
            <pc:docMk/>
            <pc:sldMk cId="0" sldId="267"/>
            <ac:spMk id="2"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3"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4"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6"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7"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9" creationId="{00000000-0000-0000-0000-000000000000}"/>
          </ac:spMkLst>
        </pc:spChg>
        <pc:spChg chg="mod">
          <ac:chgData name="Luca Manuel Blase" userId="0b398e35-40be-461d-80f7-0e0da97d2ff3" providerId="ADAL" clId="{D3B211AE-E1B9-4975-A62E-2C386698BFA4}" dt="2025-05-12T22:17:21.511" v="2347" actId="1076"/>
          <ac:spMkLst>
            <pc:docMk/>
            <pc:sldMk cId="0" sldId="267"/>
            <ac:spMk id="10" creationId="{00000000-0000-0000-0000-000000000000}"/>
          </ac:spMkLst>
        </pc:spChg>
        <pc:spChg chg="mod">
          <ac:chgData name="Luca Manuel Blase" userId="0b398e35-40be-461d-80f7-0e0da97d2ff3" providerId="ADAL" clId="{D3B211AE-E1B9-4975-A62E-2C386698BFA4}" dt="2025-05-12T12:24:54.049" v="180" actId="790"/>
          <ac:spMkLst>
            <pc:docMk/>
            <pc:sldMk cId="0" sldId="267"/>
            <ac:spMk id="13" creationId="{00000000-0000-0000-0000-000000000000}"/>
          </ac:spMkLst>
        </pc:spChg>
        <pc:spChg chg="mod">
          <ac:chgData name="Luca Manuel Blase" userId="0b398e35-40be-461d-80f7-0e0da97d2ff3" providerId="ADAL" clId="{D3B211AE-E1B9-4975-A62E-2C386698BFA4}" dt="2025-05-12T12:24:54.049" v="180" actId="790"/>
          <ac:spMkLst>
            <pc:docMk/>
            <pc:sldMk cId="0" sldId="267"/>
            <ac:spMk id="14" creationId="{00000000-0000-0000-0000-000000000000}"/>
          </ac:spMkLst>
        </pc:spChg>
        <pc:spChg chg="mod">
          <ac:chgData name="Luca Manuel Blase" userId="0b398e35-40be-461d-80f7-0e0da97d2ff3" providerId="ADAL" clId="{D3B211AE-E1B9-4975-A62E-2C386698BFA4}" dt="2025-05-12T22:17:54.694" v="2356" actId="20577"/>
          <ac:spMkLst>
            <pc:docMk/>
            <pc:sldMk cId="0" sldId="267"/>
            <ac:spMk id="15" creationId="{00000000-0000-0000-0000-000000000000}"/>
          </ac:spMkLst>
        </pc:spChg>
        <pc:spChg chg="add mod">
          <ac:chgData name="Luca Manuel Blase" userId="0b398e35-40be-461d-80f7-0e0da97d2ff3" providerId="ADAL" clId="{D3B211AE-E1B9-4975-A62E-2C386698BFA4}" dt="2025-05-12T22:17:21.511" v="2347" actId="1076"/>
          <ac:spMkLst>
            <pc:docMk/>
            <pc:sldMk cId="0" sldId="267"/>
            <ac:spMk id="17" creationId="{D3B8B933-EFA8-E005-BE8D-1F6A6F8A7673}"/>
          </ac:spMkLst>
        </pc:spChg>
        <pc:spChg chg="add mod">
          <ac:chgData name="Luca Manuel Blase" userId="0b398e35-40be-461d-80f7-0e0da97d2ff3" providerId="ADAL" clId="{D3B211AE-E1B9-4975-A62E-2C386698BFA4}" dt="2025-05-12T22:17:21.511" v="2347" actId="1076"/>
          <ac:spMkLst>
            <pc:docMk/>
            <pc:sldMk cId="0" sldId="267"/>
            <ac:spMk id="18" creationId="{CCADF7B2-EE57-0BB5-5C83-73FDCCEF018E}"/>
          </ac:spMkLst>
        </pc:spChg>
        <pc:picChg chg="add mod ord">
          <ac:chgData name="Luca Manuel Blase" userId="0b398e35-40be-461d-80f7-0e0da97d2ff3" providerId="ADAL" clId="{D3B211AE-E1B9-4975-A62E-2C386698BFA4}" dt="2025-05-12T22:13:28.482" v="2169" actId="167"/>
          <ac:picMkLst>
            <pc:docMk/>
            <pc:sldMk cId="0" sldId="267"/>
            <ac:picMk id="16" creationId="{16FBB9F5-7FF7-2D90-2A30-507F7D549E8E}"/>
          </ac:picMkLst>
        </pc:picChg>
      </pc:sldChg>
      <pc:sldChg chg="modSp del mod">
        <pc:chgData name="Luca Manuel Blase" userId="0b398e35-40be-461d-80f7-0e0da97d2ff3" providerId="ADAL" clId="{D3B211AE-E1B9-4975-A62E-2C386698BFA4}" dt="2025-05-13T11:26:54.535" v="2424" actId="47"/>
        <pc:sldMkLst>
          <pc:docMk/>
          <pc:sldMk cId="0" sldId="268"/>
        </pc:sldMkLst>
      </pc:sldChg>
      <pc:sldChg chg="addSp delSp modSp add mod">
        <pc:chgData name="Luca Manuel Blase" userId="0b398e35-40be-461d-80f7-0e0da97d2ff3" providerId="ADAL" clId="{D3B211AE-E1B9-4975-A62E-2C386698BFA4}" dt="2025-05-12T13:02:50.258" v="1199" actId="1076"/>
        <pc:sldMkLst>
          <pc:docMk/>
          <pc:sldMk cId="1408478918" sldId="269"/>
        </pc:sldMkLst>
        <pc:spChg chg="mod">
          <ac:chgData name="Luca Manuel Blase" userId="0b398e35-40be-461d-80f7-0e0da97d2ff3" providerId="ADAL" clId="{D3B211AE-E1B9-4975-A62E-2C386698BFA4}" dt="2025-05-12T12:34:39.110" v="282" actId="12788"/>
          <ac:spMkLst>
            <pc:docMk/>
            <pc:sldMk cId="1408478918" sldId="269"/>
            <ac:spMk id="3" creationId="{F9C5B446-D5B5-7DFD-695E-76377381F042}"/>
          </ac:spMkLst>
        </pc:spChg>
        <pc:spChg chg="add mod">
          <ac:chgData name="Luca Manuel Blase" userId="0b398e35-40be-461d-80f7-0e0da97d2ff3" providerId="ADAL" clId="{D3B211AE-E1B9-4975-A62E-2C386698BFA4}" dt="2025-05-12T12:54:44.706" v="1069" actId="1076"/>
          <ac:spMkLst>
            <pc:docMk/>
            <pc:sldMk cId="1408478918" sldId="269"/>
            <ac:spMk id="7" creationId="{551B4B39-C8F4-D4B9-CCE4-ABB1AACE62E9}"/>
          </ac:spMkLst>
        </pc:spChg>
        <pc:spChg chg="add mod">
          <ac:chgData name="Luca Manuel Blase" userId="0b398e35-40be-461d-80f7-0e0da97d2ff3" providerId="ADAL" clId="{D3B211AE-E1B9-4975-A62E-2C386698BFA4}" dt="2025-05-12T12:54:44.706" v="1069" actId="1076"/>
          <ac:spMkLst>
            <pc:docMk/>
            <pc:sldMk cId="1408478918" sldId="269"/>
            <ac:spMk id="8" creationId="{6C4B2721-4352-5358-64B0-5C130B6E9AD0}"/>
          </ac:spMkLst>
        </pc:spChg>
        <pc:spChg chg="add mod">
          <ac:chgData name="Luca Manuel Blase" userId="0b398e35-40be-461d-80f7-0e0da97d2ff3" providerId="ADAL" clId="{D3B211AE-E1B9-4975-A62E-2C386698BFA4}" dt="2025-05-12T12:54:44.706" v="1069" actId="1076"/>
          <ac:spMkLst>
            <pc:docMk/>
            <pc:sldMk cId="1408478918" sldId="269"/>
            <ac:spMk id="9" creationId="{FE803E8A-10D5-0593-634D-3E3DED311A12}"/>
          </ac:spMkLst>
        </pc:spChg>
        <pc:spChg chg="add mod">
          <ac:chgData name="Luca Manuel Blase" userId="0b398e35-40be-461d-80f7-0e0da97d2ff3" providerId="ADAL" clId="{D3B211AE-E1B9-4975-A62E-2C386698BFA4}" dt="2025-05-12T12:54:44.706" v="1069" actId="1076"/>
          <ac:spMkLst>
            <pc:docMk/>
            <pc:sldMk cId="1408478918" sldId="269"/>
            <ac:spMk id="13" creationId="{29377011-B6E4-BAA2-1E66-7F5A0794B587}"/>
          </ac:spMkLst>
        </pc:spChg>
        <pc:spChg chg="add mod">
          <ac:chgData name="Luca Manuel Blase" userId="0b398e35-40be-461d-80f7-0e0da97d2ff3" providerId="ADAL" clId="{D3B211AE-E1B9-4975-A62E-2C386698BFA4}" dt="2025-05-12T12:55:06.108" v="1070" actId="1076"/>
          <ac:spMkLst>
            <pc:docMk/>
            <pc:sldMk cId="1408478918" sldId="269"/>
            <ac:spMk id="18" creationId="{257DEFF2-3E9F-B630-47D6-F87B0EF85DB7}"/>
          </ac:spMkLst>
        </pc:spChg>
        <pc:spChg chg="add mod">
          <ac:chgData name="Luca Manuel Blase" userId="0b398e35-40be-461d-80f7-0e0da97d2ff3" providerId="ADAL" clId="{D3B211AE-E1B9-4975-A62E-2C386698BFA4}" dt="2025-05-12T12:55:06.108" v="1070" actId="1076"/>
          <ac:spMkLst>
            <pc:docMk/>
            <pc:sldMk cId="1408478918" sldId="269"/>
            <ac:spMk id="19" creationId="{DB3000EB-839D-1C5F-1A4E-5A8F2056FEDA}"/>
          </ac:spMkLst>
        </pc:spChg>
        <pc:spChg chg="add mod">
          <ac:chgData name="Luca Manuel Blase" userId="0b398e35-40be-461d-80f7-0e0da97d2ff3" providerId="ADAL" clId="{D3B211AE-E1B9-4975-A62E-2C386698BFA4}" dt="2025-05-12T12:55:06.108" v="1070" actId="1076"/>
          <ac:spMkLst>
            <pc:docMk/>
            <pc:sldMk cId="1408478918" sldId="269"/>
            <ac:spMk id="20" creationId="{B8C4B720-FD62-BE40-0471-752E13D7D844}"/>
          </ac:spMkLst>
        </pc:spChg>
        <pc:spChg chg="add mod">
          <ac:chgData name="Luca Manuel Blase" userId="0b398e35-40be-461d-80f7-0e0da97d2ff3" providerId="ADAL" clId="{D3B211AE-E1B9-4975-A62E-2C386698BFA4}" dt="2025-05-12T12:55:06.108" v="1070" actId="1076"/>
          <ac:spMkLst>
            <pc:docMk/>
            <pc:sldMk cId="1408478918" sldId="269"/>
            <ac:spMk id="21" creationId="{666D088E-AEB8-694A-80C9-400DB63A0848}"/>
          </ac:spMkLst>
        </pc:spChg>
        <pc:spChg chg="add mod">
          <ac:chgData name="Luca Manuel Blase" userId="0b398e35-40be-461d-80f7-0e0da97d2ff3" providerId="ADAL" clId="{D3B211AE-E1B9-4975-A62E-2C386698BFA4}" dt="2025-05-12T12:54:27.003" v="1067" actId="12788"/>
          <ac:spMkLst>
            <pc:docMk/>
            <pc:sldMk cId="1408478918" sldId="269"/>
            <ac:spMk id="22" creationId="{BEF93FA3-4FE0-C79C-B673-C812F3FF50C0}"/>
          </ac:spMkLst>
        </pc:spChg>
        <pc:spChg chg="add mod">
          <ac:chgData name="Luca Manuel Blase" userId="0b398e35-40be-461d-80f7-0e0da97d2ff3" providerId="ADAL" clId="{D3B211AE-E1B9-4975-A62E-2C386698BFA4}" dt="2025-05-12T12:54:37.749" v="1068" actId="1076"/>
          <ac:spMkLst>
            <pc:docMk/>
            <pc:sldMk cId="1408478918" sldId="269"/>
            <ac:spMk id="23" creationId="{2843EAD1-6F02-DBD7-70DC-0D3E7DAA9FD6}"/>
          </ac:spMkLst>
        </pc:spChg>
        <pc:spChg chg="add mod">
          <ac:chgData name="Luca Manuel Blase" userId="0b398e35-40be-461d-80f7-0e0da97d2ff3" providerId="ADAL" clId="{D3B211AE-E1B9-4975-A62E-2C386698BFA4}" dt="2025-05-12T12:54:27.003" v="1067" actId="12788"/>
          <ac:spMkLst>
            <pc:docMk/>
            <pc:sldMk cId="1408478918" sldId="269"/>
            <ac:spMk id="24" creationId="{1FBD2736-4E98-E80F-7647-AEDA64A4E708}"/>
          </ac:spMkLst>
        </pc:spChg>
        <pc:spChg chg="add mod">
          <ac:chgData name="Luca Manuel Blase" userId="0b398e35-40be-461d-80f7-0e0da97d2ff3" providerId="ADAL" clId="{D3B211AE-E1B9-4975-A62E-2C386698BFA4}" dt="2025-05-12T12:54:27.003" v="1067" actId="12788"/>
          <ac:spMkLst>
            <pc:docMk/>
            <pc:sldMk cId="1408478918" sldId="269"/>
            <ac:spMk id="25" creationId="{0EE3AA52-12A8-28E1-9AC3-02A6BED7482E}"/>
          </ac:spMkLst>
        </pc:spChg>
        <pc:spChg chg="add mod">
          <ac:chgData name="Luca Manuel Blase" userId="0b398e35-40be-461d-80f7-0e0da97d2ff3" providerId="ADAL" clId="{D3B211AE-E1B9-4975-A62E-2C386698BFA4}" dt="2025-05-12T12:56:43.985" v="1099" actId="1076"/>
          <ac:spMkLst>
            <pc:docMk/>
            <pc:sldMk cId="1408478918" sldId="269"/>
            <ac:spMk id="28" creationId="{0B03CDA1-62AE-3581-6ABA-AC1F5E3CDCEE}"/>
          </ac:spMkLst>
        </pc:spChg>
        <pc:spChg chg="add mod">
          <ac:chgData name="Luca Manuel Blase" userId="0b398e35-40be-461d-80f7-0e0da97d2ff3" providerId="ADAL" clId="{D3B211AE-E1B9-4975-A62E-2C386698BFA4}" dt="2025-05-12T12:56:56.082" v="1101" actId="1076"/>
          <ac:spMkLst>
            <pc:docMk/>
            <pc:sldMk cId="1408478918" sldId="269"/>
            <ac:spMk id="29" creationId="{F063618D-E6BD-8353-3FD1-50F1A1ADD96B}"/>
          </ac:spMkLst>
        </pc:spChg>
        <pc:spChg chg="add mod">
          <ac:chgData name="Luca Manuel Blase" userId="0b398e35-40be-461d-80f7-0e0da97d2ff3" providerId="ADAL" clId="{D3B211AE-E1B9-4975-A62E-2C386698BFA4}" dt="2025-05-12T12:57:11.248" v="1108" actId="1076"/>
          <ac:spMkLst>
            <pc:docMk/>
            <pc:sldMk cId="1408478918" sldId="269"/>
            <ac:spMk id="30" creationId="{74359D16-7B7D-50EC-77BF-7699F0816FDA}"/>
          </ac:spMkLst>
        </pc:spChg>
        <pc:spChg chg="add mod">
          <ac:chgData name="Luca Manuel Blase" userId="0b398e35-40be-461d-80f7-0e0da97d2ff3" providerId="ADAL" clId="{D3B211AE-E1B9-4975-A62E-2C386698BFA4}" dt="2025-05-12T13:02:14.504" v="1192" actId="1076"/>
          <ac:spMkLst>
            <pc:docMk/>
            <pc:sldMk cId="1408478918" sldId="269"/>
            <ac:spMk id="31" creationId="{D6D5A4E4-98D8-8284-A1BF-4EA2652303D4}"/>
          </ac:spMkLst>
        </pc:spChg>
        <pc:spChg chg="add mod">
          <ac:chgData name="Luca Manuel Blase" userId="0b398e35-40be-461d-80f7-0e0da97d2ff3" providerId="ADAL" clId="{D3B211AE-E1B9-4975-A62E-2C386698BFA4}" dt="2025-05-12T13:02:11.191" v="1191" actId="1076"/>
          <ac:spMkLst>
            <pc:docMk/>
            <pc:sldMk cId="1408478918" sldId="269"/>
            <ac:spMk id="32" creationId="{849F19D4-A867-A13C-F2F0-D0755CC0F8BF}"/>
          </ac:spMkLst>
        </pc:spChg>
        <pc:picChg chg="mod">
          <ac:chgData name="Luca Manuel Blase" userId="0b398e35-40be-461d-80f7-0e0da97d2ff3" providerId="ADAL" clId="{D3B211AE-E1B9-4975-A62E-2C386698BFA4}" dt="2025-05-12T12:32:57.699" v="242" actId="1076"/>
          <ac:picMkLst>
            <pc:docMk/>
            <pc:sldMk cId="1408478918" sldId="269"/>
            <ac:picMk id="11" creationId="{B847C7B4-6E8E-74C3-9DE0-F848CF46C259}"/>
          </ac:picMkLst>
        </pc:picChg>
        <pc:cxnChg chg="add mod">
          <ac:chgData name="Luca Manuel Blase" userId="0b398e35-40be-461d-80f7-0e0da97d2ff3" providerId="ADAL" clId="{D3B211AE-E1B9-4975-A62E-2C386698BFA4}" dt="2025-05-12T13:02:36.837" v="1196" actId="14100"/>
          <ac:cxnSpMkLst>
            <pc:docMk/>
            <pc:sldMk cId="1408478918" sldId="269"/>
            <ac:cxnSpMk id="4" creationId="{C493BC8D-E020-EC08-E1D9-B899DE5923EA}"/>
          </ac:cxnSpMkLst>
        </pc:cxnChg>
        <pc:cxnChg chg="add mod">
          <ac:chgData name="Luca Manuel Blase" userId="0b398e35-40be-461d-80f7-0e0da97d2ff3" providerId="ADAL" clId="{D3B211AE-E1B9-4975-A62E-2C386698BFA4}" dt="2025-05-12T13:02:50.258" v="1199" actId="1076"/>
          <ac:cxnSpMkLst>
            <pc:docMk/>
            <pc:sldMk cId="1408478918" sldId="269"/>
            <ac:cxnSpMk id="5" creationId="{89920750-63AA-B349-86BA-33B4BAD8878D}"/>
          </ac:cxnSpMkLst>
        </pc:cxnChg>
      </pc:sldChg>
      <pc:sldChg chg="addSp modSp new mod ord">
        <pc:chgData name="Luca Manuel Blase" userId="0b398e35-40be-461d-80f7-0e0da97d2ff3" providerId="ADAL" clId="{D3B211AE-E1B9-4975-A62E-2C386698BFA4}" dt="2025-05-14T13:42:16.465" v="2443"/>
        <pc:sldMkLst>
          <pc:docMk/>
          <pc:sldMk cId="1342860962" sldId="270"/>
        </pc:sldMkLst>
        <pc:spChg chg="add mod">
          <ac:chgData name="Luca Manuel Blase" userId="0b398e35-40be-461d-80f7-0e0da97d2ff3" providerId="ADAL" clId="{D3B211AE-E1B9-4975-A62E-2C386698BFA4}" dt="2025-05-12T13:01:18.127" v="1169" actId="12788"/>
          <ac:spMkLst>
            <pc:docMk/>
            <pc:sldMk cId="1342860962" sldId="270"/>
            <ac:spMk id="2" creationId="{75658E95-ACA7-80A2-DE7E-2CAEF65A8ECD}"/>
          </ac:spMkLst>
        </pc:spChg>
        <pc:picChg chg="add mod">
          <ac:chgData name="Luca Manuel Blase" userId="0b398e35-40be-461d-80f7-0e0da97d2ff3" providerId="ADAL" clId="{D3B211AE-E1B9-4975-A62E-2C386698BFA4}" dt="2025-05-12T13:00:54.227" v="1132"/>
          <ac:picMkLst>
            <pc:docMk/>
            <pc:sldMk cId="1342860962" sldId="270"/>
            <ac:picMk id="3" creationId="{D3DB35B9-0939-22A3-EA35-9CB6E2018D59}"/>
          </ac:picMkLst>
        </pc:picChg>
        <pc:picChg chg="add mod">
          <ac:chgData name="Luca Manuel Blase" userId="0b398e35-40be-461d-80f7-0e0da97d2ff3" providerId="ADAL" clId="{D3B211AE-E1B9-4975-A62E-2C386698BFA4}" dt="2025-05-12T22:11:27.041" v="2164" actId="12788"/>
          <ac:picMkLst>
            <pc:docMk/>
            <pc:sldMk cId="1342860962" sldId="270"/>
            <ac:picMk id="5" creationId="{3CC1F37F-A945-57E3-474C-C7DF03807526}"/>
          </ac:picMkLst>
        </pc:picChg>
      </pc:sldChg>
      <pc:sldChg chg="modSp add mod">
        <pc:chgData name="Luca Manuel Blase" userId="0b398e35-40be-461d-80f7-0e0da97d2ff3" providerId="ADAL" clId="{D3B211AE-E1B9-4975-A62E-2C386698BFA4}" dt="2025-05-12T13:03:40.218" v="1228" actId="12788"/>
        <pc:sldMkLst>
          <pc:docMk/>
          <pc:sldMk cId="2760063292" sldId="271"/>
        </pc:sldMkLst>
        <pc:spChg chg="mod">
          <ac:chgData name="Luca Manuel Blase" userId="0b398e35-40be-461d-80f7-0e0da97d2ff3" providerId="ADAL" clId="{D3B211AE-E1B9-4975-A62E-2C386698BFA4}" dt="2025-05-12T13:03:40.218" v="1228" actId="12788"/>
          <ac:spMkLst>
            <pc:docMk/>
            <pc:sldMk cId="2760063292" sldId="271"/>
            <ac:spMk id="2" creationId="{EF1294D6-2765-1B0E-0485-C83C82D714A8}"/>
          </ac:spMkLst>
        </pc:spChg>
      </pc:sldChg>
      <pc:sldChg chg="modSp add mod">
        <pc:chgData name="Luca Manuel Blase" userId="0b398e35-40be-461d-80f7-0e0da97d2ff3" providerId="ADAL" clId="{D3B211AE-E1B9-4975-A62E-2C386698BFA4}" dt="2025-05-12T13:04:10.383" v="1248" actId="12788"/>
        <pc:sldMkLst>
          <pc:docMk/>
          <pc:sldMk cId="1405113294" sldId="272"/>
        </pc:sldMkLst>
        <pc:spChg chg="mod">
          <ac:chgData name="Luca Manuel Blase" userId="0b398e35-40be-461d-80f7-0e0da97d2ff3" providerId="ADAL" clId="{D3B211AE-E1B9-4975-A62E-2C386698BFA4}" dt="2025-05-12T13:04:10.383" v="1248" actId="12788"/>
          <ac:spMkLst>
            <pc:docMk/>
            <pc:sldMk cId="1405113294" sldId="272"/>
            <ac:spMk id="2" creationId="{8F24676B-1DB0-6F5D-7889-E5710B073BE5}"/>
          </ac:spMkLst>
        </pc:spChg>
      </pc:sldChg>
      <pc:sldChg chg="addSp modSp add mod ord">
        <pc:chgData name="Luca Manuel Blase" userId="0b398e35-40be-461d-80f7-0e0da97d2ff3" providerId="ADAL" clId="{D3B211AE-E1B9-4975-A62E-2C386698BFA4}" dt="2025-05-12T22:23:39.922" v="2391" actId="1076"/>
        <pc:sldMkLst>
          <pc:docMk/>
          <pc:sldMk cId="2688097524" sldId="273"/>
        </pc:sldMkLst>
        <pc:spChg chg="mod">
          <ac:chgData name="Luca Manuel Blase" userId="0b398e35-40be-461d-80f7-0e0da97d2ff3" providerId="ADAL" clId="{D3B211AE-E1B9-4975-A62E-2C386698BFA4}" dt="2025-05-12T22:20:01.541" v="2379" actId="12788"/>
          <ac:spMkLst>
            <pc:docMk/>
            <pc:sldMk cId="2688097524" sldId="273"/>
            <ac:spMk id="2" creationId="{32DD1985-1184-1EC3-C30F-DDE9F22C6B15}"/>
          </ac:spMkLst>
        </pc:spChg>
        <pc:picChg chg="add mod">
          <ac:chgData name="Luca Manuel Blase" userId="0b398e35-40be-461d-80f7-0e0da97d2ff3" providerId="ADAL" clId="{D3B211AE-E1B9-4975-A62E-2C386698BFA4}" dt="2025-05-12T22:23:39.922" v="2391" actId="1076"/>
          <ac:picMkLst>
            <pc:docMk/>
            <pc:sldMk cId="2688097524" sldId="273"/>
            <ac:picMk id="5" creationId="{646311E6-9147-614C-8F8C-21A3D79E1F9C}"/>
          </ac:picMkLst>
        </pc:picChg>
      </pc:sldChg>
      <pc:sldChg chg="modSp add mod ord">
        <pc:chgData name="Luca Manuel Blase" userId="0b398e35-40be-461d-80f7-0e0da97d2ff3" providerId="ADAL" clId="{D3B211AE-E1B9-4975-A62E-2C386698BFA4}" dt="2025-05-14T13:40:57.140" v="2441"/>
        <pc:sldMkLst>
          <pc:docMk/>
          <pc:sldMk cId="1648425779" sldId="274"/>
        </pc:sldMkLst>
        <pc:spChg chg="mod">
          <ac:chgData name="Luca Manuel Blase" userId="0b398e35-40be-461d-80f7-0e0da97d2ff3" providerId="ADAL" clId="{D3B211AE-E1B9-4975-A62E-2C386698BFA4}" dt="2025-05-13T11:27:14.189" v="2439" actId="20577"/>
          <ac:spMkLst>
            <pc:docMk/>
            <pc:sldMk cId="1648425779" sldId="274"/>
            <ac:spMk id="2" creationId="{F02530E9-7CE5-B4FD-C1BA-3FC8663896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Schrift, Schwarz, Grafiken, Screenshot enthält.&#10;&#10;KI-generierte Inhalte können fehlerhaft sein.">
            <a:extLst>
              <a:ext uri="{FF2B5EF4-FFF2-40B4-BE49-F238E27FC236}">
                <a16:creationId xmlns:a16="http://schemas.microsoft.com/office/drawing/2014/main" id="{69DCDF83-D850-EC75-3073-9EA23CAC2EAE}"/>
              </a:ext>
            </a:extLst>
          </p:cNvPr>
          <p:cNvPicPr>
            <a:picLocks noChangeAspect="1"/>
          </p:cNvPicPr>
          <p:nvPr/>
        </p:nvPicPr>
        <p:blipFill>
          <a:blip r:embed="rId2"/>
          <a:stretch>
            <a:fillRect/>
          </a:stretch>
        </p:blipFill>
        <p:spPr>
          <a:xfrm>
            <a:off x="1219200" y="1408484"/>
            <a:ext cx="3301323" cy="3301323"/>
          </a:xfrm>
          <a:prstGeom prst="rect">
            <a:avLst/>
          </a:prstGeom>
        </p:spPr>
      </p:pic>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3"/>
            <a:stretch>
              <a:fillRect/>
            </a:stretch>
          </a:blipFill>
        </p:spPr>
        <p:txBody>
          <a:bodyPr/>
          <a:lstStyle/>
          <a:p>
            <a:endParaRPr lang="de-DE" noProof="0" dirty="0"/>
          </a:p>
        </p:txBody>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de-DE" noProof="0" dirty="0"/>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de-DE" noProof="0" dirty="0"/>
            </a:p>
          </p:txBody>
        </p:sp>
      </p:grpSp>
      <p:sp>
        <p:nvSpPr>
          <p:cNvPr id="6" name="TextBox 6"/>
          <p:cNvSpPr txBox="1"/>
          <p:nvPr/>
        </p:nvSpPr>
        <p:spPr>
          <a:xfrm>
            <a:off x="1367131" y="4037043"/>
            <a:ext cx="12196470" cy="2400657"/>
          </a:xfrm>
          <a:prstGeom prst="rect">
            <a:avLst/>
          </a:prstGeom>
        </p:spPr>
        <p:txBody>
          <a:bodyPr wrap="square" lIns="0" tIns="0" rIns="0" bIns="0" rtlCol="0" anchor="t">
            <a:spAutoFit/>
          </a:bodyPr>
          <a:lstStyle/>
          <a:p>
            <a:pPr algn="l">
              <a:spcBef>
                <a:spcPct val="0"/>
              </a:spcBef>
            </a:pPr>
            <a:r>
              <a:rPr lang="de-DE" sz="9600" b="1" noProof="0" dirty="0">
                <a:solidFill>
                  <a:srgbClr val="000000"/>
                </a:solidFill>
                <a:latin typeface="Montserrat Bold"/>
                <a:ea typeface="Montserrat Bold"/>
                <a:cs typeface="Montserrat Bold"/>
                <a:sym typeface="Montserrat Bold"/>
              </a:rPr>
              <a:t>Projektproposal</a:t>
            </a:r>
            <a:br>
              <a:rPr lang="de-DE" sz="9600" b="1" noProof="0" dirty="0">
                <a:solidFill>
                  <a:srgbClr val="000000"/>
                </a:solidFill>
                <a:latin typeface="Montserrat Bold"/>
                <a:ea typeface="Montserrat Bold"/>
                <a:cs typeface="Montserrat Bold"/>
                <a:sym typeface="Montserrat Bold"/>
              </a:rPr>
            </a:br>
            <a:r>
              <a:rPr lang="de-DE" sz="6000" b="1" noProof="0" dirty="0">
                <a:solidFill>
                  <a:srgbClr val="000000"/>
                </a:solidFill>
                <a:latin typeface="Montserrat Bold"/>
                <a:ea typeface="Montserrat Bold"/>
                <a:cs typeface="Montserrat Bold"/>
                <a:sym typeface="Montserrat Bold"/>
              </a:rPr>
              <a:t>Monster Tech Genesis</a:t>
            </a:r>
            <a:endParaRPr lang="de-DE" sz="9600" b="1" noProof="0" dirty="0">
              <a:solidFill>
                <a:srgbClr val="000000"/>
              </a:solidFill>
              <a:latin typeface="Montserrat Bold"/>
              <a:ea typeface="Montserrat Bold"/>
              <a:cs typeface="Montserrat Bold"/>
              <a:sym typeface="Montserrat Bold"/>
            </a:endParaRPr>
          </a:p>
        </p:txBody>
      </p:sp>
      <p:grpSp>
        <p:nvGrpSpPr>
          <p:cNvPr id="7" name="Group 7"/>
          <p:cNvGrpSpPr/>
          <p:nvPr/>
        </p:nvGrpSpPr>
        <p:grpSpPr>
          <a:xfrm>
            <a:off x="14778711" y="7667323"/>
            <a:ext cx="1578921" cy="15789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de-DE" noProof="0" dirty="0"/>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lang="de-DE" noProof="0" dirty="0"/>
            </a:p>
          </p:txBody>
        </p:sp>
      </p:grpSp>
      <p:sp>
        <p:nvSpPr>
          <p:cNvPr id="11" name="TextBox 11"/>
          <p:cNvSpPr txBox="1"/>
          <p:nvPr/>
        </p:nvSpPr>
        <p:spPr>
          <a:xfrm>
            <a:off x="1367131" y="7227854"/>
            <a:ext cx="12196470" cy="518475"/>
          </a:xfrm>
          <a:prstGeom prst="rect">
            <a:avLst/>
          </a:prstGeom>
        </p:spPr>
        <p:txBody>
          <a:bodyPr wrap="square" lIns="0" tIns="0" rIns="0" bIns="0" rtlCol="0" anchor="t">
            <a:spAutoFit/>
          </a:bodyPr>
          <a:lstStyle/>
          <a:p>
            <a:pPr algn="l">
              <a:lnSpc>
                <a:spcPts val="4632"/>
              </a:lnSpc>
              <a:spcBef>
                <a:spcPct val="0"/>
              </a:spcBef>
            </a:pPr>
            <a:r>
              <a:rPr lang="de-DE" sz="2400" noProof="0" dirty="0">
                <a:solidFill>
                  <a:srgbClr val="000000"/>
                </a:solidFill>
                <a:latin typeface="Montserrat"/>
                <a:ea typeface="Montserrat"/>
                <a:cs typeface="Montserrat"/>
                <a:sym typeface="Montserrat"/>
              </a:rPr>
              <a:t>Präsentiert von A. Alia, V. Alhaidar, U. Farooq, R. Baron, D. Wörmann, L. Blase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07304" y="4747260"/>
            <a:ext cx="4508966" cy="403059"/>
          </a:xfrm>
          <a:prstGeom prst="rect">
            <a:avLst/>
          </a:prstGeom>
        </p:spPr>
        <p:txBody>
          <a:bodyPr lIns="0" tIns="0" rIns="0" bIns="0" rtlCol="0" anchor="t">
            <a:spAutoFit/>
          </a:bodyPr>
          <a:lstStyle/>
          <a:p>
            <a:pPr algn="l">
              <a:lnSpc>
                <a:spcPts val="3360"/>
              </a:lnSpc>
            </a:pPr>
            <a:r>
              <a:rPr lang="de-DE" sz="2400" b="1" noProof="0" dirty="0">
                <a:solidFill>
                  <a:srgbClr val="000000"/>
                </a:solidFill>
                <a:latin typeface="Montserrat Bold"/>
                <a:ea typeface="Montserrat Bold"/>
                <a:cs typeface="Montserrat Bold"/>
                <a:sym typeface="Montserrat Bold"/>
              </a:rPr>
              <a:t>Monster Tech Genesis</a:t>
            </a:r>
          </a:p>
        </p:txBody>
      </p:sp>
      <p:sp>
        <p:nvSpPr>
          <p:cNvPr id="3" name="TextBox 3"/>
          <p:cNvSpPr txBox="1"/>
          <p:nvPr/>
        </p:nvSpPr>
        <p:spPr>
          <a:xfrm>
            <a:off x="1737398" y="3221086"/>
            <a:ext cx="8397219" cy="1223284"/>
          </a:xfrm>
          <a:prstGeom prst="rect">
            <a:avLst/>
          </a:prstGeom>
        </p:spPr>
        <p:txBody>
          <a:bodyPr lIns="0" tIns="0" rIns="0" bIns="0" rtlCol="0" anchor="t">
            <a:spAutoFit/>
          </a:bodyPr>
          <a:lstStyle/>
          <a:p>
            <a:pPr marL="0" lvl="0" indent="0" algn="l">
              <a:lnSpc>
                <a:spcPts val="10276"/>
              </a:lnSpc>
              <a:spcBef>
                <a:spcPct val="0"/>
              </a:spcBef>
            </a:pPr>
            <a:r>
              <a:rPr lang="de-DE" sz="7340" b="1" u="none" strike="noStrike" noProof="0" dirty="0">
                <a:solidFill>
                  <a:srgbClr val="000000"/>
                </a:solidFill>
                <a:latin typeface="Montserrat Bold"/>
                <a:ea typeface="Montserrat Bold"/>
                <a:cs typeface="Montserrat Bold"/>
                <a:sym typeface="Montserrat Bold"/>
              </a:rPr>
              <a:t>Case Study</a:t>
            </a:r>
          </a:p>
        </p:txBody>
      </p:sp>
      <p:sp>
        <p:nvSpPr>
          <p:cNvPr id="4" name="TextBox 4"/>
          <p:cNvSpPr txBox="1"/>
          <p:nvPr/>
        </p:nvSpPr>
        <p:spPr>
          <a:xfrm>
            <a:off x="1737398" y="4753324"/>
            <a:ext cx="7195263" cy="3692357"/>
          </a:xfrm>
          <a:prstGeom prst="rect">
            <a:avLst/>
          </a:prstGeom>
        </p:spPr>
        <p:txBody>
          <a:bodyPr lIns="0" tIns="0" rIns="0" bIns="0" rtlCol="0" anchor="t">
            <a:spAutoFit/>
          </a:bodyPr>
          <a:lstStyle/>
          <a:p>
            <a:pPr marL="0" lvl="0" indent="0" algn="l">
              <a:lnSpc>
                <a:spcPts val="2930"/>
              </a:lnSpc>
              <a:spcBef>
                <a:spcPct val="0"/>
              </a:spcBef>
            </a:pPr>
            <a:r>
              <a:rPr lang="de-DE" sz="2093" u="none" strike="noStrike" noProof="0" dirty="0">
                <a:solidFill>
                  <a:srgbClr val="101010"/>
                </a:solidFill>
                <a:latin typeface="Montserrat"/>
                <a:ea typeface="Montserrat"/>
                <a:cs typeface="Montserrat"/>
                <a:sym typeface="Montserrat"/>
              </a:rPr>
              <a:t>Genesis Studios ist ein kleines Entwicklungsstudio aus Minden. Das Unternehmen hat eine Marktlücke identifiziert und entwickelt entsprechend ein an Retro-Pokémon angelehntes Videospiel.  Ein besonderer Fokus liegt auf der Außenpräsentation für Spieler, Kunden und Investoren. Hierzu wird eine visuell ansprechende Webseite bereitgestellt. Ebenso legt das Unternehmen Wert auf verschiedenste Monetarisierungsstrategien und klar definierte Geschäftsprozesse.</a:t>
            </a:r>
          </a:p>
        </p:txBody>
      </p:sp>
      <p:sp>
        <p:nvSpPr>
          <p:cNvPr id="5" name="TextBox 5"/>
          <p:cNvSpPr txBox="1"/>
          <p:nvPr/>
        </p:nvSpPr>
        <p:spPr>
          <a:xfrm>
            <a:off x="10607304" y="5391822"/>
            <a:ext cx="4785096" cy="2948564"/>
          </a:xfrm>
          <a:prstGeom prst="rect">
            <a:avLst/>
          </a:prstGeom>
        </p:spPr>
        <p:txBody>
          <a:bodyPr wrap="square" lIns="0" tIns="0" rIns="0" bIns="0" rtlCol="0" anchor="t">
            <a:spAutoFit/>
          </a:bodyPr>
          <a:lstStyle/>
          <a:p>
            <a:pPr marL="0" lvl="0" indent="0" algn="l">
              <a:lnSpc>
                <a:spcPts val="2930"/>
              </a:lnSpc>
              <a:spcBef>
                <a:spcPct val="0"/>
              </a:spcBef>
            </a:pPr>
            <a:r>
              <a:rPr lang="de-DE" sz="2093" u="none" strike="noStrike" noProof="0" dirty="0">
                <a:solidFill>
                  <a:srgbClr val="101010"/>
                </a:solidFill>
                <a:latin typeface="Montserrat"/>
                <a:ea typeface="Montserrat"/>
                <a:cs typeface="Montserrat"/>
                <a:sym typeface="Montserrat"/>
              </a:rPr>
              <a:t>Fiktives, rundenbasiertes Online-Kampfspiel. Angelehnt an die Pokémon Reihe. Relikte der Entwicklung befinden sich in der Datenbank. Es bildet das Hauptprodukt von Genesis Studios ab. Keine weitere Entwicklung im Sinne dieses Semesterprojekts.</a:t>
            </a:r>
          </a:p>
        </p:txBody>
      </p:sp>
      <p:sp>
        <p:nvSpPr>
          <p:cNvPr id="10" name="AutoShape 10"/>
          <p:cNvSpPr/>
          <p:nvPr/>
        </p:nvSpPr>
        <p:spPr>
          <a:xfrm>
            <a:off x="9580335" y="4639024"/>
            <a:ext cx="0" cy="3843312"/>
          </a:xfrm>
          <a:prstGeom prst="line">
            <a:avLst/>
          </a:prstGeom>
          <a:ln w="38100" cap="flat">
            <a:solidFill>
              <a:srgbClr val="000000"/>
            </a:solidFill>
            <a:prstDash val="solid"/>
            <a:headEnd type="none" w="sm" len="sm"/>
            <a:tailEnd type="none" w="sm" len="sm"/>
          </a:ln>
        </p:spPr>
        <p:txBody>
          <a:bodyPr/>
          <a:lstStyle/>
          <a:p>
            <a:endParaRPr lang="de-DE" noProof="0" dirty="0"/>
          </a:p>
        </p:txBody>
      </p:sp>
      <p:pic>
        <p:nvPicPr>
          <p:cNvPr id="11" name="Grafik 10" descr="Ein Bild, das Schrift, Schwarz, Grafiken, Screenshot enthält.&#10;&#10;KI-generierte Inhalte können fehlerhaft sein.">
            <a:extLst>
              <a:ext uri="{FF2B5EF4-FFF2-40B4-BE49-F238E27FC236}">
                <a16:creationId xmlns:a16="http://schemas.microsoft.com/office/drawing/2014/main" id="{3959D0EA-2683-C435-088E-FEE3C97E89BE}"/>
              </a:ext>
            </a:extLst>
          </p:cNvPr>
          <p:cNvPicPr>
            <a:picLocks noChangeAspect="1"/>
          </p:cNvPicPr>
          <p:nvPr/>
        </p:nvPicPr>
        <p:blipFill>
          <a:blip r:embed="rId2"/>
          <a:stretch>
            <a:fillRect/>
          </a:stretch>
        </p:blipFill>
        <p:spPr>
          <a:xfrm>
            <a:off x="1447800" y="190657"/>
            <a:ext cx="3301323" cy="3301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5A8B-BC89-6B52-C7CB-2BE0942B234E}"/>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F9C5B446-D5B5-7DFD-695E-76377381F042}"/>
              </a:ext>
            </a:extLst>
          </p:cNvPr>
          <p:cNvSpPr txBox="1"/>
          <p:nvPr/>
        </p:nvSpPr>
        <p:spPr>
          <a:xfrm>
            <a:off x="4187200" y="1441888"/>
            <a:ext cx="9913601"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dirty="0">
                <a:solidFill>
                  <a:srgbClr val="000000"/>
                </a:solidFill>
                <a:latin typeface="Montserrat Bold"/>
                <a:ea typeface="Montserrat Bold"/>
                <a:cs typeface="Montserrat Bold"/>
                <a:sym typeface="Montserrat Bold"/>
              </a:rPr>
              <a:t>Aufgabenverteilung</a:t>
            </a:r>
            <a:endParaRPr lang="de-DE" sz="7340" b="1" u="none" strike="noStrike" noProof="0" dirty="0">
              <a:solidFill>
                <a:srgbClr val="000000"/>
              </a:solidFill>
              <a:latin typeface="Montserrat Bold"/>
              <a:ea typeface="Montserrat Bold"/>
              <a:cs typeface="Montserrat Bold"/>
              <a:sym typeface="Montserrat Bold"/>
            </a:endParaRPr>
          </a:p>
        </p:txBody>
      </p:sp>
      <p:pic>
        <p:nvPicPr>
          <p:cNvPr id="11" name="Grafik 10" descr="Ein Bild, das Schrift, Schwarz, Grafiken, Screenshot enthält.&#10;&#10;KI-generierte Inhalte können fehlerhaft sein.">
            <a:extLst>
              <a:ext uri="{FF2B5EF4-FFF2-40B4-BE49-F238E27FC236}">
                <a16:creationId xmlns:a16="http://schemas.microsoft.com/office/drawing/2014/main" id="{B847C7B4-6E8E-74C3-9DE0-F848CF46C259}"/>
              </a:ext>
            </a:extLst>
          </p:cNvPr>
          <p:cNvPicPr>
            <a:picLocks noChangeAspect="1"/>
          </p:cNvPicPr>
          <p:nvPr/>
        </p:nvPicPr>
        <p:blipFill>
          <a:blip r:embed="rId2"/>
          <a:stretch>
            <a:fillRect/>
          </a:stretch>
        </p:blipFill>
        <p:spPr>
          <a:xfrm>
            <a:off x="228600" y="-333296"/>
            <a:ext cx="2362200" cy="2362200"/>
          </a:xfrm>
          <a:prstGeom prst="rect">
            <a:avLst/>
          </a:prstGeom>
        </p:spPr>
      </p:pic>
      <p:sp>
        <p:nvSpPr>
          <p:cNvPr id="7" name="Rechteck: abgerundete Ecken 6">
            <a:extLst>
              <a:ext uri="{FF2B5EF4-FFF2-40B4-BE49-F238E27FC236}">
                <a16:creationId xmlns:a16="http://schemas.microsoft.com/office/drawing/2014/main" id="{551B4B39-C8F4-D4B9-CCE4-ABB1AACE62E9}"/>
              </a:ext>
            </a:extLst>
          </p:cNvPr>
          <p:cNvSpPr/>
          <p:nvPr/>
        </p:nvSpPr>
        <p:spPr>
          <a:xfrm>
            <a:off x="1786442" y="3712354"/>
            <a:ext cx="3809996" cy="44196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Montserrat" panose="00000500000000000000" pitchFamily="2" charset="0"/>
            </a:endParaRPr>
          </a:p>
        </p:txBody>
      </p:sp>
      <p:sp>
        <p:nvSpPr>
          <p:cNvPr id="8" name="Textfeld 7">
            <a:extLst>
              <a:ext uri="{FF2B5EF4-FFF2-40B4-BE49-F238E27FC236}">
                <a16:creationId xmlns:a16="http://schemas.microsoft.com/office/drawing/2014/main" id="{6C4B2721-4352-5358-64B0-5C130B6E9AD0}"/>
              </a:ext>
            </a:extLst>
          </p:cNvPr>
          <p:cNvSpPr txBox="1"/>
          <p:nvPr/>
        </p:nvSpPr>
        <p:spPr>
          <a:xfrm>
            <a:off x="2319839" y="4269944"/>
            <a:ext cx="2743200" cy="1154162"/>
          </a:xfrm>
          <a:prstGeom prst="rect">
            <a:avLst/>
          </a:prstGeom>
          <a:noFill/>
        </p:spPr>
        <p:txBody>
          <a:bodyPr wrap="square" rtlCol="0">
            <a:spAutoFit/>
          </a:bodyPr>
          <a:lstStyle/>
          <a:p>
            <a:pPr algn="ctr"/>
            <a:r>
              <a:rPr lang="de-DE" sz="2400" dirty="0">
                <a:latin typeface="Montserrat Bold" panose="00000800000000000000" charset="0"/>
              </a:rPr>
              <a:t>Planung</a:t>
            </a:r>
          </a:p>
          <a:p>
            <a:pPr algn="ctr"/>
            <a:endParaRPr lang="de-DE" sz="800" dirty="0">
              <a:latin typeface="Montserrat Bold" panose="00000800000000000000" charset="0"/>
            </a:endParaRPr>
          </a:p>
          <a:p>
            <a:pPr algn="ctr"/>
            <a:r>
              <a:rPr lang="de-DE" dirty="0">
                <a:latin typeface="Montserrat" panose="00000500000000000000" pitchFamily="2" charset="0"/>
              </a:rPr>
              <a:t>L. Blase</a:t>
            </a:r>
          </a:p>
          <a:p>
            <a:pPr algn="ctr"/>
            <a:r>
              <a:rPr lang="de-DE" dirty="0">
                <a:latin typeface="Montserrat" panose="00000500000000000000" pitchFamily="2" charset="0"/>
              </a:rPr>
              <a:t>U. Farooq</a:t>
            </a:r>
          </a:p>
        </p:txBody>
      </p:sp>
      <p:sp>
        <p:nvSpPr>
          <p:cNvPr id="9" name="AutoShape 10">
            <a:extLst>
              <a:ext uri="{FF2B5EF4-FFF2-40B4-BE49-F238E27FC236}">
                <a16:creationId xmlns:a16="http://schemas.microsoft.com/office/drawing/2014/main" id="{FE803E8A-10D5-0593-634D-3E3DED311A12}"/>
              </a:ext>
            </a:extLst>
          </p:cNvPr>
          <p:cNvSpPr/>
          <p:nvPr/>
        </p:nvSpPr>
        <p:spPr>
          <a:xfrm rot="16200000">
            <a:off x="3691439" y="4076699"/>
            <a:ext cx="1" cy="3809997"/>
          </a:xfrm>
          <a:prstGeom prst="line">
            <a:avLst/>
          </a:prstGeom>
          <a:ln w="38100" cap="flat">
            <a:solidFill>
              <a:srgbClr val="000000"/>
            </a:solidFill>
            <a:prstDash val="solid"/>
            <a:headEnd type="none" w="sm" len="sm"/>
            <a:tailEnd type="none" w="sm" len="sm"/>
          </a:ln>
        </p:spPr>
        <p:txBody>
          <a:bodyPr/>
          <a:lstStyle/>
          <a:p>
            <a:endParaRPr lang="de-DE" noProof="0" dirty="0"/>
          </a:p>
        </p:txBody>
      </p:sp>
      <p:sp>
        <p:nvSpPr>
          <p:cNvPr id="13" name="Textfeld 12">
            <a:extLst>
              <a:ext uri="{FF2B5EF4-FFF2-40B4-BE49-F238E27FC236}">
                <a16:creationId xmlns:a16="http://schemas.microsoft.com/office/drawing/2014/main" id="{29377011-B6E4-BAA2-1E66-7F5A0794B587}"/>
              </a:ext>
            </a:extLst>
          </p:cNvPr>
          <p:cNvSpPr txBox="1"/>
          <p:nvPr/>
        </p:nvSpPr>
        <p:spPr>
          <a:xfrm>
            <a:off x="2015039" y="6271996"/>
            <a:ext cx="3352800" cy="1569660"/>
          </a:xfrm>
          <a:prstGeom prst="rect">
            <a:avLst/>
          </a:prstGeom>
          <a:noFill/>
        </p:spPr>
        <p:txBody>
          <a:bodyPr wrap="square" rtlCol="0">
            <a:spAutoFit/>
          </a:bodyPr>
          <a:lstStyle/>
          <a:p>
            <a:pPr marL="285750" indent="-285750">
              <a:buFont typeface="Arial" panose="020B0604020202020204" pitchFamily="34" charset="0"/>
              <a:buChar char="•"/>
            </a:pPr>
            <a:r>
              <a:rPr lang="de-DE" sz="1600" dirty="0">
                <a:latin typeface="Montserrat" panose="00000500000000000000" pitchFamily="2" charset="0"/>
              </a:rPr>
              <a:t>Implementierungsstrategie</a:t>
            </a:r>
          </a:p>
          <a:p>
            <a:pPr marL="285750" indent="-285750">
              <a:buFont typeface="Arial" panose="020B0604020202020204" pitchFamily="34" charset="0"/>
              <a:buChar char="•"/>
            </a:pPr>
            <a:r>
              <a:rPr lang="de-DE" sz="1600" dirty="0">
                <a:latin typeface="Montserrat" panose="00000500000000000000" pitchFamily="2" charset="0"/>
              </a:rPr>
              <a:t>ERD/PDM Änderung</a:t>
            </a:r>
          </a:p>
          <a:p>
            <a:pPr marL="285750" indent="-285750">
              <a:buFont typeface="Arial" panose="020B0604020202020204" pitchFamily="34" charset="0"/>
              <a:buChar char="•"/>
            </a:pPr>
            <a:r>
              <a:rPr lang="de-DE" sz="1600" dirty="0">
                <a:latin typeface="Montserrat" panose="00000500000000000000" pitchFamily="2" charset="0"/>
              </a:rPr>
              <a:t>PostgreSQL Migration</a:t>
            </a:r>
          </a:p>
          <a:p>
            <a:pPr marL="285750" indent="-285750">
              <a:buFont typeface="Arial" panose="020B0604020202020204" pitchFamily="34" charset="0"/>
              <a:buChar char="•"/>
            </a:pPr>
            <a:r>
              <a:rPr lang="de-DE" sz="1600" dirty="0">
                <a:latin typeface="Montserrat" panose="00000500000000000000" pitchFamily="2" charset="0"/>
              </a:rPr>
              <a:t>Geschäftsprozesse</a:t>
            </a:r>
          </a:p>
          <a:p>
            <a:pPr marL="285750" indent="-285750">
              <a:buFont typeface="Arial" panose="020B0604020202020204" pitchFamily="34" charset="0"/>
              <a:buChar char="•"/>
            </a:pPr>
            <a:r>
              <a:rPr lang="de-DE" sz="1600" dirty="0">
                <a:latin typeface="Montserrat" panose="00000500000000000000" pitchFamily="2" charset="0"/>
              </a:rPr>
              <a:t>Anforderungsanalyse</a:t>
            </a:r>
          </a:p>
          <a:p>
            <a:pPr marL="285750" indent="-285750">
              <a:buFont typeface="Arial" panose="020B0604020202020204" pitchFamily="34" charset="0"/>
              <a:buChar char="•"/>
            </a:pPr>
            <a:r>
              <a:rPr lang="de-DE" sz="1600" dirty="0">
                <a:latin typeface="Montserrat" panose="00000500000000000000" pitchFamily="2" charset="0"/>
              </a:rPr>
              <a:t>Lasten- &amp; Pflichtenheft</a:t>
            </a:r>
          </a:p>
        </p:txBody>
      </p:sp>
      <p:sp>
        <p:nvSpPr>
          <p:cNvPr id="18" name="Rechteck: abgerundete Ecken 17">
            <a:extLst>
              <a:ext uri="{FF2B5EF4-FFF2-40B4-BE49-F238E27FC236}">
                <a16:creationId xmlns:a16="http://schemas.microsoft.com/office/drawing/2014/main" id="{257DEFF2-3E9F-B630-47D6-F87B0EF85DB7}"/>
              </a:ext>
            </a:extLst>
          </p:cNvPr>
          <p:cNvSpPr/>
          <p:nvPr/>
        </p:nvSpPr>
        <p:spPr>
          <a:xfrm>
            <a:off x="12500865" y="3712356"/>
            <a:ext cx="3809996" cy="44196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Montserrat" panose="00000500000000000000" pitchFamily="2" charset="0"/>
            </a:endParaRPr>
          </a:p>
        </p:txBody>
      </p:sp>
      <p:sp>
        <p:nvSpPr>
          <p:cNvPr id="19" name="Textfeld 18">
            <a:extLst>
              <a:ext uri="{FF2B5EF4-FFF2-40B4-BE49-F238E27FC236}">
                <a16:creationId xmlns:a16="http://schemas.microsoft.com/office/drawing/2014/main" id="{DB3000EB-839D-1C5F-1A4E-5A8F2056FEDA}"/>
              </a:ext>
            </a:extLst>
          </p:cNvPr>
          <p:cNvSpPr txBox="1"/>
          <p:nvPr/>
        </p:nvSpPr>
        <p:spPr>
          <a:xfrm>
            <a:off x="13034264" y="4000641"/>
            <a:ext cx="2743200" cy="1692771"/>
          </a:xfrm>
          <a:prstGeom prst="rect">
            <a:avLst/>
          </a:prstGeom>
          <a:noFill/>
        </p:spPr>
        <p:txBody>
          <a:bodyPr wrap="square" rtlCol="0">
            <a:spAutoFit/>
          </a:bodyPr>
          <a:lstStyle/>
          <a:p>
            <a:pPr algn="ctr"/>
            <a:r>
              <a:rPr lang="de-DE" sz="2400" dirty="0">
                <a:latin typeface="Montserrat Bold" panose="00000800000000000000" charset="0"/>
              </a:rPr>
              <a:t>Entwicklung</a:t>
            </a:r>
          </a:p>
          <a:p>
            <a:pPr algn="ctr"/>
            <a:endParaRPr lang="de-DE" sz="800" dirty="0">
              <a:latin typeface="Montserrat Bold" panose="00000800000000000000" charset="0"/>
            </a:endParaRPr>
          </a:p>
          <a:p>
            <a:pPr algn="ctr"/>
            <a:r>
              <a:rPr lang="de-DE" dirty="0">
                <a:latin typeface="Montserrat" panose="00000500000000000000" pitchFamily="2" charset="0"/>
              </a:rPr>
              <a:t>A. Alia</a:t>
            </a:r>
          </a:p>
          <a:p>
            <a:pPr algn="ctr"/>
            <a:r>
              <a:rPr lang="de-DE" dirty="0">
                <a:latin typeface="Montserrat" panose="00000500000000000000" pitchFamily="2" charset="0"/>
              </a:rPr>
              <a:t>V. </a:t>
            </a:r>
            <a:r>
              <a:rPr lang="de-DE" sz="1800" noProof="0" dirty="0">
                <a:solidFill>
                  <a:srgbClr val="000000"/>
                </a:solidFill>
                <a:latin typeface="Montserrat"/>
                <a:ea typeface="Montserrat"/>
                <a:cs typeface="Montserrat"/>
                <a:sym typeface="Montserrat"/>
              </a:rPr>
              <a:t>Alhaidar</a:t>
            </a:r>
          </a:p>
          <a:p>
            <a:pPr algn="ctr"/>
            <a:r>
              <a:rPr lang="de-DE" dirty="0">
                <a:solidFill>
                  <a:srgbClr val="000000"/>
                </a:solidFill>
                <a:latin typeface="Montserrat"/>
                <a:sym typeface="Montserrat"/>
              </a:rPr>
              <a:t>D. Wörmann</a:t>
            </a:r>
          </a:p>
          <a:p>
            <a:pPr algn="ctr"/>
            <a:r>
              <a:rPr lang="de-DE" dirty="0">
                <a:solidFill>
                  <a:srgbClr val="000000"/>
                </a:solidFill>
                <a:latin typeface="Montserrat"/>
                <a:sym typeface="Montserrat"/>
              </a:rPr>
              <a:t>R. Baron</a:t>
            </a:r>
            <a:endParaRPr lang="de-DE" dirty="0">
              <a:latin typeface="Montserrat" panose="00000500000000000000" pitchFamily="2" charset="0"/>
            </a:endParaRPr>
          </a:p>
        </p:txBody>
      </p:sp>
      <p:sp>
        <p:nvSpPr>
          <p:cNvPr id="20" name="AutoShape 10">
            <a:extLst>
              <a:ext uri="{FF2B5EF4-FFF2-40B4-BE49-F238E27FC236}">
                <a16:creationId xmlns:a16="http://schemas.microsoft.com/office/drawing/2014/main" id="{B8C4B720-FD62-BE40-0471-752E13D7D844}"/>
              </a:ext>
            </a:extLst>
          </p:cNvPr>
          <p:cNvSpPr/>
          <p:nvPr/>
        </p:nvSpPr>
        <p:spPr>
          <a:xfrm rot="16200000">
            <a:off x="14405862" y="4076701"/>
            <a:ext cx="1" cy="3809997"/>
          </a:xfrm>
          <a:prstGeom prst="line">
            <a:avLst/>
          </a:prstGeom>
          <a:ln w="38100" cap="flat">
            <a:solidFill>
              <a:srgbClr val="000000"/>
            </a:solidFill>
            <a:prstDash val="solid"/>
            <a:headEnd type="none" w="sm" len="sm"/>
            <a:tailEnd type="none" w="sm" len="sm"/>
          </a:ln>
        </p:spPr>
        <p:txBody>
          <a:bodyPr/>
          <a:lstStyle/>
          <a:p>
            <a:endParaRPr lang="de-DE" noProof="0" dirty="0"/>
          </a:p>
        </p:txBody>
      </p:sp>
      <p:sp>
        <p:nvSpPr>
          <p:cNvPr id="21" name="Textfeld 20">
            <a:extLst>
              <a:ext uri="{FF2B5EF4-FFF2-40B4-BE49-F238E27FC236}">
                <a16:creationId xmlns:a16="http://schemas.microsoft.com/office/drawing/2014/main" id="{666D088E-AEB8-694A-80C9-400DB63A0848}"/>
              </a:ext>
            </a:extLst>
          </p:cNvPr>
          <p:cNvSpPr txBox="1"/>
          <p:nvPr/>
        </p:nvSpPr>
        <p:spPr>
          <a:xfrm>
            <a:off x="12919962" y="6518219"/>
            <a:ext cx="2971799" cy="1077218"/>
          </a:xfrm>
          <a:prstGeom prst="rect">
            <a:avLst/>
          </a:prstGeom>
          <a:noFill/>
        </p:spPr>
        <p:txBody>
          <a:bodyPr wrap="square" rtlCol="0">
            <a:spAutoFit/>
          </a:bodyPr>
          <a:lstStyle/>
          <a:p>
            <a:pPr marL="285750" indent="-285750">
              <a:buFont typeface="Arial" panose="020B0604020202020204" pitchFamily="34" charset="0"/>
              <a:buChar char="•"/>
            </a:pPr>
            <a:r>
              <a:rPr lang="de-DE" sz="1600" dirty="0">
                <a:latin typeface="Montserrat" panose="00000500000000000000" pitchFamily="2" charset="0"/>
              </a:rPr>
              <a:t>Applikation aufsetzen</a:t>
            </a:r>
          </a:p>
          <a:p>
            <a:pPr marL="285750" indent="-285750">
              <a:buFont typeface="Arial" panose="020B0604020202020204" pitchFamily="34" charset="0"/>
              <a:buChar char="•"/>
            </a:pPr>
            <a:r>
              <a:rPr lang="de-DE" sz="1600" dirty="0">
                <a:latin typeface="Montserrat" panose="00000500000000000000" pitchFamily="2" charset="0"/>
              </a:rPr>
              <a:t>Websitestruktur planen</a:t>
            </a:r>
          </a:p>
          <a:p>
            <a:pPr marL="285750" indent="-285750">
              <a:buFont typeface="Arial" panose="020B0604020202020204" pitchFamily="34" charset="0"/>
              <a:buChar char="•"/>
            </a:pPr>
            <a:r>
              <a:rPr lang="de-DE" sz="1600" dirty="0">
                <a:latin typeface="Montserrat" panose="00000500000000000000" pitchFamily="2" charset="0"/>
              </a:rPr>
              <a:t>Website UI Design</a:t>
            </a:r>
          </a:p>
          <a:p>
            <a:pPr marL="285750" indent="-285750">
              <a:buFont typeface="Arial" panose="020B0604020202020204" pitchFamily="34" charset="0"/>
              <a:buChar char="•"/>
            </a:pPr>
            <a:r>
              <a:rPr lang="de-DE" sz="1600" dirty="0">
                <a:latin typeface="Montserrat" panose="00000500000000000000" pitchFamily="2" charset="0"/>
              </a:rPr>
              <a:t>DB-Connector</a:t>
            </a:r>
          </a:p>
        </p:txBody>
      </p:sp>
      <p:sp>
        <p:nvSpPr>
          <p:cNvPr id="22" name="Rechteck: abgerundete Ecken 21">
            <a:extLst>
              <a:ext uri="{FF2B5EF4-FFF2-40B4-BE49-F238E27FC236}">
                <a16:creationId xmlns:a16="http://schemas.microsoft.com/office/drawing/2014/main" id="{BEF93FA3-4FE0-C79C-B673-C812F3FF50C0}"/>
              </a:ext>
            </a:extLst>
          </p:cNvPr>
          <p:cNvSpPr/>
          <p:nvPr/>
        </p:nvSpPr>
        <p:spPr>
          <a:xfrm>
            <a:off x="7162793" y="3712356"/>
            <a:ext cx="3809996" cy="44196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Montserrat" panose="00000500000000000000" pitchFamily="2" charset="0"/>
            </a:endParaRPr>
          </a:p>
        </p:txBody>
      </p:sp>
      <p:sp>
        <p:nvSpPr>
          <p:cNvPr id="23" name="Textfeld 22">
            <a:extLst>
              <a:ext uri="{FF2B5EF4-FFF2-40B4-BE49-F238E27FC236}">
                <a16:creationId xmlns:a16="http://schemas.microsoft.com/office/drawing/2014/main" id="{2843EAD1-6F02-DBD7-70DC-0D3E7DAA9FD6}"/>
              </a:ext>
            </a:extLst>
          </p:cNvPr>
          <p:cNvSpPr txBox="1"/>
          <p:nvPr/>
        </p:nvSpPr>
        <p:spPr>
          <a:xfrm>
            <a:off x="7696200" y="4231475"/>
            <a:ext cx="2743200" cy="1231106"/>
          </a:xfrm>
          <a:prstGeom prst="rect">
            <a:avLst/>
          </a:prstGeom>
          <a:noFill/>
        </p:spPr>
        <p:txBody>
          <a:bodyPr wrap="square" rtlCol="0">
            <a:spAutoFit/>
          </a:bodyPr>
          <a:lstStyle/>
          <a:p>
            <a:pPr algn="ctr"/>
            <a:r>
              <a:rPr lang="de-DE" sz="2400" dirty="0">
                <a:latin typeface="Montserrat Bold" panose="00000800000000000000" charset="0"/>
              </a:rPr>
              <a:t>Entwicklung &amp; Dokumentation</a:t>
            </a:r>
          </a:p>
          <a:p>
            <a:pPr algn="ctr"/>
            <a:endParaRPr lang="de-DE" sz="800" dirty="0">
              <a:latin typeface="Montserrat Bold" panose="00000800000000000000" charset="0"/>
            </a:endParaRPr>
          </a:p>
          <a:p>
            <a:pPr algn="ctr"/>
            <a:r>
              <a:rPr lang="de-DE" dirty="0">
                <a:latin typeface="Montserrat" panose="00000500000000000000" pitchFamily="2" charset="0"/>
              </a:rPr>
              <a:t>alle</a:t>
            </a:r>
            <a:endParaRPr lang="de-DE" sz="1600" dirty="0">
              <a:latin typeface="Montserrat" panose="00000500000000000000" pitchFamily="2" charset="0"/>
            </a:endParaRPr>
          </a:p>
        </p:txBody>
      </p:sp>
      <p:sp>
        <p:nvSpPr>
          <p:cNvPr id="24" name="AutoShape 10">
            <a:extLst>
              <a:ext uri="{FF2B5EF4-FFF2-40B4-BE49-F238E27FC236}">
                <a16:creationId xmlns:a16="http://schemas.microsoft.com/office/drawing/2014/main" id="{1FBD2736-4E98-E80F-7647-AEDA64A4E708}"/>
              </a:ext>
            </a:extLst>
          </p:cNvPr>
          <p:cNvSpPr/>
          <p:nvPr/>
        </p:nvSpPr>
        <p:spPr>
          <a:xfrm rot="16200000">
            <a:off x="9067790" y="4076701"/>
            <a:ext cx="1" cy="3809997"/>
          </a:xfrm>
          <a:prstGeom prst="line">
            <a:avLst/>
          </a:prstGeom>
          <a:ln w="38100" cap="flat">
            <a:solidFill>
              <a:srgbClr val="000000"/>
            </a:solidFill>
            <a:prstDash val="solid"/>
            <a:headEnd type="none" w="sm" len="sm"/>
            <a:tailEnd type="none" w="sm" len="sm"/>
          </a:ln>
        </p:spPr>
        <p:txBody>
          <a:bodyPr/>
          <a:lstStyle/>
          <a:p>
            <a:endParaRPr lang="de-DE" noProof="0" dirty="0"/>
          </a:p>
        </p:txBody>
      </p:sp>
      <p:sp>
        <p:nvSpPr>
          <p:cNvPr id="25" name="Textfeld 24">
            <a:extLst>
              <a:ext uri="{FF2B5EF4-FFF2-40B4-BE49-F238E27FC236}">
                <a16:creationId xmlns:a16="http://schemas.microsoft.com/office/drawing/2014/main" id="{0EE3AA52-12A8-28E1-9AC3-02A6BED7482E}"/>
              </a:ext>
            </a:extLst>
          </p:cNvPr>
          <p:cNvSpPr txBox="1"/>
          <p:nvPr/>
        </p:nvSpPr>
        <p:spPr>
          <a:xfrm>
            <a:off x="7467600" y="6271998"/>
            <a:ext cx="3352800" cy="1569660"/>
          </a:xfrm>
          <a:prstGeom prst="rect">
            <a:avLst/>
          </a:prstGeom>
          <a:noFill/>
        </p:spPr>
        <p:txBody>
          <a:bodyPr wrap="square" rtlCol="0">
            <a:spAutoFit/>
          </a:bodyPr>
          <a:lstStyle/>
          <a:p>
            <a:pPr marL="285750" indent="-285750">
              <a:buFont typeface="Arial" panose="020B0604020202020204" pitchFamily="34" charset="0"/>
              <a:buChar char="•"/>
            </a:pPr>
            <a:r>
              <a:rPr lang="de-DE" sz="1600" dirty="0">
                <a:latin typeface="Montserrat" panose="00000500000000000000" pitchFamily="2" charset="0"/>
              </a:rPr>
              <a:t>Neue Beispieldaten</a:t>
            </a:r>
          </a:p>
          <a:p>
            <a:pPr marL="285750" indent="-285750">
              <a:buFont typeface="Arial" panose="020B0604020202020204" pitchFamily="34" charset="0"/>
              <a:buChar char="•"/>
            </a:pPr>
            <a:r>
              <a:rPr lang="de-DE" sz="1600" dirty="0">
                <a:latin typeface="Montserrat" panose="00000500000000000000" pitchFamily="2" charset="0"/>
              </a:rPr>
              <a:t>Geschäftsprozesse implem.</a:t>
            </a:r>
          </a:p>
          <a:p>
            <a:pPr marL="285750" indent="-285750">
              <a:buFont typeface="Arial" panose="020B0604020202020204" pitchFamily="34" charset="0"/>
              <a:buChar char="•"/>
            </a:pPr>
            <a:r>
              <a:rPr lang="de-DE" sz="1600" dirty="0">
                <a:latin typeface="Montserrat" panose="00000500000000000000" pitchFamily="2" charset="0"/>
              </a:rPr>
              <a:t>Stored Procedures</a:t>
            </a:r>
          </a:p>
          <a:p>
            <a:pPr marL="285750" indent="-285750">
              <a:buFont typeface="Arial" panose="020B0604020202020204" pitchFamily="34" charset="0"/>
              <a:buChar char="•"/>
            </a:pPr>
            <a:r>
              <a:rPr lang="de-DE" sz="1600" dirty="0">
                <a:latin typeface="Montserrat" panose="00000500000000000000" pitchFamily="2" charset="0"/>
              </a:rPr>
              <a:t>Projektdokumentation</a:t>
            </a:r>
          </a:p>
          <a:p>
            <a:pPr marL="285750" indent="-285750">
              <a:buFont typeface="Arial" panose="020B0604020202020204" pitchFamily="34" charset="0"/>
              <a:buChar char="•"/>
            </a:pPr>
            <a:r>
              <a:rPr lang="de-DE" sz="1600" dirty="0">
                <a:latin typeface="Montserrat" panose="00000500000000000000" pitchFamily="2" charset="0"/>
              </a:rPr>
              <a:t>Testing</a:t>
            </a:r>
          </a:p>
          <a:p>
            <a:pPr marL="285750" indent="-285750">
              <a:buFont typeface="Arial" panose="020B0604020202020204" pitchFamily="34" charset="0"/>
              <a:buChar char="•"/>
            </a:pPr>
            <a:r>
              <a:rPr lang="de-DE" sz="1600" dirty="0">
                <a:latin typeface="Montserrat" panose="00000500000000000000" pitchFamily="2" charset="0"/>
              </a:rPr>
              <a:t>Weitere Entwicklung</a:t>
            </a:r>
          </a:p>
        </p:txBody>
      </p:sp>
      <p:sp>
        <p:nvSpPr>
          <p:cNvPr id="28" name="Textfeld 27">
            <a:extLst>
              <a:ext uri="{FF2B5EF4-FFF2-40B4-BE49-F238E27FC236}">
                <a16:creationId xmlns:a16="http://schemas.microsoft.com/office/drawing/2014/main" id="{0B03CDA1-62AE-3581-6ABA-AC1F5E3CDCEE}"/>
              </a:ext>
            </a:extLst>
          </p:cNvPr>
          <p:cNvSpPr txBox="1"/>
          <p:nvPr/>
        </p:nvSpPr>
        <p:spPr>
          <a:xfrm>
            <a:off x="2565358" y="8406898"/>
            <a:ext cx="2252161" cy="369332"/>
          </a:xfrm>
          <a:prstGeom prst="rect">
            <a:avLst/>
          </a:prstGeom>
          <a:noFill/>
        </p:spPr>
        <p:txBody>
          <a:bodyPr wrap="square" rtlCol="0">
            <a:spAutoFit/>
          </a:bodyPr>
          <a:lstStyle/>
          <a:p>
            <a:r>
              <a:rPr lang="de-DE" dirty="0">
                <a:latin typeface="Montserrat Bold" panose="00000800000000000000" charset="0"/>
              </a:rPr>
              <a:t>1. Semesterhälfte</a:t>
            </a:r>
          </a:p>
        </p:txBody>
      </p:sp>
      <p:sp>
        <p:nvSpPr>
          <p:cNvPr id="29" name="Textfeld 28">
            <a:extLst>
              <a:ext uri="{FF2B5EF4-FFF2-40B4-BE49-F238E27FC236}">
                <a16:creationId xmlns:a16="http://schemas.microsoft.com/office/drawing/2014/main" id="{F063618D-E6BD-8353-3FD1-50F1A1ADD96B}"/>
              </a:ext>
            </a:extLst>
          </p:cNvPr>
          <p:cNvSpPr txBox="1"/>
          <p:nvPr/>
        </p:nvSpPr>
        <p:spPr>
          <a:xfrm>
            <a:off x="13279780" y="8406898"/>
            <a:ext cx="2252161" cy="369332"/>
          </a:xfrm>
          <a:prstGeom prst="rect">
            <a:avLst/>
          </a:prstGeom>
          <a:noFill/>
        </p:spPr>
        <p:txBody>
          <a:bodyPr wrap="square" rtlCol="0">
            <a:spAutoFit/>
          </a:bodyPr>
          <a:lstStyle/>
          <a:p>
            <a:r>
              <a:rPr lang="de-DE" dirty="0">
                <a:latin typeface="Montserrat Bold" panose="00000800000000000000" charset="0"/>
              </a:rPr>
              <a:t>1. Semesterhälfte</a:t>
            </a:r>
          </a:p>
        </p:txBody>
      </p:sp>
      <p:sp>
        <p:nvSpPr>
          <p:cNvPr id="30" name="Textfeld 29">
            <a:extLst>
              <a:ext uri="{FF2B5EF4-FFF2-40B4-BE49-F238E27FC236}">
                <a16:creationId xmlns:a16="http://schemas.microsoft.com/office/drawing/2014/main" id="{74359D16-7B7D-50EC-77BF-7699F0816FDA}"/>
              </a:ext>
            </a:extLst>
          </p:cNvPr>
          <p:cNvSpPr txBox="1"/>
          <p:nvPr/>
        </p:nvSpPr>
        <p:spPr>
          <a:xfrm>
            <a:off x="7962900" y="8406898"/>
            <a:ext cx="2362200" cy="369332"/>
          </a:xfrm>
          <a:prstGeom prst="rect">
            <a:avLst/>
          </a:prstGeom>
          <a:noFill/>
        </p:spPr>
        <p:txBody>
          <a:bodyPr wrap="square" rtlCol="0">
            <a:spAutoFit/>
          </a:bodyPr>
          <a:lstStyle/>
          <a:p>
            <a:r>
              <a:rPr lang="de-DE" dirty="0">
                <a:latin typeface="Montserrat Bold" panose="00000800000000000000" charset="0"/>
              </a:rPr>
              <a:t>2. Semesterhälfte</a:t>
            </a:r>
          </a:p>
        </p:txBody>
      </p:sp>
      <p:sp>
        <p:nvSpPr>
          <p:cNvPr id="31" name="Textfeld 30">
            <a:extLst>
              <a:ext uri="{FF2B5EF4-FFF2-40B4-BE49-F238E27FC236}">
                <a16:creationId xmlns:a16="http://schemas.microsoft.com/office/drawing/2014/main" id="{D6D5A4E4-98D8-8284-A1BF-4EA2652303D4}"/>
              </a:ext>
            </a:extLst>
          </p:cNvPr>
          <p:cNvSpPr txBox="1"/>
          <p:nvPr/>
        </p:nvSpPr>
        <p:spPr>
          <a:xfrm>
            <a:off x="5939406" y="5524135"/>
            <a:ext cx="1104714" cy="338554"/>
          </a:xfrm>
          <a:prstGeom prst="rect">
            <a:avLst/>
          </a:prstGeom>
          <a:noFill/>
        </p:spPr>
        <p:txBody>
          <a:bodyPr wrap="square" rtlCol="0">
            <a:spAutoFit/>
          </a:bodyPr>
          <a:lstStyle/>
          <a:p>
            <a:r>
              <a:rPr lang="de-DE" sz="1600" dirty="0">
                <a:latin typeface="Montserrat" panose="00000500000000000000" pitchFamily="2" charset="0"/>
              </a:rPr>
              <a:t>01.06.25</a:t>
            </a:r>
          </a:p>
        </p:txBody>
      </p:sp>
      <p:sp>
        <p:nvSpPr>
          <p:cNvPr id="32" name="Textfeld 31">
            <a:extLst>
              <a:ext uri="{FF2B5EF4-FFF2-40B4-BE49-F238E27FC236}">
                <a16:creationId xmlns:a16="http://schemas.microsoft.com/office/drawing/2014/main" id="{849F19D4-A867-A13C-F2F0-D0755CC0F8BF}"/>
              </a:ext>
            </a:extLst>
          </p:cNvPr>
          <p:cNvSpPr txBox="1"/>
          <p:nvPr/>
        </p:nvSpPr>
        <p:spPr>
          <a:xfrm>
            <a:off x="11281638" y="5524135"/>
            <a:ext cx="990618" cy="338554"/>
          </a:xfrm>
          <a:prstGeom prst="rect">
            <a:avLst/>
          </a:prstGeom>
          <a:noFill/>
        </p:spPr>
        <p:txBody>
          <a:bodyPr wrap="square" rtlCol="0">
            <a:spAutoFit/>
          </a:bodyPr>
          <a:lstStyle/>
          <a:p>
            <a:r>
              <a:rPr lang="de-DE" sz="1600" dirty="0">
                <a:latin typeface="Montserrat" panose="00000500000000000000" pitchFamily="2" charset="0"/>
              </a:rPr>
              <a:t>01.06.25</a:t>
            </a:r>
          </a:p>
        </p:txBody>
      </p:sp>
      <p:cxnSp>
        <p:nvCxnSpPr>
          <p:cNvPr id="4" name="Gerade Verbindung mit Pfeil 3">
            <a:extLst>
              <a:ext uri="{FF2B5EF4-FFF2-40B4-BE49-F238E27FC236}">
                <a16:creationId xmlns:a16="http://schemas.microsoft.com/office/drawing/2014/main" id="{C493BC8D-E020-EC08-E1D9-B899DE5923EA}"/>
              </a:ext>
            </a:extLst>
          </p:cNvPr>
          <p:cNvCxnSpPr/>
          <p:nvPr/>
        </p:nvCxnSpPr>
        <p:spPr>
          <a:xfrm>
            <a:off x="5791200" y="5981696"/>
            <a:ext cx="1143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Gerade Verbindung mit Pfeil 4">
            <a:extLst>
              <a:ext uri="{FF2B5EF4-FFF2-40B4-BE49-F238E27FC236}">
                <a16:creationId xmlns:a16="http://schemas.microsoft.com/office/drawing/2014/main" id="{89920750-63AA-B349-86BA-33B4BAD8878D}"/>
              </a:ext>
            </a:extLst>
          </p:cNvPr>
          <p:cNvCxnSpPr>
            <a:cxnSpLocks/>
          </p:cNvCxnSpPr>
          <p:nvPr/>
        </p:nvCxnSpPr>
        <p:spPr>
          <a:xfrm flipH="1">
            <a:off x="11129256" y="5981696"/>
            <a:ext cx="1143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47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42270-51FB-A48D-639F-9B82F5089C7B}"/>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2DD1985-1184-1EC3-C30F-DDE9F22C6B15}"/>
              </a:ext>
            </a:extLst>
          </p:cNvPr>
          <p:cNvSpPr txBox="1"/>
          <p:nvPr/>
        </p:nvSpPr>
        <p:spPr>
          <a:xfrm>
            <a:off x="4685825" y="1441888"/>
            <a:ext cx="8916350"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u="none" strike="noStrike" noProof="0" dirty="0">
                <a:solidFill>
                  <a:srgbClr val="000000"/>
                </a:solidFill>
                <a:latin typeface="Montserrat Bold"/>
                <a:ea typeface="Montserrat Bold"/>
                <a:cs typeface="Montserrat Bold"/>
                <a:sym typeface="Montserrat Bold"/>
              </a:rPr>
              <a:t>Teamorganisation</a:t>
            </a:r>
          </a:p>
        </p:txBody>
      </p:sp>
      <p:pic>
        <p:nvPicPr>
          <p:cNvPr id="3" name="Grafik 2" descr="Ein Bild, das Schrift, Schwarz, Grafiken, Screenshot enthält.&#10;&#10;KI-generierte Inhalte können fehlerhaft sein.">
            <a:extLst>
              <a:ext uri="{FF2B5EF4-FFF2-40B4-BE49-F238E27FC236}">
                <a16:creationId xmlns:a16="http://schemas.microsoft.com/office/drawing/2014/main" id="{725E2D67-97A0-4CC6-4F17-8CE4FB91ACA9}"/>
              </a:ext>
            </a:extLst>
          </p:cNvPr>
          <p:cNvPicPr>
            <a:picLocks noChangeAspect="1"/>
          </p:cNvPicPr>
          <p:nvPr/>
        </p:nvPicPr>
        <p:blipFill>
          <a:blip r:embed="rId2"/>
          <a:stretch>
            <a:fillRect/>
          </a:stretch>
        </p:blipFill>
        <p:spPr>
          <a:xfrm>
            <a:off x="228600" y="-333296"/>
            <a:ext cx="2362200" cy="2362200"/>
          </a:xfrm>
          <a:prstGeom prst="rect">
            <a:avLst/>
          </a:prstGeom>
        </p:spPr>
      </p:pic>
      <p:pic>
        <p:nvPicPr>
          <p:cNvPr id="5" name="Grafik 4">
            <a:extLst>
              <a:ext uri="{FF2B5EF4-FFF2-40B4-BE49-F238E27FC236}">
                <a16:creationId xmlns:a16="http://schemas.microsoft.com/office/drawing/2014/main" id="{646311E6-9147-614C-8F8C-21A3D79E1F9C}"/>
              </a:ext>
            </a:extLst>
          </p:cNvPr>
          <p:cNvPicPr>
            <a:picLocks noChangeAspect="1"/>
          </p:cNvPicPr>
          <p:nvPr/>
        </p:nvPicPr>
        <p:blipFill>
          <a:blip r:embed="rId3"/>
          <a:stretch>
            <a:fillRect/>
          </a:stretch>
        </p:blipFill>
        <p:spPr>
          <a:xfrm>
            <a:off x="3733800" y="3314700"/>
            <a:ext cx="10820400" cy="6216734"/>
          </a:xfrm>
          <a:prstGeom prst="rect">
            <a:avLst/>
          </a:prstGeom>
          <a:ln>
            <a:solidFill>
              <a:schemeClr val="tx1"/>
            </a:solidFill>
          </a:ln>
        </p:spPr>
      </p:pic>
    </p:spTree>
    <p:extLst>
      <p:ext uri="{BB962C8B-B14F-4D97-AF65-F5344CB8AC3E}">
        <p14:creationId xmlns:p14="http://schemas.microsoft.com/office/powerpoint/2010/main" val="268809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3FF9D-D448-61F2-BB87-8815279C5A13}"/>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1294D6-2765-1B0E-0485-C83C82D714A8}"/>
              </a:ext>
            </a:extLst>
          </p:cNvPr>
          <p:cNvSpPr txBox="1"/>
          <p:nvPr/>
        </p:nvSpPr>
        <p:spPr>
          <a:xfrm>
            <a:off x="3504250" y="1441888"/>
            <a:ext cx="11279500"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u="none" strike="noStrike" noProof="0" dirty="0">
                <a:solidFill>
                  <a:srgbClr val="000000"/>
                </a:solidFill>
                <a:latin typeface="Montserrat Bold"/>
                <a:ea typeface="Montserrat Bold"/>
                <a:cs typeface="Montserrat Bold"/>
                <a:sym typeface="Montserrat Bold"/>
              </a:rPr>
              <a:t>Lasten- &amp; Pflichtenheft</a:t>
            </a:r>
          </a:p>
        </p:txBody>
      </p:sp>
      <p:pic>
        <p:nvPicPr>
          <p:cNvPr id="3" name="Grafik 2" descr="Ein Bild, das Schrift, Schwarz, Grafiken, Screenshot enthält.&#10;&#10;KI-generierte Inhalte können fehlerhaft sein.">
            <a:extLst>
              <a:ext uri="{FF2B5EF4-FFF2-40B4-BE49-F238E27FC236}">
                <a16:creationId xmlns:a16="http://schemas.microsoft.com/office/drawing/2014/main" id="{4B1CA31A-997F-1092-AA09-F2D16C353939}"/>
              </a:ext>
            </a:extLst>
          </p:cNvPr>
          <p:cNvPicPr>
            <a:picLocks noChangeAspect="1"/>
          </p:cNvPicPr>
          <p:nvPr/>
        </p:nvPicPr>
        <p:blipFill>
          <a:blip r:embed="rId2"/>
          <a:stretch>
            <a:fillRect/>
          </a:stretch>
        </p:blipFill>
        <p:spPr>
          <a:xfrm>
            <a:off x="228600" y="-333296"/>
            <a:ext cx="2362200" cy="2362200"/>
          </a:xfrm>
          <a:prstGeom prst="rect">
            <a:avLst/>
          </a:prstGeom>
        </p:spPr>
      </p:pic>
    </p:spTree>
    <p:extLst>
      <p:ext uri="{BB962C8B-B14F-4D97-AF65-F5344CB8AC3E}">
        <p14:creationId xmlns:p14="http://schemas.microsoft.com/office/powerpoint/2010/main" val="276006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5658E95-ACA7-80A2-DE7E-2CAEF65A8ECD}"/>
              </a:ext>
            </a:extLst>
          </p:cNvPr>
          <p:cNvSpPr txBox="1"/>
          <p:nvPr/>
        </p:nvSpPr>
        <p:spPr>
          <a:xfrm>
            <a:off x="5103500" y="1441888"/>
            <a:ext cx="8081000"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u="none" strike="noStrike" noProof="0" dirty="0">
                <a:solidFill>
                  <a:srgbClr val="000000"/>
                </a:solidFill>
                <a:latin typeface="Montserrat Bold"/>
                <a:ea typeface="Montserrat Bold"/>
                <a:cs typeface="Montserrat Bold"/>
                <a:sym typeface="Montserrat Bold"/>
              </a:rPr>
              <a:t>DB-Änderungen</a:t>
            </a:r>
          </a:p>
        </p:txBody>
      </p:sp>
      <p:pic>
        <p:nvPicPr>
          <p:cNvPr id="3" name="Grafik 2" descr="Ein Bild, das Schrift, Schwarz, Grafiken, Screenshot enthält.&#10;&#10;KI-generierte Inhalte können fehlerhaft sein.">
            <a:extLst>
              <a:ext uri="{FF2B5EF4-FFF2-40B4-BE49-F238E27FC236}">
                <a16:creationId xmlns:a16="http://schemas.microsoft.com/office/drawing/2014/main" id="{D3DB35B9-0939-22A3-EA35-9CB6E2018D59}"/>
              </a:ext>
            </a:extLst>
          </p:cNvPr>
          <p:cNvPicPr>
            <a:picLocks noChangeAspect="1"/>
          </p:cNvPicPr>
          <p:nvPr/>
        </p:nvPicPr>
        <p:blipFill>
          <a:blip r:embed="rId2"/>
          <a:stretch>
            <a:fillRect/>
          </a:stretch>
        </p:blipFill>
        <p:spPr>
          <a:xfrm>
            <a:off x="228600" y="-333296"/>
            <a:ext cx="2362200" cy="2362200"/>
          </a:xfrm>
          <a:prstGeom prst="rect">
            <a:avLst/>
          </a:prstGeom>
        </p:spPr>
      </p:pic>
      <p:pic>
        <p:nvPicPr>
          <p:cNvPr id="5" name="Grafik 4">
            <a:extLst>
              <a:ext uri="{FF2B5EF4-FFF2-40B4-BE49-F238E27FC236}">
                <a16:creationId xmlns:a16="http://schemas.microsoft.com/office/drawing/2014/main" id="{3CC1F37F-A945-57E3-474C-C7DF03807526}"/>
              </a:ext>
            </a:extLst>
          </p:cNvPr>
          <p:cNvPicPr>
            <a:picLocks noChangeAspect="1"/>
          </p:cNvPicPr>
          <p:nvPr/>
        </p:nvPicPr>
        <p:blipFill>
          <a:blip r:embed="rId3"/>
          <a:stretch>
            <a:fillRect/>
          </a:stretch>
        </p:blipFill>
        <p:spPr>
          <a:xfrm>
            <a:off x="2415799" y="3390900"/>
            <a:ext cx="13456403" cy="5257800"/>
          </a:xfrm>
          <a:prstGeom prst="rect">
            <a:avLst/>
          </a:prstGeom>
          <a:ln>
            <a:solidFill>
              <a:schemeClr val="tx1"/>
            </a:solidFill>
          </a:ln>
        </p:spPr>
      </p:pic>
    </p:spTree>
    <p:extLst>
      <p:ext uri="{BB962C8B-B14F-4D97-AF65-F5344CB8AC3E}">
        <p14:creationId xmlns:p14="http://schemas.microsoft.com/office/powerpoint/2010/main" val="134286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86DB1-70DA-8AB7-A91A-D6178035C52D}"/>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8F24676B-1DB0-6F5D-7889-E5710B073BE5}"/>
              </a:ext>
            </a:extLst>
          </p:cNvPr>
          <p:cNvSpPr txBox="1"/>
          <p:nvPr/>
        </p:nvSpPr>
        <p:spPr>
          <a:xfrm>
            <a:off x="4533425" y="1441888"/>
            <a:ext cx="9221150"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u="none" strike="noStrike" noProof="0" dirty="0">
                <a:solidFill>
                  <a:srgbClr val="000000"/>
                </a:solidFill>
                <a:latin typeface="Montserrat Bold"/>
                <a:ea typeface="Montserrat Bold"/>
                <a:cs typeface="Montserrat Bold"/>
                <a:sym typeface="Montserrat Bold"/>
              </a:rPr>
              <a:t>Geschäftsprozesse</a:t>
            </a:r>
          </a:p>
        </p:txBody>
      </p:sp>
      <p:pic>
        <p:nvPicPr>
          <p:cNvPr id="3" name="Grafik 2" descr="Ein Bild, das Schrift, Schwarz, Grafiken, Screenshot enthält.&#10;&#10;KI-generierte Inhalte können fehlerhaft sein.">
            <a:extLst>
              <a:ext uri="{FF2B5EF4-FFF2-40B4-BE49-F238E27FC236}">
                <a16:creationId xmlns:a16="http://schemas.microsoft.com/office/drawing/2014/main" id="{AA759672-ECEA-F3BF-91D3-56BD9279C7EE}"/>
              </a:ext>
            </a:extLst>
          </p:cNvPr>
          <p:cNvPicPr>
            <a:picLocks noChangeAspect="1"/>
          </p:cNvPicPr>
          <p:nvPr/>
        </p:nvPicPr>
        <p:blipFill>
          <a:blip r:embed="rId2"/>
          <a:stretch>
            <a:fillRect/>
          </a:stretch>
        </p:blipFill>
        <p:spPr>
          <a:xfrm>
            <a:off x="228600" y="-333296"/>
            <a:ext cx="2362200" cy="2362200"/>
          </a:xfrm>
          <a:prstGeom prst="rect">
            <a:avLst/>
          </a:prstGeom>
        </p:spPr>
      </p:pic>
    </p:spTree>
    <p:extLst>
      <p:ext uri="{BB962C8B-B14F-4D97-AF65-F5344CB8AC3E}">
        <p14:creationId xmlns:p14="http://schemas.microsoft.com/office/powerpoint/2010/main" val="140511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descr="Ein Bild, das Schrift, Schwarz, Grafiken, Screenshot enthält.&#10;&#10;KI-generierte Inhalte können fehlerhaft sein.">
            <a:extLst>
              <a:ext uri="{FF2B5EF4-FFF2-40B4-BE49-F238E27FC236}">
                <a16:creationId xmlns:a16="http://schemas.microsoft.com/office/drawing/2014/main" id="{16FBB9F5-7FF7-2D90-2A30-507F7D549E8E}"/>
              </a:ext>
            </a:extLst>
          </p:cNvPr>
          <p:cNvPicPr>
            <a:picLocks noChangeAspect="1"/>
          </p:cNvPicPr>
          <p:nvPr/>
        </p:nvPicPr>
        <p:blipFill>
          <a:blip r:embed="rId2"/>
          <a:stretch>
            <a:fillRect/>
          </a:stretch>
        </p:blipFill>
        <p:spPr>
          <a:xfrm>
            <a:off x="14101771" y="79425"/>
            <a:ext cx="3086624" cy="3086624"/>
          </a:xfrm>
          <a:prstGeom prst="rect">
            <a:avLst/>
          </a:prstGeom>
        </p:spPr>
      </p:pic>
      <p:sp>
        <p:nvSpPr>
          <p:cNvPr id="2" name="TextBox 2"/>
          <p:cNvSpPr txBox="1"/>
          <p:nvPr/>
        </p:nvSpPr>
        <p:spPr>
          <a:xfrm>
            <a:off x="5361112" y="4443917"/>
            <a:ext cx="6602288" cy="718145"/>
          </a:xfrm>
          <a:prstGeom prst="rect">
            <a:avLst/>
          </a:prstGeom>
        </p:spPr>
        <p:txBody>
          <a:bodyPr wrap="square" lIns="0" tIns="0" rIns="0" bIns="0" rtlCol="0" anchor="t">
            <a:spAutoFit/>
          </a:bodyPr>
          <a:lstStyle/>
          <a:p>
            <a:pPr algn="l">
              <a:lnSpc>
                <a:spcPts val="5626"/>
              </a:lnSpc>
            </a:pPr>
            <a:r>
              <a:rPr lang="de-DE" sz="4688" b="1" noProof="0" dirty="0">
                <a:solidFill>
                  <a:srgbClr val="000000"/>
                </a:solidFill>
                <a:latin typeface="Montserrat Bold"/>
                <a:ea typeface="Montserrat Bold"/>
                <a:cs typeface="Montserrat Bold"/>
                <a:sym typeface="Montserrat Bold"/>
              </a:rPr>
              <a:t>Kontaktieren Sie uns</a:t>
            </a:r>
          </a:p>
        </p:txBody>
      </p:sp>
      <p:sp>
        <p:nvSpPr>
          <p:cNvPr id="3" name="TextBox 3"/>
          <p:cNvSpPr txBox="1"/>
          <p:nvPr/>
        </p:nvSpPr>
        <p:spPr>
          <a:xfrm>
            <a:off x="5961380" y="7196834"/>
            <a:ext cx="5038461" cy="381605"/>
          </a:xfrm>
          <a:prstGeom prst="rect">
            <a:avLst/>
          </a:prstGeom>
        </p:spPr>
        <p:txBody>
          <a:bodyPr lIns="0" tIns="0" rIns="0" bIns="0" rtlCol="0" anchor="t">
            <a:spAutoFit/>
          </a:bodyPr>
          <a:lstStyle/>
          <a:p>
            <a:pPr algn="l">
              <a:lnSpc>
                <a:spcPts val="3129"/>
              </a:lnSpc>
            </a:pPr>
            <a:r>
              <a:rPr lang="de-DE" sz="2235" noProof="0" dirty="0">
                <a:solidFill>
                  <a:srgbClr val="000000"/>
                </a:solidFill>
                <a:latin typeface="Montserrat"/>
                <a:ea typeface="Montserrat"/>
                <a:cs typeface="Montserrat"/>
                <a:sym typeface="Montserrat"/>
              </a:rPr>
              <a:t>www.genesis-studios.de</a:t>
            </a:r>
          </a:p>
        </p:txBody>
      </p:sp>
      <p:sp>
        <p:nvSpPr>
          <p:cNvPr id="4" name="TextBox 4"/>
          <p:cNvSpPr txBox="1"/>
          <p:nvPr/>
        </p:nvSpPr>
        <p:spPr>
          <a:xfrm>
            <a:off x="5961380" y="6653979"/>
            <a:ext cx="5038461" cy="368947"/>
          </a:xfrm>
          <a:prstGeom prst="rect">
            <a:avLst/>
          </a:prstGeom>
        </p:spPr>
        <p:txBody>
          <a:bodyPr lIns="0" tIns="0" rIns="0" bIns="0" rtlCol="0" anchor="t">
            <a:spAutoFit/>
          </a:bodyPr>
          <a:lstStyle/>
          <a:p>
            <a:pPr algn="l">
              <a:lnSpc>
                <a:spcPts val="3129"/>
              </a:lnSpc>
            </a:pPr>
            <a:r>
              <a:rPr lang="de-DE" sz="2235" dirty="0">
                <a:solidFill>
                  <a:srgbClr val="000000"/>
                </a:solidFill>
                <a:latin typeface="Montserrat"/>
                <a:ea typeface="Montserrat"/>
                <a:cs typeface="Montserrat"/>
                <a:sym typeface="Montserrat"/>
              </a:rPr>
              <a:t>l</a:t>
            </a:r>
            <a:r>
              <a:rPr lang="de-DE" sz="2235" noProof="0" dirty="0">
                <a:solidFill>
                  <a:srgbClr val="000000"/>
                </a:solidFill>
                <a:latin typeface="Montserrat"/>
                <a:ea typeface="Montserrat"/>
                <a:cs typeface="Montserrat"/>
                <a:sym typeface="Montserrat"/>
              </a:rPr>
              <a:t>uca_manuel.blase@hsbi.de</a:t>
            </a:r>
          </a:p>
        </p:txBody>
      </p:sp>
      <p:sp>
        <p:nvSpPr>
          <p:cNvPr id="6" name="Freeform 6"/>
          <p:cNvSpPr/>
          <p:nvPr/>
        </p:nvSpPr>
        <p:spPr>
          <a:xfrm>
            <a:off x="5385533" y="6632993"/>
            <a:ext cx="414154" cy="414154"/>
          </a:xfrm>
          <a:custGeom>
            <a:avLst/>
            <a:gdLst/>
            <a:ahLst/>
            <a:cxnLst/>
            <a:rect l="l" t="t" r="r" b="b"/>
            <a:pathLst>
              <a:path w="414154" h="414154">
                <a:moveTo>
                  <a:pt x="0" y="0"/>
                </a:moveTo>
                <a:lnTo>
                  <a:pt x="414153" y="0"/>
                </a:lnTo>
                <a:lnTo>
                  <a:pt x="414153" y="414153"/>
                </a:lnTo>
                <a:lnTo>
                  <a:pt x="0" y="4141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de-DE" noProof="0" dirty="0"/>
          </a:p>
        </p:txBody>
      </p:sp>
      <p:sp>
        <p:nvSpPr>
          <p:cNvPr id="7" name="Freeform 7"/>
          <p:cNvSpPr/>
          <p:nvPr/>
        </p:nvSpPr>
        <p:spPr>
          <a:xfrm>
            <a:off x="5385533" y="7183580"/>
            <a:ext cx="413968" cy="414154"/>
          </a:xfrm>
          <a:custGeom>
            <a:avLst/>
            <a:gdLst/>
            <a:ahLst/>
            <a:cxnLst/>
            <a:rect l="l" t="t" r="r" b="b"/>
            <a:pathLst>
              <a:path w="413968" h="414154">
                <a:moveTo>
                  <a:pt x="0" y="0"/>
                </a:moveTo>
                <a:lnTo>
                  <a:pt x="413967" y="0"/>
                </a:lnTo>
                <a:lnTo>
                  <a:pt x="413967" y="414154"/>
                </a:lnTo>
                <a:lnTo>
                  <a:pt x="0" y="414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DE" noProof="0" dirty="0"/>
          </a:p>
        </p:txBody>
      </p:sp>
      <p:sp>
        <p:nvSpPr>
          <p:cNvPr id="9" name="TextBox 9"/>
          <p:cNvSpPr txBox="1"/>
          <p:nvPr/>
        </p:nvSpPr>
        <p:spPr>
          <a:xfrm>
            <a:off x="5361112" y="5357783"/>
            <a:ext cx="2810012" cy="522535"/>
          </a:xfrm>
          <a:prstGeom prst="rect">
            <a:avLst/>
          </a:prstGeom>
        </p:spPr>
        <p:txBody>
          <a:bodyPr lIns="0" tIns="0" rIns="0" bIns="0" rtlCol="0" anchor="t">
            <a:spAutoFit/>
          </a:bodyPr>
          <a:lstStyle/>
          <a:p>
            <a:pPr marL="0" lvl="0" indent="0" algn="l">
              <a:lnSpc>
                <a:spcPts val="4128"/>
              </a:lnSpc>
              <a:spcBef>
                <a:spcPct val="0"/>
              </a:spcBef>
            </a:pPr>
            <a:r>
              <a:rPr lang="de-DE" sz="3440" b="1" u="none" strike="noStrike" noProof="0" dirty="0">
                <a:solidFill>
                  <a:srgbClr val="000000"/>
                </a:solidFill>
                <a:latin typeface="Montserrat Bold"/>
                <a:ea typeface="Montserrat Bold"/>
                <a:cs typeface="Montserrat Bold"/>
                <a:sym typeface="Montserrat Bold"/>
              </a:rPr>
              <a:t>Luca Blase</a:t>
            </a:r>
          </a:p>
        </p:txBody>
      </p:sp>
      <p:sp>
        <p:nvSpPr>
          <p:cNvPr id="10" name="TextBox 10"/>
          <p:cNvSpPr txBox="1"/>
          <p:nvPr/>
        </p:nvSpPr>
        <p:spPr>
          <a:xfrm>
            <a:off x="5361112" y="5921624"/>
            <a:ext cx="3150826" cy="381605"/>
          </a:xfrm>
          <a:prstGeom prst="rect">
            <a:avLst/>
          </a:prstGeom>
        </p:spPr>
        <p:txBody>
          <a:bodyPr lIns="0" tIns="0" rIns="0" bIns="0" rtlCol="0" anchor="t">
            <a:spAutoFit/>
          </a:bodyPr>
          <a:lstStyle/>
          <a:p>
            <a:pPr marL="0" lvl="0" indent="0" algn="l">
              <a:lnSpc>
                <a:spcPts val="3129"/>
              </a:lnSpc>
              <a:spcBef>
                <a:spcPct val="0"/>
              </a:spcBef>
            </a:pPr>
            <a:r>
              <a:rPr lang="de-DE" sz="2235" u="none" strike="noStrike" noProof="0" dirty="0">
                <a:solidFill>
                  <a:srgbClr val="000000"/>
                </a:solidFill>
                <a:latin typeface="Montserrat"/>
                <a:ea typeface="Montserrat"/>
                <a:cs typeface="Montserrat"/>
                <a:sym typeface="Montserrat"/>
              </a:rPr>
              <a:t>Planungsteam</a:t>
            </a:r>
          </a:p>
        </p:txBody>
      </p:sp>
      <p:sp>
        <p:nvSpPr>
          <p:cNvPr id="13" name="Freeform 13"/>
          <p:cNvSpPr/>
          <p:nvPr/>
        </p:nvSpPr>
        <p:spPr>
          <a:xfrm rot="-1898322">
            <a:off x="13299669" y="5075791"/>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7"/>
            <a:stretch>
              <a:fillRect/>
            </a:stretch>
          </a:blipFill>
        </p:spPr>
        <p:txBody>
          <a:bodyPr/>
          <a:lstStyle/>
          <a:p>
            <a:endParaRPr lang="de-DE" noProof="0" dirty="0"/>
          </a:p>
        </p:txBody>
      </p:sp>
      <p:sp>
        <p:nvSpPr>
          <p:cNvPr id="14" name="Freeform 14"/>
          <p:cNvSpPr/>
          <p:nvPr/>
        </p:nvSpPr>
        <p:spPr>
          <a:xfrm rot="-1898322">
            <a:off x="-3784911" y="-3899454"/>
            <a:ext cx="8700980" cy="8722787"/>
          </a:xfrm>
          <a:custGeom>
            <a:avLst/>
            <a:gdLst/>
            <a:ahLst/>
            <a:cxnLst/>
            <a:rect l="l" t="t" r="r" b="b"/>
            <a:pathLst>
              <a:path w="8700980" h="8722787">
                <a:moveTo>
                  <a:pt x="0" y="0"/>
                </a:moveTo>
                <a:lnTo>
                  <a:pt x="8700980" y="0"/>
                </a:lnTo>
                <a:lnTo>
                  <a:pt x="8700980" y="8722787"/>
                </a:lnTo>
                <a:lnTo>
                  <a:pt x="0" y="8722787"/>
                </a:lnTo>
                <a:lnTo>
                  <a:pt x="0" y="0"/>
                </a:lnTo>
                <a:close/>
              </a:path>
            </a:pathLst>
          </a:custGeom>
          <a:blipFill>
            <a:blip r:embed="rId7"/>
            <a:stretch>
              <a:fillRect/>
            </a:stretch>
          </a:blipFill>
        </p:spPr>
        <p:txBody>
          <a:bodyPr/>
          <a:lstStyle/>
          <a:p>
            <a:endParaRPr lang="de-DE" noProof="0" dirty="0"/>
          </a:p>
        </p:txBody>
      </p:sp>
      <p:sp>
        <p:nvSpPr>
          <p:cNvPr id="15" name="TextBox 15"/>
          <p:cNvSpPr txBox="1"/>
          <p:nvPr/>
        </p:nvSpPr>
        <p:spPr>
          <a:xfrm>
            <a:off x="5361112" y="2364547"/>
            <a:ext cx="8460437" cy="1603003"/>
          </a:xfrm>
          <a:prstGeom prst="rect">
            <a:avLst/>
          </a:prstGeom>
        </p:spPr>
        <p:txBody>
          <a:bodyPr lIns="0" tIns="0" rIns="0" bIns="0" rtlCol="0" anchor="t">
            <a:spAutoFit/>
          </a:bodyPr>
          <a:lstStyle/>
          <a:p>
            <a:pPr algn="l">
              <a:lnSpc>
                <a:spcPts val="12508"/>
              </a:lnSpc>
            </a:pPr>
            <a:r>
              <a:rPr lang="de-DE" sz="10424" b="1" noProof="0" dirty="0">
                <a:solidFill>
                  <a:srgbClr val="000000"/>
                </a:solidFill>
                <a:latin typeface="Montserrat Bold"/>
                <a:ea typeface="Montserrat Bold"/>
                <a:cs typeface="Montserrat Bold"/>
                <a:sym typeface="Montserrat Bold"/>
              </a:rPr>
              <a:t>Vielen Dank</a:t>
            </a:r>
          </a:p>
        </p:txBody>
      </p:sp>
      <p:sp>
        <p:nvSpPr>
          <p:cNvPr id="17" name="TextBox 3">
            <a:extLst>
              <a:ext uri="{FF2B5EF4-FFF2-40B4-BE49-F238E27FC236}">
                <a16:creationId xmlns:a16="http://schemas.microsoft.com/office/drawing/2014/main" id="{D3B8B933-EFA8-E005-BE8D-1F6A6F8A7673}"/>
              </a:ext>
            </a:extLst>
          </p:cNvPr>
          <p:cNvSpPr txBox="1"/>
          <p:nvPr/>
        </p:nvSpPr>
        <p:spPr>
          <a:xfrm>
            <a:off x="5961380" y="7758984"/>
            <a:ext cx="5038461" cy="381605"/>
          </a:xfrm>
          <a:prstGeom prst="rect">
            <a:avLst/>
          </a:prstGeom>
        </p:spPr>
        <p:txBody>
          <a:bodyPr lIns="0" tIns="0" rIns="0" bIns="0" rtlCol="0" anchor="t">
            <a:spAutoFit/>
          </a:bodyPr>
          <a:lstStyle/>
          <a:p>
            <a:pPr algn="l">
              <a:lnSpc>
                <a:spcPts val="3129"/>
              </a:lnSpc>
            </a:pPr>
            <a:r>
              <a:rPr lang="de-DE" sz="2235" noProof="0" dirty="0">
                <a:solidFill>
                  <a:srgbClr val="000000"/>
                </a:solidFill>
                <a:latin typeface="Montserrat"/>
                <a:ea typeface="Montserrat"/>
                <a:cs typeface="Montserrat"/>
                <a:sym typeface="Montserrat"/>
              </a:rPr>
              <a:t>www.monstertech-genesis.com</a:t>
            </a:r>
          </a:p>
        </p:txBody>
      </p:sp>
      <p:sp>
        <p:nvSpPr>
          <p:cNvPr id="18" name="Freeform 7">
            <a:extLst>
              <a:ext uri="{FF2B5EF4-FFF2-40B4-BE49-F238E27FC236}">
                <a16:creationId xmlns:a16="http://schemas.microsoft.com/office/drawing/2014/main" id="{CCADF7B2-EE57-0BB5-5C83-73FDCCEF018E}"/>
              </a:ext>
            </a:extLst>
          </p:cNvPr>
          <p:cNvSpPr/>
          <p:nvPr/>
        </p:nvSpPr>
        <p:spPr>
          <a:xfrm>
            <a:off x="5385533" y="7745730"/>
            <a:ext cx="413968" cy="414154"/>
          </a:xfrm>
          <a:custGeom>
            <a:avLst/>
            <a:gdLst/>
            <a:ahLst/>
            <a:cxnLst/>
            <a:rect l="l" t="t" r="r" b="b"/>
            <a:pathLst>
              <a:path w="413968" h="414154">
                <a:moveTo>
                  <a:pt x="0" y="0"/>
                </a:moveTo>
                <a:lnTo>
                  <a:pt x="413967" y="0"/>
                </a:lnTo>
                <a:lnTo>
                  <a:pt x="413967" y="414154"/>
                </a:lnTo>
                <a:lnTo>
                  <a:pt x="0" y="414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DE" noProof="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1AC96-64A9-AE64-A44E-0EF3A9E28D1C}"/>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F02530E9-7CE5-B4FD-C1BA-3FC866389631}"/>
              </a:ext>
            </a:extLst>
          </p:cNvPr>
          <p:cNvSpPr txBox="1"/>
          <p:nvPr/>
        </p:nvSpPr>
        <p:spPr>
          <a:xfrm>
            <a:off x="4552713" y="1441888"/>
            <a:ext cx="9182575" cy="1223284"/>
          </a:xfrm>
          <a:prstGeom prst="rect">
            <a:avLst/>
          </a:prstGeom>
        </p:spPr>
        <p:txBody>
          <a:bodyPr wrap="square" lIns="0" tIns="0" rIns="0" bIns="0" rtlCol="0" anchor="t">
            <a:spAutoFit/>
          </a:bodyPr>
          <a:lstStyle/>
          <a:p>
            <a:pPr marL="0" lvl="0" indent="0" algn="l">
              <a:lnSpc>
                <a:spcPts val="10276"/>
              </a:lnSpc>
              <a:spcBef>
                <a:spcPct val="0"/>
              </a:spcBef>
            </a:pPr>
            <a:r>
              <a:rPr lang="de-DE" sz="7340" b="1" dirty="0">
                <a:solidFill>
                  <a:srgbClr val="000000"/>
                </a:solidFill>
                <a:latin typeface="Montserrat Bold"/>
                <a:ea typeface="Montserrat Bold"/>
                <a:cs typeface="Montserrat Bold"/>
                <a:sym typeface="Montserrat Bold"/>
              </a:rPr>
              <a:t>Projektarchitektur</a:t>
            </a:r>
            <a:endParaRPr lang="de-DE" sz="7340" b="1" u="none" strike="noStrike" noProof="0" dirty="0">
              <a:solidFill>
                <a:srgbClr val="000000"/>
              </a:solidFill>
              <a:latin typeface="Montserrat Bold"/>
              <a:ea typeface="Montserrat Bold"/>
              <a:cs typeface="Montserrat Bold"/>
              <a:sym typeface="Montserrat Bold"/>
            </a:endParaRPr>
          </a:p>
        </p:txBody>
      </p:sp>
      <p:pic>
        <p:nvPicPr>
          <p:cNvPr id="3" name="Grafik 2" descr="Ein Bild, das Schrift, Schwarz, Grafiken, Screenshot enthält.&#10;&#10;KI-generierte Inhalte können fehlerhaft sein.">
            <a:extLst>
              <a:ext uri="{FF2B5EF4-FFF2-40B4-BE49-F238E27FC236}">
                <a16:creationId xmlns:a16="http://schemas.microsoft.com/office/drawing/2014/main" id="{EB1414F4-99D9-1818-5825-136516B7852E}"/>
              </a:ext>
            </a:extLst>
          </p:cNvPr>
          <p:cNvPicPr>
            <a:picLocks noChangeAspect="1"/>
          </p:cNvPicPr>
          <p:nvPr/>
        </p:nvPicPr>
        <p:blipFill>
          <a:blip r:embed="rId2"/>
          <a:stretch>
            <a:fillRect/>
          </a:stretch>
        </p:blipFill>
        <p:spPr>
          <a:xfrm>
            <a:off x="228600" y="-333296"/>
            <a:ext cx="2362200" cy="2362200"/>
          </a:xfrm>
          <a:prstGeom prst="rect">
            <a:avLst/>
          </a:prstGeom>
        </p:spPr>
      </p:pic>
    </p:spTree>
    <p:extLst>
      <p:ext uri="{BB962C8B-B14F-4D97-AF65-F5344CB8AC3E}">
        <p14:creationId xmlns:p14="http://schemas.microsoft.com/office/powerpoint/2010/main" val="164842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Benutzerdefiniert</PresentationFormat>
  <Paragraphs>53</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Montserrat</vt:lpstr>
      <vt:lpstr>Calibri</vt:lpstr>
      <vt:lpstr>Montserrat Bold</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Violet Professional Modern Technology Pitch Deck Presentation</dc:title>
  <cp:lastModifiedBy>Luca Manuel Blase</cp:lastModifiedBy>
  <cp:revision>1</cp:revision>
  <dcterms:created xsi:type="dcterms:W3CDTF">2006-08-16T00:00:00Z</dcterms:created>
  <dcterms:modified xsi:type="dcterms:W3CDTF">2025-05-14T13:42:28Z</dcterms:modified>
  <dc:identifier>DAGnPK3iFww</dc:identifier>
</cp:coreProperties>
</file>